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handoutMasterIdLst>
    <p:handoutMasterId r:id="rId22"/>
  </p:handoutMasterIdLst>
  <p:sldIdLst>
    <p:sldId id="278" r:id="rId5"/>
    <p:sldId id="304" r:id="rId6"/>
    <p:sldId id="294" r:id="rId7"/>
    <p:sldId id="307" r:id="rId8"/>
    <p:sldId id="281" r:id="rId9"/>
    <p:sldId id="312" r:id="rId10"/>
    <p:sldId id="313" r:id="rId11"/>
    <p:sldId id="301" r:id="rId12"/>
    <p:sldId id="296" r:id="rId13"/>
    <p:sldId id="315" r:id="rId14"/>
    <p:sldId id="314" r:id="rId15"/>
    <p:sldId id="308" r:id="rId16"/>
    <p:sldId id="316" r:id="rId17"/>
    <p:sldId id="311" r:id="rId18"/>
    <p:sldId id="298" r:id="rId19"/>
    <p:sldId id="297"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4" autoAdjust="0"/>
    <p:restoredTop sz="95388" autoAdjust="0"/>
  </p:normalViewPr>
  <p:slideViewPr>
    <p:cSldViewPr snapToGrid="0" snapToObjects="1">
      <p:cViewPr varScale="1">
        <p:scale>
          <a:sx n="73" d="100"/>
          <a:sy n="73" d="100"/>
        </p:scale>
        <p:origin x="288" y="3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05/8/layout/hList1" loCatId="timeline" qsTypeId="urn:microsoft.com/office/officeart/2005/8/quickstyle/simple1" qsCatId="simple" csTypeId="urn:microsoft.com/office/officeart/2005/8/colors/accent4_2" csCatId="accent4" phldr="1"/>
      <dgm:spPr/>
      <dgm:t>
        <a:bodyPr/>
        <a:lstStyle/>
        <a:p>
          <a:endParaRPr lang="en-US"/>
        </a:p>
      </dgm:t>
    </dgm:pt>
    <dgm:pt modelId="{58FF46FB-368D-4E9C-A650-0513B8879DA8}">
      <dgm:prSet phldr="0" custT="1"/>
      <dgm:spPr/>
      <dgm:t>
        <a:bodyPr lIns="182880"/>
        <a:lstStyle/>
        <a:p>
          <a:r>
            <a:rPr lang="en-US" sz="1600" dirty="0">
              <a:solidFill>
                <a:schemeClr val="accent6"/>
              </a:solidFill>
              <a:latin typeface="+mj-lt"/>
            </a:rPr>
            <a:t>CONNECTION</a:t>
          </a:r>
          <a:r>
            <a:rPr lang="en-US" sz="1600" baseline="0" dirty="0">
              <a:solidFill>
                <a:schemeClr val="accent6"/>
              </a:solidFill>
              <a:latin typeface="+mj-lt"/>
            </a:rPr>
            <a:t> CLASS</a:t>
          </a:r>
          <a:endParaRPr lang="en-US" sz="1600" dirty="0">
            <a:solidFill>
              <a:schemeClr val="accent6"/>
            </a:solidFill>
            <a:latin typeface="+mj-lt"/>
          </a:endParaRPr>
        </a:p>
      </dgm:t>
    </dgm:pt>
    <dgm:pt modelId="{CFA40740-0682-470C-AD5A-CFF53CD12BD2}" type="sibTrans" cxnId="{C5645B39-CB65-4A0A-B369-E455C3B827C3}">
      <dgm:prSet/>
      <dgm:spPr/>
      <dgm:t>
        <a:bodyPr/>
        <a:lstStyle/>
        <a:p>
          <a:endParaRPr lang="en-US"/>
        </a:p>
      </dgm:t>
    </dgm:pt>
    <dgm:pt modelId="{11DFA284-5E99-474D-BF05-364A45269DC7}" type="parTrans" cxnId="{C5645B39-CB65-4A0A-B369-E455C3B827C3}">
      <dgm:prSet/>
      <dgm:spPr/>
      <dgm:t>
        <a:bodyPr/>
        <a:lstStyle/>
        <a:p>
          <a:endParaRPr lang="en-US"/>
        </a:p>
      </dgm:t>
    </dgm:pt>
    <dgm:pt modelId="{9A875394-CA1E-4432-AEEB-9054FCFF5E0E}">
      <dgm:prSet phldr="0" custT="1"/>
      <dgm:spPr/>
      <dgm:t>
        <a:bodyPr lIns="182880" tIns="182880"/>
        <a:lstStyle/>
        <a:p>
          <a:r>
            <a:rPr lang="en-US" sz="1400" dirty="0"/>
            <a:t>WE</a:t>
          </a:r>
          <a:r>
            <a:rPr lang="en-US" sz="1400" baseline="0" dirty="0"/>
            <a:t> USE THIS CLASS TO CONNECT WITH DATABASE</a:t>
          </a:r>
          <a:endParaRPr lang="en-US" sz="1400" dirty="0"/>
        </a:p>
      </dgm:t>
    </dgm:pt>
    <dgm:pt modelId="{0314452B-82A0-42F4-9551-DF00CFFC3580}" type="sibTrans" cxnId="{B659504B-18E4-4D89-A17C-34ABB280AE52}">
      <dgm:prSet/>
      <dgm:spPr/>
      <dgm:t>
        <a:bodyPr/>
        <a:lstStyle/>
        <a:p>
          <a:endParaRPr lang="en-US"/>
        </a:p>
      </dgm:t>
    </dgm:pt>
    <dgm:pt modelId="{FCC92BDD-6EA3-421D-9DA8-7D3A12D003B6}" type="parTrans" cxnId="{B659504B-18E4-4D89-A17C-34ABB280AE52}">
      <dgm:prSet/>
      <dgm:spPr/>
      <dgm:t>
        <a:bodyPr/>
        <a:lstStyle/>
        <a:p>
          <a:endParaRPr lang="en-US"/>
        </a:p>
      </dgm:t>
    </dgm:pt>
    <dgm:pt modelId="{D05E1923-5021-40F7-B4EF-E582E23A699D}">
      <dgm:prSet phldr="0" custT="1"/>
      <dgm:spPr/>
      <dgm:t>
        <a:bodyPr lIns="182880"/>
        <a:lstStyle/>
        <a:p>
          <a:r>
            <a:rPr lang="en-US" sz="1800" dirty="0">
              <a:solidFill>
                <a:schemeClr val="accent6"/>
              </a:solidFill>
              <a:latin typeface="+mj-lt"/>
            </a:rPr>
            <a:t>COMMAND CLASS</a:t>
          </a:r>
        </a:p>
      </dgm:t>
    </dgm:pt>
    <dgm:pt modelId="{F020958C-EF86-4274-85F9-318F2792F7B6}" type="sibTrans" cxnId="{72C4D6D9-419A-42C1-A76D-84599F65BB08}">
      <dgm:prSet/>
      <dgm:spPr/>
      <dgm:t>
        <a:bodyPr/>
        <a:lstStyle/>
        <a:p>
          <a:endParaRPr lang="en-US"/>
        </a:p>
      </dgm:t>
    </dgm:pt>
    <dgm:pt modelId="{FD6C5CD2-9CED-4BE6-89CD-A5A5CCE63B3E}" type="parTrans" cxnId="{72C4D6D9-419A-42C1-A76D-84599F65BB08}">
      <dgm:prSet/>
      <dgm:spPr/>
      <dgm:t>
        <a:bodyPr/>
        <a:lstStyle/>
        <a:p>
          <a:endParaRPr lang="en-US"/>
        </a:p>
      </dgm:t>
    </dgm:pt>
    <dgm:pt modelId="{579089A8-5362-4BA4-9163-D19228C1808F}">
      <dgm:prSet phldr="0" custT="1"/>
      <dgm:spPr/>
      <dgm:t>
        <a:bodyPr lIns="182880" tIns="182880"/>
        <a:lstStyle/>
        <a:p>
          <a:r>
            <a:rPr lang="en-US" sz="1400" dirty="0"/>
            <a:t>TO STORING AND EXECUTING SQL STATEMENTS</a:t>
          </a:r>
        </a:p>
      </dgm:t>
    </dgm:pt>
    <dgm:pt modelId="{1C5328B1-AC18-4CF7-A034-BB0592F4A2A1}" type="sibTrans" cxnId="{4876CF51-F110-4E25-8FD4-08D25B4B0AB8}">
      <dgm:prSet/>
      <dgm:spPr/>
      <dgm:t>
        <a:bodyPr/>
        <a:lstStyle/>
        <a:p>
          <a:endParaRPr lang="en-US"/>
        </a:p>
      </dgm:t>
    </dgm:pt>
    <dgm:pt modelId="{FB2DEB6E-B29F-4E51-960A-23ECC62EBF38}" type="parTrans" cxnId="{4876CF51-F110-4E25-8FD4-08D25B4B0AB8}">
      <dgm:prSet/>
      <dgm:spPr/>
      <dgm:t>
        <a:bodyPr/>
        <a:lstStyle/>
        <a:p>
          <a:endParaRPr lang="en-US"/>
        </a:p>
      </dgm:t>
    </dgm:pt>
    <dgm:pt modelId="{FA8F44BD-C8C7-462C-9756-1EC498E86842}">
      <dgm:prSet phldr="0" custT="1"/>
      <dgm:spPr/>
      <dgm:t>
        <a:bodyPr lIns="182880"/>
        <a:lstStyle/>
        <a:p>
          <a:r>
            <a:rPr lang="en-US" sz="1800" dirty="0">
              <a:solidFill>
                <a:schemeClr val="accent6"/>
              </a:solidFill>
              <a:latin typeface="+mj-lt"/>
            </a:rPr>
            <a:t>DATA</a:t>
          </a:r>
          <a:r>
            <a:rPr lang="en-US" sz="1800" baseline="0" dirty="0">
              <a:solidFill>
                <a:schemeClr val="accent6"/>
              </a:solidFill>
              <a:latin typeface="+mj-lt"/>
            </a:rPr>
            <a:t> READER</a:t>
          </a:r>
          <a:endParaRPr lang="en-US" sz="1800" dirty="0">
            <a:solidFill>
              <a:schemeClr val="accent6"/>
            </a:solidFill>
            <a:latin typeface="+mj-lt"/>
          </a:endParaRPr>
        </a:p>
      </dgm:t>
    </dgm:pt>
    <dgm:pt modelId="{8C8A9736-03DA-4B1C-A590-10B4AD89452B}" type="sibTrans" cxnId="{0D51BD2E-4619-469B-B233-EBAC3D4D0BA6}">
      <dgm:prSet/>
      <dgm:spPr/>
      <dgm:t>
        <a:bodyPr/>
        <a:lstStyle/>
        <a:p>
          <a:endParaRPr lang="en-US"/>
        </a:p>
      </dgm:t>
    </dgm:pt>
    <dgm:pt modelId="{F47063EE-4B58-4EDE-A4F2-A4BD81B82F21}" type="parTrans" cxnId="{0D51BD2E-4619-469B-B233-EBAC3D4D0BA6}">
      <dgm:prSet/>
      <dgm:spPr/>
      <dgm:t>
        <a:bodyPr/>
        <a:lstStyle/>
        <a:p>
          <a:endParaRPr lang="en-US"/>
        </a:p>
      </dgm:t>
    </dgm:pt>
    <dgm:pt modelId="{EFEB4D61-3A9C-4140-977F-3C3F5C9EE9D1}">
      <dgm:prSet phldr="0" custT="1"/>
      <dgm:spPr/>
      <dgm:t>
        <a:bodyPr lIns="182880" tIns="182880"/>
        <a:lstStyle/>
        <a:p>
          <a:r>
            <a:rPr lang="en-US" sz="1400" dirty="0"/>
            <a:t>USE</a:t>
          </a:r>
          <a:r>
            <a:rPr lang="en-US" sz="1400" baseline="0" dirty="0"/>
            <a:t> TO RETRIEVE DATA </a:t>
          </a:r>
          <a:endParaRPr lang="en-US" sz="1400" dirty="0"/>
        </a:p>
      </dgm:t>
    </dgm:pt>
    <dgm:pt modelId="{0ECC32B6-1E7C-4AA4-9DBF-D69B7C5E64A9}" type="sibTrans" cxnId="{1B32EF2C-9DB5-4504-A9DA-B4956CC00208}">
      <dgm:prSet/>
      <dgm:spPr/>
      <dgm:t>
        <a:bodyPr/>
        <a:lstStyle/>
        <a:p>
          <a:endParaRPr lang="en-US"/>
        </a:p>
      </dgm:t>
    </dgm:pt>
    <dgm:pt modelId="{57D352E4-0431-4F68-B8F1-61BFA34799AA}" type="parTrans" cxnId="{1B32EF2C-9DB5-4504-A9DA-B4956CC00208}">
      <dgm:prSet/>
      <dgm:spPr/>
      <dgm:t>
        <a:bodyPr/>
        <a:lstStyle/>
        <a:p>
          <a:endParaRPr lang="en-US"/>
        </a:p>
      </dgm:t>
    </dgm:pt>
    <dgm:pt modelId="{8BAB5E6F-A65E-41DB-A296-0818B0E49F7C}">
      <dgm:prSet phldr="0" custT="1"/>
      <dgm:spPr/>
      <dgm:t>
        <a:bodyPr lIns="182880"/>
        <a:lstStyle/>
        <a:p>
          <a:r>
            <a:rPr lang="en-US" sz="1800" dirty="0">
              <a:solidFill>
                <a:schemeClr val="accent6"/>
              </a:solidFill>
              <a:latin typeface="+mj-lt"/>
            </a:rPr>
            <a:t>DATA</a:t>
          </a:r>
          <a:r>
            <a:rPr lang="en-US" sz="1800" baseline="0" dirty="0">
              <a:solidFill>
                <a:schemeClr val="accent6"/>
              </a:solidFill>
              <a:latin typeface="+mj-lt"/>
            </a:rPr>
            <a:t> ADAPTER</a:t>
          </a:r>
          <a:endParaRPr lang="en-US" sz="1800" dirty="0">
            <a:solidFill>
              <a:schemeClr val="accent6"/>
            </a:solidFill>
            <a:latin typeface="+mj-lt"/>
          </a:endParaRPr>
        </a:p>
      </dgm:t>
    </dgm:pt>
    <dgm:pt modelId="{B407F4C3-8FC9-4E91-A0EC-6B33713CC9A5}" type="sibTrans" cxnId="{66B49C6C-FAFD-47B4-BF22-05A295C23D4E}">
      <dgm:prSet/>
      <dgm:spPr/>
      <dgm:t>
        <a:bodyPr/>
        <a:lstStyle/>
        <a:p>
          <a:endParaRPr lang="en-US"/>
        </a:p>
      </dgm:t>
    </dgm:pt>
    <dgm:pt modelId="{886842C6-3EFC-4BE7-B417-415595758830}" type="parTrans" cxnId="{66B49C6C-FAFD-47B4-BF22-05A295C23D4E}">
      <dgm:prSet/>
      <dgm:spPr/>
      <dgm:t>
        <a:bodyPr/>
        <a:lstStyle/>
        <a:p>
          <a:endParaRPr lang="en-US"/>
        </a:p>
      </dgm:t>
    </dgm:pt>
    <dgm:pt modelId="{332BC85C-1CF3-4F8F-ACB7-5B6D53744AE1}">
      <dgm:prSet phldr="0" custT="1"/>
      <dgm:spPr/>
      <dgm:t>
        <a:bodyPr lIns="182880" tIns="182880"/>
        <a:lstStyle/>
        <a:p>
          <a:r>
            <a:rPr lang="en-US" sz="1400" dirty="0"/>
            <a:t>USED</a:t>
          </a:r>
          <a:r>
            <a:rPr lang="en-US" sz="1400" baseline="0" dirty="0"/>
            <a:t> TO CONNECT DATASETS WITH DATABASE</a:t>
          </a:r>
          <a:endParaRPr lang="en-US" sz="1400" dirty="0"/>
        </a:p>
      </dgm:t>
    </dgm:pt>
    <dgm:pt modelId="{8D1CC686-B05C-4470-A959-236CC9C8BB70}" type="sibTrans" cxnId="{2617C475-F537-46A6-ADE1-4EB764853601}">
      <dgm:prSet/>
      <dgm:spPr/>
      <dgm:t>
        <a:bodyPr/>
        <a:lstStyle/>
        <a:p>
          <a:endParaRPr lang="en-US"/>
        </a:p>
      </dgm:t>
    </dgm:pt>
    <dgm:pt modelId="{99F218FD-90FE-450E-A368-B3E3677E74E8}" type="parTrans" cxnId="{2617C475-F537-46A6-ADE1-4EB764853601}">
      <dgm:prSet/>
      <dgm:spPr/>
      <dgm:t>
        <a:bodyPr/>
        <a:lstStyle/>
        <a:p>
          <a:endParaRPr lang="en-US"/>
        </a:p>
      </dgm:t>
    </dgm:pt>
    <dgm:pt modelId="{8B9AF88A-E1F7-4D3A-905F-87228D6A8655}">
      <dgm:prSet phldr="0" custT="1"/>
      <dgm:spPr/>
      <dgm:t>
        <a:bodyPr lIns="182880"/>
        <a:lstStyle/>
        <a:p>
          <a:r>
            <a:rPr lang="en-US" sz="1800" dirty="0">
              <a:solidFill>
                <a:schemeClr val="accent6"/>
              </a:solidFill>
              <a:latin typeface="+mj-lt"/>
            </a:rPr>
            <a:t>DATA</a:t>
          </a:r>
          <a:r>
            <a:rPr lang="en-US" sz="1800" baseline="0" dirty="0">
              <a:solidFill>
                <a:schemeClr val="accent6"/>
              </a:solidFill>
              <a:latin typeface="+mj-lt"/>
            </a:rPr>
            <a:t> SET</a:t>
          </a:r>
          <a:endParaRPr lang="en-US" sz="1800" dirty="0">
            <a:solidFill>
              <a:schemeClr val="accent6"/>
            </a:solidFill>
            <a:latin typeface="+mj-lt"/>
          </a:endParaRPr>
        </a:p>
      </dgm:t>
    </dgm:pt>
    <dgm:pt modelId="{F11DD6EC-352C-4A0E-84AA-FEBE2F06BCF9}" type="sibTrans" cxnId="{E1474FF3-8E3C-4B30-985C-CE88BA0FE324}">
      <dgm:prSet/>
      <dgm:spPr/>
      <dgm:t>
        <a:bodyPr/>
        <a:lstStyle/>
        <a:p>
          <a:endParaRPr lang="en-US"/>
        </a:p>
      </dgm:t>
    </dgm:pt>
    <dgm:pt modelId="{933A8FED-7B84-4ED0-B6AA-2EE26A89B8EA}" type="parTrans" cxnId="{E1474FF3-8E3C-4B30-985C-CE88BA0FE324}">
      <dgm:prSet/>
      <dgm:spPr/>
      <dgm:t>
        <a:bodyPr/>
        <a:lstStyle/>
        <a:p>
          <a:endParaRPr lang="en-US"/>
        </a:p>
      </dgm:t>
    </dgm:pt>
    <dgm:pt modelId="{DF1ABFB3-B399-406F-91BD-DCDF9A38526B}">
      <dgm:prSet phldrT="[Text]" phldr="0" custT="1"/>
      <dgm:spPr/>
      <dgm:t>
        <a:bodyPr lIns="182880" tIns="182880"/>
        <a:lstStyle/>
        <a:p>
          <a:r>
            <a:rPr lang="en-US" sz="1400" dirty="0"/>
            <a:t>IT</a:t>
          </a:r>
          <a:r>
            <a:rPr lang="en-US" sz="1400" baseline="0" dirty="0"/>
            <a:t> IS HEART OF ADO.NET</a:t>
          </a:r>
          <a:endParaRPr lang="en-US" sz="1400" dirty="0"/>
        </a:p>
      </dgm:t>
    </dgm:pt>
    <dgm:pt modelId="{70E4A1D3-514E-4327-991D-5CC9C6B41885}" type="sibTrans" cxnId="{15319551-A9EA-462E-845B-E5251E84291F}">
      <dgm:prSet/>
      <dgm:spPr/>
      <dgm:t>
        <a:bodyPr/>
        <a:lstStyle/>
        <a:p>
          <a:endParaRPr lang="en-US"/>
        </a:p>
      </dgm:t>
    </dgm:pt>
    <dgm:pt modelId="{78CB0E27-958C-4066-A189-8B36505E8204}" type="parTrans" cxnId="{15319551-A9EA-462E-845B-E5251E84291F}">
      <dgm:prSet/>
      <dgm:spPr/>
      <dgm:t>
        <a:bodyPr/>
        <a:lstStyle/>
        <a:p>
          <a:endParaRPr lang="en-US"/>
        </a:p>
      </dgm:t>
    </dgm:pt>
    <dgm:pt modelId="{301CE751-47BA-4D43-B97B-921175A75A73}">
      <dgm:prSet phldr="0" custT="1"/>
      <dgm:spPr/>
      <dgm:t>
        <a:bodyPr lIns="182880" tIns="182880"/>
        <a:lstStyle/>
        <a:p>
          <a:r>
            <a:rPr lang="en-US" sz="1400" dirty="0"/>
            <a:t>IT MANAGES TARNSACTIONS BETWEEN APLLICATIONS AND DATABASE</a:t>
          </a:r>
        </a:p>
      </dgm:t>
    </dgm:pt>
    <dgm:pt modelId="{CF100CBD-DE49-4505-A80D-2CCBE2132FC9}" type="parTrans" cxnId="{DAD52BD6-9654-487A-BFD2-96103E362900}">
      <dgm:prSet/>
      <dgm:spPr/>
      <dgm:t>
        <a:bodyPr/>
        <a:lstStyle/>
        <a:p>
          <a:endParaRPr lang="en-IN"/>
        </a:p>
      </dgm:t>
    </dgm:pt>
    <dgm:pt modelId="{CA767526-CC17-4AE2-8FB5-9948AF3E9BF2}" type="sibTrans" cxnId="{DAD52BD6-9654-487A-BFD2-96103E362900}">
      <dgm:prSet/>
      <dgm:spPr/>
      <dgm:t>
        <a:bodyPr/>
        <a:lstStyle/>
        <a:p>
          <a:endParaRPr lang="en-IN"/>
        </a:p>
      </dgm:t>
    </dgm:pt>
    <dgm:pt modelId="{0B2BF3E4-1A2E-440A-A3A3-3EC743B5ADB8}">
      <dgm:prSet phldr="0" custT="1"/>
      <dgm:spPr/>
      <dgm:t>
        <a:bodyPr lIns="182880" tIns="182880"/>
        <a:lstStyle/>
        <a:p>
          <a:r>
            <a:rPr lang="en-US" sz="1400" dirty="0"/>
            <a:t>EXECUTE READER</a:t>
          </a:r>
        </a:p>
      </dgm:t>
    </dgm:pt>
    <dgm:pt modelId="{19DADED1-E903-446D-A5EB-EA196AE85E27}" type="parTrans" cxnId="{25158362-BF14-41EC-A02A-C35F5EC77A08}">
      <dgm:prSet/>
      <dgm:spPr/>
      <dgm:t>
        <a:bodyPr/>
        <a:lstStyle/>
        <a:p>
          <a:endParaRPr lang="en-IN"/>
        </a:p>
      </dgm:t>
    </dgm:pt>
    <dgm:pt modelId="{F8A62859-8B2B-49AD-85F7-FEA7F23D5516}" type="sibTrans" cxnId="{25158362-BF14-41EC-A02A-C35F5EC77A08}">
      <dgm:prSet/>
      <dgm:spPr/>
      <dgm:t>
        <a:bodyPr/>
        <a:lstStyle/>
        <a:p>
          <a:endParaRPr lang="en-IN"/>
        </a:p>
      </dgm:t>
    </dgm:pt>
    <dgm:pt modelId="{446739DB-AD25-4F93-B483-9D984C081A4F}">
      <dgm:prSet phldr="0" custT="1"/>
      <dgm:spPr/>
      <dgm:t>
        <a:bodyPr lIns="182880" tIns="182880"/>
        <a:lstStyle/>
        <a:p>
          <a:r>
            <a:rPr lang="en-US" sz="1400" dirty="0"/>
            <a:t>EXECUTE NON QUERY</a:t>
          </a:r>
        </a:p>
      </dgm:t>
    </dgm:pt>
    <dgm:pt modelId="{44451A2F-2409-4A51-A868-FD0A0B3C4E42}" type="parTrans" cxnId="{E93D3DEF-278E-4E39-8AC7-CC7F17B1BC5E}">
      <dgm:prSet/>
      <dgm:spPr/>
      <dgm:t>
        <a:bodyPr/>
        <a:lstStyle/>
        <a:p>
          <a:endParaRPr lang="en-IN"/>
        </a:p>
      </dgm:t>
    </dgm:pt>
    <dgm:pt modelId="{5C156D9D-EDF9-4EB2-BC61-2F43815B4248}" type="sibTrans" cxnId="{E93D3DEF-278E-4E39-8AC7-CC7F17B1BC5E}">
      <dgm:prSet/>
      <dgm:spPr/>
      <dgm:t>
        <a:bodyPr/>
        <a:lstStyle/>
        <a:p>
          <a:endParaRPr lang="en-IN"/>
        </a:p>
      </dgm:t>
    </dgm:pt>
    <dgm:pt modelId="{4A5D2D0A-763A-4C0C-99D4-577A539CE9BB}">
      <dgm:prSet phldr="0" custT="1"/>
      <dgm:spPr/>
      <dgm:t>
        <a:bodyPr lIns="182880" tIns="182880"/>
        <a:lstStyle/>
        <a:p>
          <a:r>
            <a:rPr lang="en-US" sz="1400" dirty="0"/>
            <a:t>EXECUTE SCALAR</a:t>
          </a:r>
        </a:p>
      </dgm:t>
    </dgm:pt>
    <dgm:pt modelId="{232F1C40-A44E-403F-A416-05885438C50B}" type="parTrans" cxnId="{A8C1E248-B3C3-4B96-BE65-A93F406C69B5}">
      <dgm:prSet/>
      <dgm:spPr/>
      <dgm:t>
        <a:bodyPr/>
        <a:lstStyle/>
        <a:p>
          <a:endParaRPr lang="en-IN"/>
        </a:p>
      </dgm:t>
    </dgm:pt>
    <dgm:pt modelId="{906CDEE6-9A8B-475D-A136-A72E12983EC2}" type="sibTrans" cxnId="{A8C1E248-B3C3-4B96-BE65-A93F406C69B5}">
      <dgm:prSet/>
      <dgm:spPr/>
      <dgm:t>
        <a:bodyPr/>
        <a:lstStyle/>
        <a:p>
          <a:endParaRPr lang="en-IN"/>
        </a:p>
      </dgm:t>
    </dgm:pt>
    <dgm:pt modelId="{271958EE-A66D-4E70-A808-5DA884660988}">
      <dgm:prSet phldr="0" custT="1"/>
      <dgm:spPr/>
      <dgm:t>
        <a:bodyPr lIns="182880" tIns="182880"/>
        <a:lstStyle/>
        <a:p>
          <a:r>
            <a:rPr lang="en-US" sz="1400" dirty="0"/>
            <a:t>EXECUTE XML RAEDER</a:t>
          </a:r>
        </a:p>
      </dgm:t>
    </dgm:pt>
    <dgm:pt modelId="{BB2E7FFB-4AE1-4CD1-870C-4BC6B1B1A106}" type="parTrans" cxnId="{E7538E35-FD99-4B57-81C0-F1A4A51730F3}">
      <dgm:prSet/>
      <dgm:spPr/>
      <dgm:t>
        <a:bodyPr/>
        <a:lstStyle/>
        <a:p>
          <a:endParaRPr lang="en-IN"/>
        </a:p>
      </dgm:t>
    </dgm:pt>
    <dgm:pt modelId="{D13FA480-127A-40B4-85A9-E49FBB5C5215}" type="sibTrans" cxnId="{E7538E35-FD99-4B57-81C0-F1A4A51730F3}">
      <dgm:prSet/>
      <dgm:spPr/>
      <dgm:t>
        <a:bodyPr/>
        <a:lstStyle/>
        <a:p>
          <a:endParaRPr lang="en-IN"/>
        </a:p>
      </dgm:t>
    </dgm:pt>
    <dgm:pt modelId="{B26D9DCE-E506-4316-9E40-C88A9A145EA6}">
      <dgm:prSet phldr="0" custT="1"/>
      <dgm:spPr/>
      <dgm:t>
        <a:bodyPr lIns="182880" tIns="182880"/>
        <a:lstStyle/>
        <a:p>
          <a:endParaRPr lang="en-US" sz="1400" dirty="0"/>
        </a:p>
      </dgm:t>
    </dgm:pt>
    <dgm:pt modelId="{83DAC9F8-C59C-411C-8640-BEBFF6F9A6AA}" type="parTrans" cxnId="{31F641BD-B927-45F6-BA2B-BA4C39339A6A}">
      <dgm:prSet/>
      <dgm:spPr/>
      <dgm:t>
        <a:bodyPr/>
        <a:lstStyle/>
        <a:p>
          <a:endParaRPr lang="en-IN"/>
        </a:p>
      </dgm:t>
    </dgm:pt>
    <dgm:pt modelId="{579FC72E-034B-47B1-A1B0-D86D666B531A}" type="sibTrans" cxnId="{31F641BD-B927-45F6-BA2B-BA4C39339A6A}">
      <dgm:prSet/>
      <dgm:spPr/>
      <dgm:t>
        <a:bodyPr/>
        <a:lstStyle/>
        <a:p>
          <a:endParaRPr lang="en-IN"/>
        </a:p>
      </dgm:t>
    </dgm:pt>
    <dgm:pt modelId="{44FE9E41-FE5D-4629-9AE7-0297710478DA}">
      <dgm:prSet phldr="0" custT="1"/>
      <dgm:spPr/>
      <dgm:t>
        <a:bodyPr lIns="182880" tIns="182880"/>
        <a:lstStyle/>
        <a:p>
          <a:r>
            <a:rPr lang="en-US" sz="1400" dirty="0"/>
            <a:t>IN DATA READER WE USE COMMAND CLASS OBJECT TO EXECUTE SQL STATEMENT TO RETRIVE DATA</a:t>
          </a:r>
        </a:p>
      </dgm:t>
    </dgm:pt>
    <dgm:pt modelId="{C25358B5-53B3-4893-9BF0-88E7AB3B1CD7}" type="parTrans" cxnId="{5C8DC186-8D4F-4614-8674-DD9433A0E7F5}">
      <dgm:prSet/>
      <dgm:spPr/>
      <dgm:t>
        <a:bodyPr/>
        <a:lstStyle/>
        <a:p>
          <a:endParaRPr lang="en-IN"/>
        </a:p>
      </dgm:t>
    </dgm:pt>
    <dgm:pt modelId="{6B0DBF85-0553-4A8B-B2FC-5FF7529AA752}" type="sibTrans" cxnId="{5C8DC186-8D4F-4614-8674-DD9433A0E7F5}">
      <dgm:prSet/>
      <dgm:spPr/>
      <dgm:t>
        <a:bodyPr/>
        <a:lstStyle/>
        <a:p>
          <a:endParaRPr lang="en-IN"/>
        </a:p>
      </dgm:t>
    </dgm:pt>
    <dgm:pt modelId="{1A646EBB-32EA-480A-86B0-AB0BA4C16E58}">
      <dgm:prSet phldrT="[Text]" phldr="0" custT="1"/>
      <dgm:spPr/>
      <dgm:t>
        <a:bodyPr lIns="182880" tIns="182880"/>
        <a:lstStyle/>
        <a:p>
          <a:r>
            <a:rPr lang="en-US" sz="1400" dirty="0"/>
            <a:t>COLLECTION OF DATA TABLES OBJECTS</a:t>
          </a:r>
        </a:p>
      </dgm:t>
    </dgm:pt>
    <dgm:pt modelId="{43252971-EBEA-46E8-8809-3880A16BD578}" type="parTrans" cxnId="{2F48B612-59B9-46FF-B730-FF9E53FBF652}">
      <dgm:prSet/>
      <dgm:spPr/>
      <dgm:t>
        <a:bodyPr/>
        <a:lstStyle/>
        <a:p>
          <a:endParaRPr lang="en-IN"/>
        </a:p>
      </dgm:t>
    </dgm:pt>
    <dgm:pt modelId="{5C4FFFEA-7019-477E-9B33-E4C24DC24C87}" type="sibTrans" cxnId="{2F48B612-59B9-46FF-B730-FF9E53FBF652}">
      <dgm:prSet/>
      <dgm:spPr/>
      <dgm:t>
        <a:bodyPr/>
        <a:lstStyle/>
        <a:p>
          <a:endParaRPr lang="en-IN"/>
        </a:p>
      </dgm:t>
    </dgm:pt>
    <dgm:pt modelId="{EC6FE2F9-56C6-0D4B-A660-C6A370E04B04}" type="pres">
      <dgm:prSet presAssocID="{05A24E01-5535-46B9-A9A1-A9A07E639A88}" presName="Name0" presStyleCnt="0">
        <dgm:presLayoutVars>
          <dgm:dir/>
          <dgm:animLvl val="lvl"/>
          <dgm:resizeHandles val="exact"/>
        </dgm:presLayoutVars>
      </dgm:prSet>
      <dgm:spPr/>
    </dgm:pt>
    <dgm:pt modelId="{395538C9-7FE7-CF4C-88BC-3903A7B80ECF}" type="pres">
      <dgm:prSet presAssocID="{58FF46FB-368D-4E9C-A650-0513B8879DA8}" presName="composite" presStyleCnt="0"/>
      <dgm:spPr/>
    </dgm:pt>
    <dgm:pt modelId="{E862B896-690A-7B43-9E49-57B874BBA254}" type="pres">
      <dgm:prSet presAssocID="{58FF46FB-368D-4E9C-A650-0513B8879DA8}" presName="parTx" presStyleLbl="alignNode1" presStyleIdx="0" presStyleCnt="5">
        <dgm:presLayoutVars>
          <dgm:chMax val="0"/>
          <dgm:chPref val="0"/>
          <dgm:bulletEnabled val="1"/>
        </dgm:presLayoutVars>
      </dgm:prSet>
      <dgm:spPr/>
    </dgm:pt>
    <dgm:pt modelId="{6D9B7433-5ECC-0A4A-BFBB-240738236B2C}" type="pres">
      <dgm:prSet presAssocID="{58FF46FB-368D-4E9C-A650-0513B8879DA8}" presName="desTx" presStyleLbl="alignAccFollowNode1" presStyleIdx="0" presStyleCnt="5">
        <dgm:presLayoutVars>
          <dgm:bulletEnabled val="1"/>
        </dgm:presLayoutVars>
      </dgm:prSet>
      <dgm:spPr/>
    </dgm:pt>
    <dgm:pt modelId="{A56D05BA-BEF7-E948-BE15-41E337C967A4}" type="pres">
      <dgm:prSet presAssocID="{CFA40740-0682-470C-AD5A-CFF53CD12BD2}" presName="space" presStyleCnt="0"/>
      <dgm:spPr/>
    </dgm:pt>
    <dgm:pt modelId="{6A5A34D3-48B7-424E-8E95-0305DEF66255}" type="pres">
      <dgm:prSet presAssocID="{D05E1923-5021-40F7-B4EF-E582E23A699D}" presName="composite" presStyleCnt="0"/>
      <dgm:spPr/>
    </dgm:pt>
    <dgm:pt modelId="{2450C532-9BCD-144D-B18E-E47E5719CDEB}" type="pres">
      <dgm:prSet presAssocID="{D05E1923-5021-40F7-B4EF-E582E23A699D}" presName="parTx" presStyleLbl="alignNode1" presStyleIdx="1" presStyleCnt="5">
        <dgm:presLayoutVars>
          <dgm:chMax val="0"/>
          <dgm:chPref val="0"/>
          <dgm:bulletEnabled val="1"/>
        </dgm:presLayoutVars>
      </dgm:prSet>
      <dgm:spPr/>
    </dgm:pt>
    <dgm:pt modelId="{4B429E5D-A17A-4148-8C6D-2FA247B4E52B}" type="pres">
      <dgm:prSet presAssocID="{D05E1923-5021-40F7-B4EF-E582E23A699D}" presName="desTx" presStyleLbl="alignAccFollowNode1" presStyleIdx="1" presStyleCnt="5">
        <dgm:presLayoutVars>
          <dgm:bulletEnabled val="1"/>
        </dgm:presLayoutVars>
      </dgm:prSet>
      <dgm:spPr/>
    </dgm:pt>
    <dgm:pt modelId="{3B3871EE-D420-764C-83DC-EB7F2D7BBDFE}" type="pres">
      <dgm:prSet presAssocID="{F020958C-EF86-4274-85F9-318F2792F7B6}" presName="space" presStyleCnt="0"/>
      <dgm:spPr/>
    </dgm:pt>
    <dgm:pt modelId="{F17123AF-1AFB-C74A-BF50-7E3F0CE1D716}" type="pres">
      <dgm:prSet presAssocID="{FA8F44BD-C8C7-462C-9756-1EC498E86842}" presName="composite" presStyleCnt="0"/>
      <dgm:spPr/>
    </dgm:pt>
    <dgm:pt modelId="{6F17FFF3-BB03-B940-9588-4A6CBF0C3F4C}" type="pres">
      <dgm:prSet presAssocID="{FA8F44BD-C8C7-462C-9756-1EC498E86842}" presName="parTx" presStyleLbl="alignNode1" presStyleIdx="2" presStyleCnt="5">
        <dgm:presLayoutVars>
          <dgm:chMax val="0"/>
          <dgm:chPref val="0"/>
          <dgm:bulletEnabled val="1"/>
        </dgm:presLayoutVars>
      </dgm:prSet>
      <dgm:spPr/>
    </dgm:pt>
    <dgm:pt modelId="{312642EA-16F0-DA42-BB7C-1B4D7DA0D140}" type="pres">
      <dgm:prSet presAssocID="{FA8F44BD-C8C7-462C-9756-1EC498E86842}" presName="desTx" presStyleLbl="alignAccFollowNode1" presStyleIdx="2" presStyleCnt="5">
        <dgm:presLayoutVars>
          <dgm:bulletEnabled val="1"/>
        </dgm:presLayoutVars>
      </dgm:prSet>
      <dgm:spPr/>
    </dgm:pt>
    <dgm:pt modelId="{0842280A-9F52-5543-8444-A6A3A5DC6473}" type="pres">
      <dgm:prSet presAssocID="{8C8A9736-03DA-4B1C-A590-10B4AD89452B}" presName="space" presStyleCnt="0"/>
      <dgm:spPr/>
    </dgm:pt>
    <dgm:pt modelId="{1197B8A1-620B-7141-BD85-2131AFD477F9}" type="pres">
      <dgm:prSet presAssocID="{8BAB5E6F-A65E-41DB-A296-0818B0E49F7C}" presName="composite" presStyleCnt="0"/>
      <dgm:spPr/>
    </dgm:pt>
    <dgm:pt modelId="{9F9214AE-AB54-3D4C-876E-807A89133E06}" type="pres">
      <dgm:prSet presAssocID="{8BAB5E6F-A65E-41DB-A296-0818B0E49F7C}" presName="parTx" presStyleLbl="alignNode1" presStyleIdx="3" presStyleCnt="5">
        <dgm:presLayoutVars>
          <dgm:chMax val="0"/>
          <dgm:chPref val="0"/>
          <dgm:bulletEnabled val="1"/>
        </dgm:presLayoutVars>
      </dgm:prSet>
      <dgm:spPr/>
    </dgm:pt>
    <dgm:pt modelId="{342CECB5-B8EF-8A43-93AC-9ACF0959EC0F}" type="pres">
      <dgm:prSet presAssocID="{8BAB5E6F-A65E-41DB-A296-0818B0E49F7C}" presName="desTx" presStyleLbl="alignAccFollowNode1" presStyleIdx="3" presStyleCnt="5">
        <dgm:presLayoutVars>
          <dgm:bulletEnabled val="1"/>
        </dgm:presLayoutVars>
      </dgm:prSet>
      <dgm:spPr/>
    </dgm:pt>
    <dgm:pt modelId="{A044404C-A5FD-7546-BCED-FF690312D325}" type="pres">
      <dgm:prSet presAssocID="{B407F4C3-8FC9-4E91-A0EC-6B33713CC9A5}" presName="space" presStyleCnt="0"/>
      <dgm:spPr/>
    </dgm:pt>
    <dgm:pt modelId="{F5C30307-34BE-DE4E-874F-989778521C41}" type="pres">
      <dgm:prSet presAssocID="{8B9AF88A-E1F7-4D3A-905F-87228D6A8655}" presName="composite" presStyleCnt="0"/>
      <dgm:spPr/>
    </dgm:pt>
    <dgm:pt modelId="{85864277-93B0-EA4E-A7DB-CA8C0C913C9B}" type="pres">
      <dgm:prSet presAssocID="{8B9AF88A-E1F7-4D3A-905F-87228D6A8655}" presName="parTx" presStyleLbl="alignNode1" presStyleIdx="4" presStyleCnt="5">
        <dgm:presLayoutVars>
          <dgm:chMax val="0"/>
          <dgm:chPref val="0"/>
          <dgm:bulletEnabled val="1"/>
        </dgm:presLayoutVars>
      </dgm:prSet>
      <dgm:spPr/>
    </dgm:pt>
    <dgm:pt modelId="{F5D920EB-40F9-0B4E-8757-C606C2783DC8}" type="pres">
      <dgm:prSet presAssocID="{8B9AF88A-E1F7-4D3A-905F-87228D6A8655}" presName="desTx" presStyleLbl="alignAccFollowNode1" presStyleIdx="4" presStyleCnt="5">
        <dgm:presLayoutVars>
          <dgm:bulletEnabled val="1"/>
        </dgm:presLayoutVars>
      </dgm:prSet>
      <dgm:spPr/>
    </dgm:pt>
  </dgm:ptLst>
  <dgm:cxnLst>
    <dgm:cxn modelId="{D0D92010-9391-4974-8CA1-D9660B65B0EB}" type="presOf" srcId="{301CE751-47BA-4D43-B97B-921175A75A73}" destId="{6D9B7433-5ECC-0A4A-BFBB-240738236B2C}" srcOrd="0" destOrd="1" presId="urn:microsoft.com/office/officeart/2005/8/layout/hList1"/>
    <dgm:cxn modelId="{2F48B612-59B9-46FF-B730-FF9E53FBF652}" srcId="{8B9AF88A-E1F7-4D3A-905F-87228D6A8655}" destId="{1A646EBB-32EA-480A-86B0-AB0BA4C16E58}" srcOrd="1" destOrd="0" parTransId="{43252971-EBEA-46E8-8809-3880A16BD578}" sibTransId="{5C4FFFEA-7019-477E-9B33-E4C24DC24C87}"/>
    <dgm:cxn modelId="{13C43617-D1AB-B947-9553-0C8C4A9B1F7F}" type="presOf" srcId="{FA8F44BD-C8C7-462C-9756-1EC498E86842}" destId="{6F17FFF3-BB03-B940-9588-4A6CBF0C3F4C}" srcOrd="0" destOrd="0" presId="urn:microsoft.com/office/officeart/2005/8/layout/hList1"/>
    <dgm:cxn modelId="{0565D81D-01D8-4972-85CB-F3CF12C31691}" type="presOf" srcId="{0B2BF3E4-1A2E-440A-A3A3-3EC743B5ADB8}" destId="{4B429E5D-A17A-4148-8C6D-2FA247B4E52B}" srcOrd="0" destOrd="1" presId="urn:microsoft.com/office/officeart/2005/8/layout/hList1"/>
    <dgm:cxn modelId="{1C079A21-D858-4E9F-B4C2-04C27A126B49}" type="presOf" srcId="{44FE9E41-FE5D-4629-9AE7-0297710478DA}" destId="{312642EA-16F0-DA42-BB7C-1B4D7DA0D140}" srcOrd="0" destOrd="1" presId="urn:microsoft.com/office/officeart/2005/8/layout/hList1"/>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E7538E35-FD99-4B57-81C0-F1A4A51730F3}" srcId="{D05E1923-5021-40F7-B4EF-E582E23A699D}" destId="{271958EE-A66D-4E70-A808-5DA884660988}" srcOrd="4" destOrd="0" parTransId="{BB2E7FFB-4AE1-4CD1-870C-4BC6B1B1A106}" sibTransId="{D13FA480-127A-40B4-85A9-E49FBB5C5215}"/>
    <dgm:cxn modelId="{BDEC5236-A004-4C06-91BD-11F1589056C3}" type="presOf" srcId="{446739DB-AD25-4F93-B483-9D984C081A4F}" destId="{4B429E5D-A17A-4148-8C6D-2FA247B4E52B}" srcOrd="0" destOrd="2" presId="urn:microsoft.com/office/officeart/2005/8/layout/hList1"/>
    <dgm:cxn modelId="{C5645B39-CB65-4A0A-B369-E455C3B827C3}" srcId="{05A24E01-5535-46B9-A9A1-A9A07E639A88}" destId="{58FF46FB-368D-4E9C-A650-0513B8879DA8}" srcOrd="0" destOrd="0" parTransId="{11DFA284-5E99-474D-BF05-364A45269DC7}" sibTransId="{CFA40740-0682-470C-AD5A-CFF53CD12BD2}"/>
    <dgm:cxn modelId="{10F6DD41-BD1A-0846-A778-710199BBD620}" type="presOf" srcId="{8BAB5E6F-A65E-41DB-A296-0818B0E49F7C}" destId="{9F9214AE-AB54-3D4C-876E-807A89133E06}" srcOrd="0" destOrd="0" presId="urn:microsoft.com/office/officeart/2005/8/layout/hList1"/>
    <dgm:cxn modelId="{25158362-BF14-41EC-A02A-C35F5EC77A08}" srcId="{D05E1923-5021-40F7-B4EF-E582E23A699D}" destId="{0B2BF3E4-1A2E-440A-A3A3-3EC743B5ADB8}" srcOrd="1" destOrd="0" parTransId="{19DADED1-E903-446D-A5EB-EA196AE85E27}" sibTransId="{F8A62859-8B2B-49AD-85F7-FEA7F23D5516}"/>
    <dgm:cxn modelId="{EEA42044-2EEF-9742-B315-2CD4D2E4387C}" type="presOf" srcId="{332BC85C-1CF3-4F8F-ACB7-5B6D53744AE1}" destId="{342CECB5-B8EF-8A43-93AC-9ACF0959EC0F}" srcOrd="0" destOrd="0" presId="urn:microsoft.com/office/officeart/2005/8/layout/hList1"/>
    <dgm:cxn modelId="{A8C1E248-B3C3-4B96-BE65-A93F406C69B5}" srcId="{D05E1923-5021-40F7-B4EF-E582E23A699D}" destId="{4A5D2D0A-763A-4C0C-99D4-577A539CE9BB}" srcOrd="3" destOrd="0" parTransId="{232F1C40-A44E-403F-A416-05885438C50B}" sibTransId="{906CDEE6-9A8B-475D-A136-A72E12983EC2}"/>
    <dgm:cxn modelId="{73122D4A-6328-4A43-AF7C-A6100E52AD33}" type="presOf" srcId="{58FF46FB-368D-4E9C-A650-0513B8879DA8}" destId="{E862B896-690A-7B43-9E49-57B874BBA254}" srcOrd="0" destOrd="0" presId="urn:microsoft.com/office/officeart/2005/8/layout/hList1"/>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9D23D353-CF54-4757-B66F-B0E508242066}" type="presOf" srcId="{B26D9DCE-E506-4316-9E40-C88A9A145EA6}" destId="{342CECB5-B8EF-8A43-93AC-9ACF0959EC0F}" srcOrd="0" destOrd="1" presId="urn:microsoft.com/office/officeart/2005/8/layout/hList1"/>
    <dgm:cxn modelId="{176A3175-6E11-DA4C-A08C-E56A81C74270}" type="presOf" srcId="{8B9AF88A-E1F7-4D3A-905F-87228D6A8655}" destId="{85864277-93B0-EA4E-A7DB-CA8C0C913C9B}" srcOrd="0" destOrd="0" presId="urn:microsoft.com/office/officeart/2005/8/layout/hList1"/>
    <dgm:cxn modelId="{2617C475-F537-46A6-ADE1-4EB764853601}" srcId="{8BAB5E6F-A65E-41DB-A296-0818B0E49F7C}" destId="{332BC85C-1CF3-4F8F-ACB7-5B6D53744AE1}" srcOrd="0" destOrd="0" parTransId="{99F218FD-90FE-450E-A368-B3E3677E74E8}" sibTransId="{8D1CC686-B05C-4470-A959-236CC9C8BB70}"/>
    <dgm:cxn modelId="{5C8DC186-8D4F-4614-8674-DD9433A0E7F5}" srcId="{FA8F44BD-C8C7-462C-9756-1EC498E86842}" destId="{44FE9E41-FE5D-4629-9AE7-0297710478DA}" srcOrd="1" destOrd="0" parTransId="{C25358B5-53B3-4893-9BF0-88E7AB3B1CD7}" sibTransId="{6B0DBF85-0553-4A8B-B2FC-5FF7529AA752}"/>
    <dgm:cxn modelId="{B133B68D-335B-6546-ADF3-87E2D7F5526D}" type="presOf" srcId="{9A875394-CA1E-4432-AEEB-9054FCFF5E0E}" destId="{6D9B7433-5ECC-0A4A-BFBB-240738236B2C}" srcOrd="0" destOrd="0" presId="urn:microsoft.com/office/officeart/2005/8/layout/hList1"/>
    <dgm:cxn modelId="{E50E279C-738C-3F41-B582-ABE1E0A5CD01}" type="presOf" srcId="{EFEB4D61-3A9C-4140-977F-3C3F5C9EE9D1}" destId="{312642EA-16F0-DA42-BB7C-1B4D7DA0D140}" srcOrd="0" destOrd="0" presId="urn:microsoft.com/office/officeart/2005/8/layout/hList1"/>
    <dgm:cxn modelId="{31164FA0-2CC8-48DA-8125-13638508093A}" type="presOf" srcId="{1A646EBB-32EA-480A-86B0-AB0BA4C16E58}" destId="{F5D920EB-40F9-0B4E-8757-C606C2783DC8}" srcOrd="0" destOrd="1" presId="urn:microsoft.com/office/officeart/2005/8/layout/hList1"/>
    <dgm:cxn modelId="{DD25BDB6-C34E-624C-A409-7D25702CDEF1}" type="presOf" srcId="{579089A8-5362-4BA4-9163-D19228C1808F}" destId="{4B429E5D-A17A-4148-8C6D-2FA247B4E52B}" srcOrd="0" destOrd="0" presId="urn:microsoft.com/office/officeart/2005/8/layout/hList1"/>
    <dgm:cxn modelId="{31F641BD-B927-45F6-BA2B-BA4C39339A6A}" srcId="{8BAB5E6F-A65E-41DB-A296-0818B0E49F7C}" destId="{B26D9DCE-E506-4316-9E40-C88A9A145EA6}" srcOrd="1" destOrd="0" parTransId="{83DAC9F8-C59C-411C-8640-BEBFF6F9A6AA}" sibTransId="{579FC72E-034B-47B1-A1B0-D86D666B531A}"/>
    <dgm:cxn modelId="{DAD52BD6-9654-487A-BFD2-96103E362900}" srcId="{58FF46FB-368D-4E9C-A650-0513B8879DA8}" destId="{301CE751-47BA-4D43-B97B-921175A75A73}" srcOrd="1" destOrd="0" parTransId="{CF100CBD-DE49-4505-A80D-2CCBE2132FC9}" sibTransId="{CA767526-CC17-4AE2-8FB5-9948AF3E9BF2}"/>
    <dgm:cxn modelId="{72C4D6D9-419A-42C1-A76D-84599F65BB08}" srcId="{05A24E01-5535-46B9-A9A1-A9A07E639A88}" destId="{D05E1923-5021-40F7-B4EF-E582E23A699D}" srcOrd="1" destOrd="0" parTransId="{FD6C5CD2-9CED-4BE6-89CD-A5A5CCE63B3E}" sibTransId="{F020958C-EF86-4274-85F9-318F2792F7B6}"/>
    <dgm:cxn modelId="{3A0EE0DF-E350-2B4A-9EDD-A8012A69C6D0}" type="presOf" srcId="{05A24E01-5535-46B9-A9A1-A9A07E639A88}" destId="{EC6FE2F9-56C6-0D4B-A660-C6A370E04B04}" srcOrd="0" destOrd="0" presId="urn:microsoft.com/office/officeart/2005/8/layout/hList1"/>
    <dgm:cxn modelId="{C5B7F1E0-E2B6-40A6-BEAE-393B856929A3}" type="presOf" srcId="{271958EE-A66D-4E70-A808-5DA884660988}" destId="{4B429E5D-A17A-4148-8C6D-2FA247B4E52B}" srcOrd="0" destOrd="4" presId="urn:microsoft.com/office/officeart/2005/8/layout/hList1"/>
    <dgm:cxn modelId="{077B03E7-E077-1849-A78C-09AB1E0D5689}" type="presOf" srcId="{D05E1923-5021-40F7-B4EF-E582E23A699D}" destId="{2450C532-9BCD-144D-B18E-E47E5719CDEB}" srcOrd="0" destOrd="0" presId="urn:microsoft.com/office/officeart/2005/8/layout/hList1"/>
    <dgm:cxn modelId="{188192E9-783A-AC47-952B-B19D012BB518}" type="presOf" srcId="{DF1ABFB3-B399-406F-91BD-DCDF9A38526B}" destId="{F5D920EB-40F9-0B4E-8757-C606C2783DC8}" srcOrd="0" destOrd="0" presId="urn:microsoft.com/office/officeart/2005/8/layout/hList1"/>
    <dgm:cxn modelId="{E93D3DEF-278E-4E39-8AC7-CC7F17B1BC5E}" srcId="{D05E1923-5021-40F7-B4EF-E582E23A699D}" destId="{446739DB-AD25-4F93-B483-9D984C081A4F}" srcOrd="2" destOrd="0" parTransId="{44451A2F-2409-4A51-A868-FD0A0B3C4E42}" sibTransId="{5C156D9D-EDF9-4EB2-BC61-2F43815B4248}"/>
    <dgm:cxn modelId="{E1474FF3-8E3C-4B30-985C-CE88BA0FE324}" srcId="{05A24E01-5535-46B9-A9A1-A9A07E639A88}" destId="{8B9AF88A-E1F7-4D3A-905F-87228D6A8655}" srcOrd="4" destOrd="0" parTransId="{933A8FED-7B84-4ED0-B6AA-2EE26A89B8EA}" sibTransId="{F11DD6EC-352C-4A0E-84AA-FEBE2F06BCF9}"/>
    <dgm:cxn modelId="{D7F8E4FD-31A9-4542-A044-29F306F31AD5}" type="presOf" srcId="{4A5D2D0A-763A-4C0C-99D4-577A539CE9BB}" destId="{4B429E5D-A17A-4148-8C6D-2FA247B4E52B}" srcOrd="0" destOrd="3" presId="urn:microsoft.com/office/officeart/2005/8/layout/hList1"/>
    <dgm:cxn modelId="{4CBD8F63-D364-A748-8EEC-69D11C8F2D28}" type="presParOf" srcId="{EC6FE2F9-56C6-0D4B-A660-C6A370E04B04}" destId="{395538C9-7FE7-CF4C-88BC-3903A7B80ECF}" srcOrd="0" destOrd="0" presId="urn:microsoft.com/office/officeart/2005/8/layout/hList1"/>
    <dgm:cxn modelId="{A8E7474C-12F8-7C40-97B8-50634479F8E4}" type="presParOf" srcId="{395538C9-7FE7-CF4C-88BC-3903A7B80ECF}" destId="{E862B896-690A-7B43-9E49-57B874BBA254}" srcOrd="0" destOrd="0" presId="urn:microsoft.com/office/officeart/2005/8/layout/hList1"/>
    <dgm:cxn modelId="{A56D24E7-A211-764A-B601-3C441F70CF14}" type="presParOf" srcId="{395538C9-7FE7-CF4C-88BC-3903A7B80ECF}" destId="{6D9B7433-5ECC-0A4A-BFBB-240738236B2C}" srcOrd="1" destOrd="0" presId="urn:microsoft.com/office/officeart/2005/8/layout/hList1"/>
    <dgm:cxn modelId="{659ACFE4-42DB-0B4A-90C7-0842607A19A2}" type="presParOf" srcId="{EC6FE2F9-56C6-0D4B-A660-C6A370E04B04}" destId="{A56D05BA-BEF7-E948-BE15-41E337C967A4}" srcOrd="1" destOrd="0" presId="urn:microsoft.com/office/officeart/2005/8/layout/hList1"/>
    <dgm:cxn modelId="{A84A565D-C1B6-4440-9BCF-AED7398CA9B6}" type="presParOf" srcId="{EC6FE2F9-56C6-0D4B-A660-C6A370E04B04}" destId="{6A5A34D3-48B7-424E-8E95-0305DEF66255}" srcOrd="2" destOrd="0" presId="urn:microsoft.com/office/officeart/2005/8/layout/hList1"/>
    <dgm:cxn modelId="{B8DE5F08-232B-C245-A17E-E9857D3837DA}" type="presParOf" srcId="{6A5A34D3-48B7-424E-8E95-0305DEF66255}" destId="{2450C532-9BCD-144D-B18E-E47E5719CDEB}" srcOrd="0" destOrd="0" presId="urn:microsoft.com/office/officeart/2005/8/layout/hList1"/>
    <dgm:cxn modelId="{22DF97D8-DAC4-6142-930D-CEDD77D5793E}" type="presParOf" srcId="{6A5A34D3-48B7-424E-8E95-0305DEF66255}" destId="{4B429E5D-A17A-4148-8C6D-2FA247B4E52B}" srcOrd="1" destOrd="0" presId="urn:microsoft.com/office/officeart/2005/8/layout/hList1"/>
    <dgm:cxn modelId="{6ED87D1C-F053-0649-939E-E17315EBCBFC}" type="presParOf" srcId="{EC6FE2F9-56C6-0D4B-A660-C6A370E04B04}" destId="{3B3871EE-D420-764C-83DC-EB7F2D7BBDFE}" srcOrd="3" destOrd="0" presId="urn:microsoft.com/office/officeart/2005/8/layout/hList1"/>
    <dgm:cxn modelId="{3A99BD7A-6A3A-124A-A9AE-14F2E55BA921}" type="presParOf" srcId="{EC6FE2F9-56C6-0D4B-A660-C6A370E04B04}" destId="{F17123AF-1AFB-C74A-BF50-7E3F0CE1D716}" srcOrd="4" destOrd="0" presId="urn:microsoft.com/office/officeart/2005/8/layout/hList1"/>
    <dgm:cxn modelId="{1454CC89-69E7-4346-A8FE-210C19BA8257}" type="presParOf" srcId="{F17123AF-1AFB-C74A-BF50-7E3F0CE1D716}" destId="{6F17FFF3-BB03-B940-9588-4A6CBF0C3F4C}" srcOrd="0" destOrd="0" presId="urn:microsoft.com/office/officeart/2005/8/layout/hList1"/>
    <dgm:cxn modelId="{84DC9661-FB83-CE43-BE97-405E4B11F99C}" type="presParOf" srcId="{F17123AF-1AFB-C74A-BF50-7E3F0CE1D716}" destId="{312642EA-16F0-DA42-BB7C-1B4D7DA0D140}" srcOrd="1" destOrd="0" presId="urn:microsoft.com/office/officeart/2005/8/layout/hList1"/>
    <dgm:cxn modelId="{0395996E-252A-8540-91C5-ABF601378453}" type="presParOf" srcId="{EC6FE2F9-56C6-0D4B-A660-C6A370E04B04}" destId="{0842280A-9F52-5543-8444-A6A3A5DC6473}" srcOrd="5" destOrd="0" presId="urn:microsoft.com/office/officeart/2005/8/layout/hList1"/>
    <dgm:cxn modelId="{87B88450-918F-C641-B96C-5344C1367A2D}" type="presParOf" srcId="{EC6FE2F9-56C6-0D4B-A660-C6A370E04B04}" destId="{1197B8A1-620B-7141-BD85-2131AFD477F9}" srcOrd="6" destOrd="0" presId="urn:microsoft.com/office/officeart/2005/8/layout/hList1"/>
    <dgm:cxn modelId="{83BC98F3-5AF0-5A4D-BFB4-37D96BD8BC6C}" type="presParOf" srcId="{1197B8A1-620B-7141-BD85-2131AFD477F9}" destId="{9F9214AE-AB54-3D4C-876E-807A89133E06}" srcOrd="0" destOrd="0" presId="urn:microsoft.com/office/officeart/2005/8/layout/hList1"/>
    <dgm:cxn modelId="{633931A5-6510-9543-8C68-3C4C1A90C694}" type="presParOf" srcId="{1197B8A1-620B-7141-BD85-2131AFD477F9}" destId="{342CECB5-B8EF-8A43-93AC-9ACF0959EC0F}" srcOrd="1" destOrd="0" presId="urn:microsoft.com/office/officeart/2005/8/layout/hList1"/>
    <dgm:cxn modelId="{E752A864-5B80-0742-B5A4-44696CB1DD97}" type="presParOf" srcId="{EC6FE2F9-56C6-0D4B-A660-C6A370E04B04}" destId="{A044404C-A5FD-7546-BCED-FF690312D325}" srcOrd="7" destOrd="0" presId="urn:microsoft.com/office/officeart/2005/8/layout/hList1"/>
    <dgm:cxn modelId="{E4B44BE2-C377-C642-9E72-52AC1F337C23}" type="presParOf" srcId="{EC6FE2F9-56C6-0D4B-A660-C6A370E04B04}" destId="{F5C30307-34BE-DE4E-874F-989778521C41}" srcOrd="8" destOrd="0" presId="urn:microsoft.com/office/officeart/2005/8/layout/hList1"/>
    <dgm:cxn modelId="{D5AACBF7-0747-5548-9CC4-D6906F445FEF}" type="presParOf" srcId="{F5C30307-34BE-DE4E-874F-989778521C41}" destId="{85864277-93B0-EA4E-A7DB-CA8C0C913C9B}" srcOrd="0" destOrd="0" presId="urn:microsoft.com/office/officeart/2005/8/layout/hList1"/>
    <dgm:cxn modelId="{1B1FDB43-CC0F-204D-8F60-94F5B90D21F3}" type="presParOf" srcId="{F5C30307-34BE-DE4E-874F-989778521C41}" destId="{F5D920EB-40F9-0B4E-8757-C606C2783DC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2B896-690A-7B43-9E49-57B874BBA254}">
      <dsp:nvSpPr>
        <dsp:cNvPr id="0" name=""/>
        <dsp:cNvSpPr/>
      </dsp:nvSpPr>
      <dsp:spPr>
        <a:xfrm>
          <a:off x="5003" y="475812"/>
          <a:ext cx="1918047" cy="767218"/>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accent6"/>
              </a:solidFill>
              <a:latin typeface="+mj-lt"/>
            </a:rPr>
            <a:t>CONNECTION</a:t>
          </a:r>
          <a:r>
            <a:rPr lang="en-US" sz="1600" kern="1200" baseline="0" dirty="0">
              <a:solidFill>
                <a:schemeClr val="accent6"/>
              </a:solidFill>
              <a:latin typeface="+mj-lt"/>
            </a:rPr>
            <a:t> CLASS</a:t>
          </a:r>
          <a:endParaRPr lang="en-US" sz="1600" kern="1200" dirty="0">
            <a:solidFill>
              <a:schemeClr val="accent6"/>
            </a:solidFill>
            <a:latin typeface="+mj-lt"/>
          </a:endParaRPr>
        </a:p>
      </dsp:txBody>
      <dsp:txXfrm>
        <a:off x="5003" y="475812"/>
        <a:ext cx="1918047" cy="767218"/>
      </dsp:txXfrm>
    </dsp:sp>
    <dsp:sp modelId="{6D9B7433-5ECC-0A4A-BFBB-240738236B2C}">
      <dsp:nvSpPr>
        <dsp:cNvPr id="0" name=""/>
        <dsp:cNvSpPr/>
      </dsp:nvSpPr>
      <dsp:spPr>
        <a:xfrm>
          <a:off x="5003" y="1243030"/>
          <a:ext cx="1918047" cy="3033224"/>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WE</a:t>
          </a:r>
          <a:r>
            <a:rPr lang="en-US" sz="1400" kern="1200" baseline="0" dirty="0"/>
            <a:t> USE THIS CLASS TO CONNECT WITH DATABASE</a:t>
          </a:r>
          <a:endParaRPr lang="en-US" sz="1400" kern="1200" dirty="0"/>
        </a:p>
        <a:p>
          <a:pPr marL="114300" lvl="1" indent="-114300" algn="l" defTabSz="622300">
            <a:lnSpc>
              <a:spcPct val="90000"/>
            </a:lnSpc>
            <a:spcBef>
              <a:spcPct val="0"/>
            </a:spcBef>
            <a:spcAft>
              <a:spcPct val="15000"/>
            </a:spcAft>
            <a:buChar char="•"/>
          </a:pPr>
          <a:r>
            <a:rPr lang="en-US" sz="1400" kern="1200" dirty="0"/>
            <a:t>IT MANAGES TARNSACTIONS BETWEEN APLLICATIONS AND DATABASE</a:t>
          </a:r>
        </a:p>
      </dsp:txBody>
      <dsp:txXfrm>
        <a:off x="5003" y="1243030"/>
        <a:ext cx="1918047" cy="3033224"/>
      </dsp:txXfrm>
    </dsp:sp>
    <dsp:sp modelId="{2450C532-9BCD-144D-B18E-E47E5719CDEB}">
      <dsp:nvSpPr>
        <dsp:cNvPr id="0" name=""/>
        <dsp:cNvSpPr/>
      </dsp:nvSpPr>
      <dsp:spPr>
        <a:xfrm>
          <a:off x="2191577" y="475812"/>
          <a:ext cx="1918047" cy="767218"/>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6"/>
              </a:solidFill>
              <a:latin typeface="+mj-lt"/>
            </a:rPr>
            <a:t>COMMAND CLASS</a:t>
          </a:r>
        </a:p>
      </dsp:txBody>
      <dsp:txXfrm>
        <a:off x="2191577" y="475812"/>
        <a:ext cx="1918047" cy="767218"/>
      </dsp:txXfrm>
    </dsp:sp>
    <dsp:sp modelId="{4B429E5D-A17A-4148-8C6D-2FA247B4E52B}">
      <dsp:nvSpPr>
        <dsp:cNvPr id="0" name=""/>
        <dsp:cNvSpPr/>
      </dsp:nvSpPr>
      <dsp:spPr>
        <a:xfrm>
          <a:off x="2191577" y="1243030"/>
          <a:ext cx="1918047" cy="3033224"/>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TO STORING AND EXECUTING SQL STATEMENTS</a:t>
          </a:r>
        </a:p>
        <a:p>
          <a:pPr marL="114300" lvl="1" indent="-114300" algn="l" defTabSz="622300">
            <a:lnSpc>
              <a:spcPct val="90000"/>
            </a:lnSpc>
            <a:spcBef>
              <a:spcPct val="0"/>
            </a:spcBef>
            <a:spcAft>
              <a:spcPct val="15000"/>
            </a:spcAft>
            <a:buChar char="•"/>
          </a:pPr>
          <a:r>
            <a:rPr lang="en-US" sz="1400" kern="1200" dirty="0"/>
            <a:t>EXECUTE READER</a:t>
          </a:r>
        </a:p>
        <a:p>
          <a:pPr marL="114300" lvl="1" indent="-114300" algn="l" defTabSz="622300">
            <a:lnSpc>
              <a:spcPct val="90000"/>
            </a:lnSpc>
            <a:spcBef>
              <a:spcPct val="0"/>
            </a:spcBef>
            <a:spcAft>
              <a:spcPct val="15000"/>
            </a:spcAft>
            <a:buChar char="•"/>
          </a:pPr>
          <a:r>
            <a:rPr lang="en-US" sz="1400" kern="1200" dirty="0"/>
            <a:t>EXECUTE NON QUERY</a:t>
          </a:r>
        </a:p>
        <a:p>
          <a:pPr marL="114300" lvl="1" indent="-114300" algn="l" defTabSz="622300">
            <a:lnSpc>
              <a:spcPct val="90000"/>
            </a:lnSpc>
            <a:spcBef>
              <a:spcPct val="0"/>
            </a:spcBef>
            <a:spcAft>
              <a:spcPct val="15000"/>
            </a:spcAft>
            <a:buChar char="•"/>
          </a:pPr>
          <a:r>
            <a:rPr lang="en-US" sz="1400" kern="1200" dirty="0"/>
            <a:t>EXECUTE SCALAR</a:t>
          </a:r>
        </a:p>
        <a:p>
          <a:pPr marL="114300" lvl="1" indent="-114300" algn="l" defTabSz="622300">
            <a:lnSpc>
              <a:spcPct val="90000"/>
            </a:lnSpc>
            <a:spcBef>
              <a:spcPct val="0"/>
            </a:spcBef>
            <a:spcAft>
              <a:spcPct val="15000"/>
            </a:spcAft>
            <a:buChar char="•"/>
          </a:pPr>
          <a:r>
            <a:rPr lang="en-US" sz="1400" kern="1200" dirty="0"/>
            <a:t>EXECUTE XML RAEDER</a:t>
          </a:r>
        </a:p>
      </dsp:txBody>
      <dsp:txXfrm>
        <a:off x="2191577" y="1243030"/>
        <a:ext cx="1918047" cy="3033224"/>
      </dsp:txXfrm>
    </dsp:sp>
    <dsp:sp modelId="{6F17FFF3-BB03-B940-9588-4A6CBF0C3F4C}">
      <dsp:nvSpPr>
        <dsp:cNvPr id="0" name=""/>
        <dsp:cNvSpPr/>
      </dsp:nvSpPr>
      <dsp:spPr>
        <a:xfrm>
          <a:off x="4378151" y="475812"/>
          <a:ext cx="1918047" cy="767218"/>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6"/>
              </a:solidFill>
              <a:latin typeface="+mj-lt"/>
            </a:rPr>
            <a:t>DATA</a:t>
          </a:r>
          <a:r>
            <a:rPr lang="en-US" sz="1800" kern="1200" baseline="0" dirty="0">
              <a:solidFill>
                <a:schemeClr val="accent6"/>
              </a:solidFill>
              <a:latin typeface="+mj-lt"/>
            </a:rPr>
            <a:t> READER</a:t>
          </a:r>
          <a:endParaRPr lang="en-US" sz="1800" kern="1200" dirty="0">
            <a:solidFill>
              <a:schemeClr val="accent6"/>
            </a:solidFill>
            <a:latin typeface="+mj-lt"/>
          </a:endParaRPr>
        </a:p>
      </dsp:txBody>
      <dsp:txXfrm>
        <a:off x="4378151" y="475812"/>
        <a:ext cx="1918047" cy="767218"/>
      </dsp:txXfrm>
    </dsp:sp>
    <dsp:sp modelId="{312642EA-16F0-DA42-BB7C-1B4D7DA0D140}">
      <dsp:nvSpPr>
        <dsp:cNvPr id="0" name=""/>
        <dsp:cNvSpPr/>
      </dsp:nvSpPr>
      <dsp:spPr>
        <a:xfrm>
          <a:off x="4378151" y="1243030"/>
          <a:ext cx="1918047" cy="3033224"/>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USE</a:t>
          </a:r>
          <a:r>
            <a:rPr lang="en-US" sz="1400" kern="1200" baseline="0" dirty="0"/>
            <a:t> TO RETRIEVE DATA </a:t>
          </a:r>
          <a:endParaRPr lang="en-US" sz="1400" kern="1200" dirty="0"/>
        </a:p>
        <a:p>
          <a:pPr marL="114300" lvl="1" indent="-114300" algn="l" defTabSz="622300">
            <a:lnSpc>
              <a:spcPct val="90000"/>
            </a:lnSpc>
            <a:spcBef>
              <a:spcPct val="0"/>
            </a:spcBef>
            <a:spcAft>
              <a:spcPct val="15000"/>
            </a:spcAft>
            <a:buChar char="•"/>
          </a:pPr>
          <a:r>
            <a:rPr lang="en-US" sz="1400" kern="1200" dirty="0"/>
            <a:t>IN DATA READER WE USE COMMAND CLASS OBJECT TO EXECUTE SQL STATEMENT TO RETRIVE DATA</a:t>
          </a:r>
        </a:p>
      </dsp:txBody>
      <dsp:txXfrm>
        <a:off x="4378151" y="1243030"/>
        <a:ext cx="1918047" cy="3033224"/>
      </dsp:txXfrm>
    </dsp:sp>
    <dsp:sp modelId="{9F9214AE-AB54-3D4C-876E-807A89133E06}">
      <dsp:nvSpPr>
        <dsp:cNvPr id="0" name=""/>
        <dsp:cNvSpPr/>
      </dsp:nvSpPr>
      <dsp:spPr>
        <a:xfrm>
          <a:off x="6564725" y="475812"/>
          <a:ext cx="1918047" cy="767218"/>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6"/>
              </a:solidFill>
              <a:latin typeface="+mj-lt"/>
            </a:rPr>
            <a:t>DATA</a:t>
          </a:r>
          <a:r>
            <a:rPr lang="en-US" sz="1800" kern="1200" baseline="0" dirty="0">
              <a:solidFill>
                <a:schemeClr val="accent6"/>
              </a:solidFill>
              <a:latin typeface="+mj-lt"/>
            </a:rPr>
            <a:t> ADAPTER</a:t>
          </a:r>
          <a:endParaRPr lang="en-US" sz="1800" kern="1200" dirty="0">
            <a:solidFill>
              <a:schemeClr val="accent6"/>
            </a:solidFill>
            <a:latin typeface="+mj-lt"/>
          </a:endParaRPr>
        </a:p>
      </dsp:txBody>
      <dsp:txXfrm>
        <a:off x="6564725" y="475812"/>
        <a:ext cx="1918047" cy="767218"/>
      </dsp:txXfrm>
    </dsp:sp>
    <dsp:sp modelId="{342CECB5-B8EF-8A43-93AC-9ACF0959EC0F}">
      <dsp:nvSpPr>
        <dsp:cNvPr id="0" name=""/>
        <dsp:cNvSpPr/>
      </dsp:nvSpPr>
      <dsp:spPr>
        <a:xfrm>
          <a:off x="6564725" y="1243030"/>
          <a:ext cx="1918047" cy="3033224"/>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USED</a:t>
          </a:r>
          <a:r>
            <a:rPr lang="en-US" sz="1400" kern="1200" baseline="0" dirty="0"/>
            <a:t> TO CONNECT DATASETS WITH DATABASE</a:t>
          </a: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6564725" y="1243030"/>
        <a:ext cx="1918047" cy="3033224"/>
      </dsp:txXfrm>
    </dsp:sp>
    <dsp:sp modelId="{85864277-93B0-EA4E-A7DB-CA8C0C913C9B}">
      <dsp:nvSpPr>
        <dsp:cNvPr id="0" name=""/>
        <dsp:cNvSpPr/>
      </dsp:nvSpPr>
      <dsp:spPr>
        <a:xfrm>
          <a:off x="8751299" y="475812"/>
          <a:ext cx="1918047" cy="767218"/>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6"/>
              </a:solidFill>
              <a:latin typeface="+mj-lt"/>
            </a:rPr>
            <a:t>DATA</a:t>
          </a:r>
          <a:r>
            <a:rPr lang="en-US" sz="1800" kern="1200" baseline="0" dirty="0">
              <a:solidFill>
                <a:schemeClr val="accent6"/>
              </a:solidFill>
              <a:latin typeface="+mj-lt"/>
            </a:rPr>
            <a:t> SET</a:t>
          </a:r>
          <a:endParaRPr lang="en-US" sz="1800" kern="1200" dirty="0">
            <a:solidFill>
              <a:schemeClr val="accent6"/>
            </a:solidFill>
            <a:latin typeface="+mj-lt"/>
          </a:endParaRPr>
        </a:p>
      </dsp:txBody>
      <dsp:txXfrm>
        <a:off x="8751299" y="475812"/>
        <a:ext cx="1918047" cy="767218"/>
      </dsp:txXfrm>
    </dsp:sp>
    <dsp:sp modelId="{F5D920EB-40F9-0B4E-8757-C606C2783DC8}">
      <dsp:nvSpPr>
        <dsp:cNvPr id="0" name=""/>
        <dsp:cNvSpPr/>
      </dsp:nvSpPr>
      <dsp:spPr>
        <a:xfrm>
          <a:off x="8751299" y="1243030"/>
          <a:ext cx="1918047" cy="3033224"/>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IT</a:t>
          </a:r>
          <a:r>
            <a:rPr lang="en-US" sz="1400" kern="1200" baseline="0" dirty="0"/>
            <a:t> IS HEART OF ADO.NET</a:t>
          </a:r>
          <a:endParaRPr lang="en-US" sz="1400" kern="1200" dirty="0"/>
        </a:p>
        <a:p>
          <a:pPr marL="114300" lvl="1" indent="-114300" algn="l" defTabSz="622300">
            <a:lnSpc>
              <a:spcPct val="90000"/>
            </a:lnSpc>
            <a:spcBef>
              <a:spcPct val="0"/>
            </a:spcBef>
            <a:spcAft>
              <a:spcPct val="15000"/>
            </a:spcAft>
            <a:buChar char="•"/>
          </a:pPr>
          <a:r>
            <a:rPr lang="en-US" sz="1400" kern="1200" dirty="0"/>
            <a:t>COLLECTION OF DATA TABLES OBJECTS</a:t>
          </a:r>
        </a:p>
      </dsp:txBody>
      <dsp:txXfrm>
        <a:off x="8751299" y="1243030"/>
        <a:ext cx="1918047" cy="303322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78202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89828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61448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83378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43682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61159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81048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90086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03382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7858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92358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38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8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31520"/>
            <a:ext cx="10665089" cy="1349997"/>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573354"/>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7977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573354"/>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7977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573354"/>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7977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573354"/>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7977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31520"/>
            <a:ext cx="10671048" cy="1330744"/>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4" name="Content Placeholder 2">
            <a:extLst>
              <a:ext uri="{FF2B5EF4-FFF2-40B4-BE49-F238E27FC236}">
                <a16:creationId xmlns:a16="http://schemas.microsoft.com/office/drawing/2014/main" id="{16134FFA-9B8E-086F-2BFC-F91A91133381}"/>
              </a:ext>
            </a:extLst>
          </p:cNvPr>
          <p:cNvSpPr>
            <a:spLocks noGrp="1"/>
          </p:cNvSpPr>
          <p:nvPr>
            <p:ph sz="half" idx="1" hasCustomPrompt="1"/>
          </p:nvPr>
        </p:nvSpPr>
        <p:spPr>
          <a:xfrm>
            <a:off x="755904" y="2825495"/>
            <a:ext cx="10680192" cy="3575305"/>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902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758952" y="2999344"/>
            <a:ext cx="10674096" cy="3538615"/>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2019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567535"/>
            <a:ext cx="3566160" cy="1077871"/>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3645407"/>
            <a:ext cx="3566160" cy="2743361"/>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567535"/>
            <a:ext cx="3568150" cy="1077871"/>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3645407"/>
            <a:ext cx="3568150" cy="2743361"/>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4" name="Content Placeholder 3"/>
          <p:cNvSpPr>
            <a:spLocks noGrp="1"/>
          </p:cNvSpPr>
          <p:nvPr>
            <p:ph sz="half" idx="2" hasCustomPrompt="1"/>
          </p:nvPr>
        </p:nvSpPr>
        <p:spPr>
          <a:xfrm>
            <a:off x="3986784" y="2733473"/>
            <a:ext cx="3566160" cy="3655296"/>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7857877" y="2733473"/>
            <a:ext cx="3568150" cy="3655296"/>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9476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0D2E1F97-676C-E181-EBEF-297E62CC62C1}"/>
              </a:ext>
              <a:ext uri="{C183D7F6-B498-43B3-948B-1728B52AA6E4}">
                <adec:decorative xmlns:adec="http://schemas.microsoft.com/office/drawing/2017/decorative" val="1"/>
              </a:ext>
            </a:extLst>
          </p:cNvPr>
          <p:cNvSpPr/>
          <p:nvPr userDrawn="1"/>
        </p:nvSpPr>
        <p:spPr>
          <a:xfrm>
            <a:off x="760476" y="2882325"/>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630AC4AA-0F59-9C91-95FE-45704F1103EF}"/>
              </a:ext>
              <a:ext uri="{C183D7F6-B498-43B3-948B-1728B52AA6E4}">
                <adec:decorative xmlns:adec="http://schemas.microsoft.com/office/drawing/2017/decorative" val="1"/>
              </a:ext>
            </a:extLst>
          </p:cNvPr>
          <p:cNvSpPr/>
          <p:nvPr userDrawn="1"/>
        </p:nvSpPr>
        <p:spPr>
          <a:xfrm>
            <a:off x="6396827" y="2894358"/>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760476" y="731519"/>
            <a:ext cx="10671048" cy="1359927"/>
          </a:xfrm>
        </p:spPr>
        <p:txBody>
          <a:bodyPr anchor="ctr" anchorCtr="0">
            <a:noAutofit/>
          </a:bodyPr>
          <a:lstStyle>
            <a:lvl1pPr algn="ctr">
              <a:lnSpc>
                <a:spcPct val="100000"/>
              </a:lnSpc>
              <a:defRPr/>
            </a:lvl1pPr>
          </a:lstStyle>
          <a:p>
            <a:r>
              <a:rPr lang="en-US" dirty="0"/>
              <a:t>Click to add title</a:t>
            </a:r>
          </a:p>
        </p:txBody>
      </p:sp>
      <p:sp>
        <p:nvSpPr>
          <p:cNvPr id="2" name="Oval 1">
            <a:extLst>
              <a:ext uri="{FF2B5EF4-FFF2-40B4-BE49-F238E27FC236}">
                <a16:creationId xmlns:a16="http://schemas.microsoft.com/office/drawing/2014/main" id="{7EB7742C-48F4-604D-B4F6-29F2E02DED50}"/>
              </a:ext>
            </a:extLst>
          </p:cNvPr>
          <p:cNvSpPr/>
          <p:nvPr userDrawn="1"/>
        </p:nvSpPr>
        <p:spPr>
          <a:xfrm>
            <a:off x="2782396" y="2399324"/>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24" name="Picture Placeholder 62">
            <a:extLst>
              <a:ext uri="{FF2B5EF4-FFF2-40B4-BE49-F238E27FC236}">
                <a16:creationId xmlns:a16="http://schemas.microsoft.com/office/drawing/2014/main" id="{24E089EF-27C4-5E59-8D26-757D97055D86}"/>
              </a:ext>
            </a:extLst>
          </p:cNvPr>
          <p:cNvSpPr>
            <a:spLocks noGrp="1" noChangeAspect="1"/>
          </p:cNvSpPr>
          <p:nvPr>
            <p:ph type="pic" sz="quarter" idx="23" hasCustomPrompt="1"/>
          </p:nvPr>
        </p:nvSpPr>
        <p:spPr>
          <a:xfrm>
            <a:off x="2905653" y="2522581"/>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3" name="Text Placeholder 2"/>
          <p:cNvSpPr>
            <a:spLocks noGrp="1"/>
          </p:cNvSpPr>
          <p:nvPr>
            <p:ph type="body" idx="1" hasCustomPrompt="1"/>
          </p:nvPr>
        </p:nvSpPr>
        <p:spPr>
          <a:xfrm>
            <a:off x="949569" y="3351245"/>
            <a:ext cx="4665786" cy="1062257"/>
          </a:xfrm>
        </p:spPr>
        <p:txBody>
          <a:bodyPr tIns="137160" bIns="137160" anchor="ctr" anchorCtr="0">
            <a:noAutofit/>
          </a:bodyPr>
          <a:lstStyle>
            <a:lvl1pPr marL="0" indent="0" algn="ctr">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949569" y="4413503"/>
            <a:ext cx="4665786" cy="1801261"/>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Oval 6">
            <a:extLst>
              <a:ext uri="{FF2B5EF4-FFF2-40B4-BE49-F238E27FC236}">
                <a16:creationId xmlns:a16="http://schemas.microsoft.com/office/drawing/2014/main" id="{308BB25D-5CCA-620A-2750-93C5BB1CC3CC}"/>
              </a:ext>
            </a:extLst>
          </p:cNvPr>
          <p:cNvSpPr/>
          <p:nvPr userDrawn="1"/>
        </p:nvSpPr>
        <p:spPr>
          <a:xfrm>
            <a:off x="8422410" y="2399324"/>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62">
            <a:extLst>
              <a:ext uri="{FF2B5EF4-FFF2-40B4-BE49-F238E27FC236}">
                <a16:creationId xmlns:a16="http://schemas.microsoft.com/office/drawing/2014/main" id="{BF399CB2-F3BF-D7DD-376D-729F3E11C381}"/>
              </a:ext>
            </a:extLst>
          </p:cNvPr>
          <p:cNvSpPr>
            <a:spLocks noGrp="1" noChangeAspect="1"/>
          </p:cNvSpPr>
          <p:nvPr>
            <p:ph type="pic" sz="quarter" idx="24" hasCustomPrompt="1"/>
          </p:nvPr>
        </p:nvSpPr>
        <p:spPr>
          <a:xfrm>
            <a:off x="8545667" y="2522581"/>
            <a:ext cx="731520" cy="731520"/>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 name="Text Placeholder 4"/>
          <p:cNvSpPr>
            <a:spLocks noGrp="1"/>
          </p:cNvSpPr>
          <p:nvPr>
            <p:ph type="body" sz="quarter" idx="3" hasCustomPrompt="1"/>
          </p:nvPr>
        </p:nvSpPr>
        <p:spPr>
          <a:xfrm>
            <a:off x="6601278" y="3351245"/>
            <a:ext cx="4663440" cy="1062257"/>
          </a:xfrm>
        </p:spPr>
        <p:txBody>
          <a:bodyPr tIns="137160" bIns="137160" anchor="ctr" anchorCtr="0">
            <a:noAutofit/>
          </a:bodyPr>
          <a:lstStyle>
            <a:lvl1pPr marL="0" indent="0" algn="ctr">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6601278" y="4413503"/>
            <a:ext cx="4663440" cy="1801261"/>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7986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 Content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0D2E1F97-676C-E181-EBEF-297E62CC62C1}"/>
              </a:ext>
              <a:ext uri="{C183D7F6-B498-43B3-948B-1728B52AA6E4}">
                <adec:decorative xmlns:adec="http://schemas.microsoft.com/office/drawing/2017/decorative" val="1"/>
              </a:ext>
            </a:extLst>
          </p:cNvPr>
          <p:cNvSpPr/>
          <p:nvPr userDrawn="1"/>
        </p:nvSpPr>
        <p:spPr>
          <a:xfrm>
            <a:off x="760476" y="2882325"/>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630AC4AA-0F59-9C91-95FE-45704F1103EF}"/>
              </a:ext>
              <a:ext uri="{C183D7F6-B498-43B3-948B-1728B52AA6E4}">
                <adec:decorative xmlns:adec="http://schemas.microsoft.com/office/drawing/2017/decorative" val="1"/>
              </a:ext>
            </a:extLst>
          </p:cNvPr>
          <p:cNvSpPr/>
          <p:nvPr userDrawn="1"/>
        </p:nvSpPr>
        <p:spPr>
          <a:xfrm>
            <a:off x="6396827" y="2894358"/>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760476" y="731519"/>
            <a:ext cx="10671048" cy="1359927"/>
          </a:xfrm>
        </p:spPr>
        <p:txBody>
          <a:bodyPr anchor="ctr" anchorCtr="0">
            <a:noAutofit/>
          </a:bodyPr>
          <a:lstStyle>
            <a:lvl1pPr algn="ctr">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Oval 10">
            <a:extLst>
              <a:ext uri="{FF2B5EF4-FFF2-40B4-BE49-F238E27FC236}">
                <a16:creationId xmlns:a16="http://schemas.microsoft.com/office/drawing/2014/main" id="{382B4325-F06B-7391-5F34-3201F62CF27F}"/>
              </a:ext>
              <a:ext uri="{C183D7F6-B498-43B3-948B-1728B52AA6E4}">
                <adec:decorative xmlns:adec="http://schemas.microsoft.com/office/drawing/2017/decorative" val="1"/>
              </a:ext>
            </a:extLst>
          </p:cNvPr>
          <p:cNvSpPr/>
          <p:nvPr userDrawn="1"/>
        </p:nvSpPr>
        <p:spPr>
          <a:xfrm>
            <a:off x="2782396" y="2399324"/>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62">
            <a:extLst>
              <a:ext uri="{FF2B5EF4-FFF2-40B4-BE49-F238E27FC236}">
                <a16:creationId xmlns:a16="http://schemas.microsoft.com/office/drawing/2014/main" id="{F2CB1CF4-86FB-7FB0-49EB-C8D64A247A34}"/>
              </a:ext>
            </a:extLst>
          </p:cNvPr>
          <p:cNvSpPr>
            <a:spLocks noGrp="1" noChangeAspect="1"/>
          </p:cNvSpPr>
          <p:nvPr>
            <p:ph type="pic" sz="quarter" idx="23" hasCustomPrompt="1"/>
          </p:nvPr>
        </p:nvSpPr>
        <p:spPr>
          <a:xfrm>
            <a:off x="2905653" y="2522581"/>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 name="Content Placeholder 3"/>
          <p:cNvSpPr>
            <a:spLocks noGrp="1"/>
          </p:cNvSpPr>
          <p:nvPr>
            <p:ph sz="half" idx="2" hasCustomPrompt="1"/>
          </p:nvPr>
        </p:nvSpPr>
        <p:spPr>
          <a:xfrm>
            <a:off x="949569" y="3497299"/>
            <a:ext cx="4665786" cy="2717465"/>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Oval 12">
            <a:extLst>
              <a:ext uri="{FF2B5EF4-FFF2-40B4-BE49-F238E27FC236}">
                <a16:creationId xmlns:a16="http://schemas.microsoft.com/office/drawing/2014/main" id="{AEDF01E4-C723-34BC-F79C-FCFC0C31E84D}"/>
              </a:ext>
              <a:ext uri="{C183D7F6-B498-43B3-948B-1728B52AA6E4}">
                <adec:decorative xmlns:adec="http://schemas.microsoft.com/office/drawing/2017/decorative" val="1"/>
              </a:ext>
            </a:extLst>
          </p:cNvPr>
          <p:cNvSpPr/>
          <p:nvPr userDrawn="1"/>
        </p:nvSpPr>
        <p:spPr>
          <a:xfrm>
            <a:off x="8422410" y="2399324"/>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2">
            <a:extLst>
              <a:ext uri="{FF2B5EF4-FFF2-40B4-BE49-F238E27FC236}">
                <a16:creationId xmlns:a16="http://schemas.microsoft.com/office/drawing/2014/main" id="{187DB824-B402-9CDC-A5E9-0B8C7AF2AA19}"/>
              </a:ext>
            </a:extLst>
          </p:cNvPr>
          <p:cNvSpPr>
            <a:spLocks noGrp="1" noChangeAspect="1"/>
          </p:cNvSpPr>
          <p:nvPr>
            <p:ph type="pic" sz="quarter" idx="24" hasCustomPrompt="1"/>
          </p:nvPr>
        </p:nvSpPr>
        <p:spPr>
          <a:xfrm>
            <a:off x="8545667" y="2522581"/>
            <a:ext cx="731520" cy="731520"/>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6" name="Content Placeholder 5"/>
          <p:cNvSpPr>
            <a:spLocks noGrp="1"/>
          </p:cNvSpPr>
          <p:nvPr>
            <p:ph sz="quarter" idx="4" hasCustomPrompt="1"/>
          </p:nvPr>
        </p:nvSpPr>
        <p:spPr>
          <a:xfrm>
            <a:off x="6601278" y="3497299"/>
            <a:ext cx="4663440" cy="2717465"/>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6105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3">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E736168-42FB-B175-878F-1D92D461293F}"/>
              </a:ext>
            </a:extLst>
          </p:cNvPr>
          <p:cNvGrpSpPr/>
          <p:nvPr userDrawn="1"/>
        </p:nvGrpSpPr>
        <p:grpSpPr>
          <a:xfrm>
            <a:off x="8761800" y="1"/>
            <a:ext cx="3430200" cy="6858000"/>
            <a:chOff x="0" y="1"/>
            <a:chExt cx="3430200" cy="6858000"/>
          </a:xfrm>
        </p:grpSpPr>
        <p:sp>
          <p:nvSpPr>
            <p:cNvPr id="2" name="Freeform: Shape 22">
              <a:extLst>
                <a:ext uri="{FF2B5EF4-FFF2-40B4-BE49-F238E27FC236}">
                  <a16:creationId xmlns:a16="http://schemas.microsoft.com/office/drawing/2014/main" id="{6EE64E38-E907-48C4-BA19-D68AFECDFDC4}"/>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7" name="Freeform: Shape 19">
              <a:extLst>
                <a:ext uri="{FF2B5EF4-FFF2-40B4-BE49-F238E27FC236}">
                  <a16:creationId xmlns:a16="http://schemas.microsoft.com/office/drawing/2014/main" id="{FAE76847-A4FB-E2C1-6FEF-4ECAB5AD0BB3}"/>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8" name="Freeform: Shape 13">
              <a:extLst>
                <a:ext uri="{FF2B5EF4-FFF2-40B4-BE49-F238E27FC236}">
                  <a16:creationId xmlns:a16="http://schemas.microsoft.com/office/drawing/2014/main" id="{F7981226-45F7-E6E8-D9AE-C91719B27714}"/>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16">
              <a:extLst>
                <a:ext uri="{FF2B5EF4-FFF2-40B4-BE49-F238E27FC236}">
                  <a16:creationId xmlns:a16="http://schemas.microsoft.com/office/drawing/2014/main" id="{9687CB02-B871-D558-D885-7513140015E9}"/>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gr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914400"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Text Placeholder 2"/>
          <p:cNvSpPr>
            <a:spLocks noGrp="1"/>
          </p:cNvSpPr>
          <p:nvPr>
            <p:ph type="body" idx="1" hasCustomPrompt="1"/>
          </p:nvPr>
        </p:nvSpPr>
        <p:spPr>
          <a:xfrm>
            <a:off x="914400" y="2567535"/>
            <a:ext cx="3566160" cy="1260753"/>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914400" y="3828288"/>
            <a:ext cx="3566160" cy="2560480"/>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782159" y="2567535"/>
            <a:ext cx="3568150" cy="1260753"/>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4782159" y="3828288"/>
            <a:ext cx="3568150" cy="2560480"/>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181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31520"/>
            <a:ext cx="10671048" cy="1371600"/>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4" name="Oval 3">
            <a:extLst>
              <a:ext uri="{FF2B5EF4-FFF2-40B4-BE49-F238E27FC236}">
                <a16:creationId xmlns:a16="http://schemas.microsoft.com/office/drawing/2014/main" id="{E394EA49-0B8F-F022-4960-91756D959FCC}"/>
              </a:ext>
              <a:ext uri="{C183D7F6-B498-43B3-948B-1728B52AA6E4}">
                <adec:decorative xmlns:adec="http://schemas.microsoft.com/office/drawing/2017/decorative" val="1"/>
              </a:ext>
            </a:extLst>
          </p:cNvPr>
          <p:cNvSpPr/>
          <p:nvPr userDrawn="1"/>
        </p:nvSpPr>
        <p:spPr>
          <a:xfrm>
            <a:off x="1874333" y="2396422"/>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62">
            <a:extLst>
              <a:ext uri="{FF2B5EF4-FFF2-40B4-BE49-F238E27FC236}">
                <a16:creationId xmlns:a16="http://schemas.microsoft.com/office/drawing/2014/main" id="{2225A37B-49E8-EEB3-BDA6-B11E6052FF3F}"/>
              </a:ext>
            </a:extLst>
          </p:cNvPr>
          <p:cNvSpPr>
            <a:spLocks noGrp="1" noChangeAspect="1"/>
          </p:cNvSpPr>
          <p:nvPr>
            <p:ph type="pic" sz="quarter" idx="26" hasCustomPrompt="1"/>
          </p:nvPr>
        </p:nvSpPr>
        <p:spPr>
          <a:xfrm>
            <a:off x="1997590" y="2519679"/>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
        <p:nvSpPr>
          <p:cNvPr id="9" name="Oval 8">
            <a:extLst>
              <a:ext uri="{FF2B5EF4-FFF2-40B4-BE49-F238E27FC236}">
                <a16:creationId xmlns:a16="http://schemas.microsoft.com/office/drawing/2014/main" id="{63DEA7C3-A1F3-E01C-3EC1-2EC9BB68E4B5}"/>
              </a:ext>
              <a:ext uri="{C183D7F6-B498-43B3-948B-1728B52AA6E4}">
                <adec:decorative xmlns:adec="http://schemas.microsoft.com/office/drawing/2017/decorative" val="1"/>
              </a:ext>
            </a:extLst>
          </p:cNvPr>
          <p:cNvSpPr/>
          <p:nvPr userDrawn="1"/>
        </p:nvSpPr>
        <p:spPr>
          <a:xfrm>
            <a:off x="5611431" y="2395603"/>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62">
            <a:extLst>
              <a:ext uri="{FF2B5EF4-FFF2-40B4-BE49-F238E27FC236}">
                <a16:creationId xmlns:a16="http://schemas.microsoft.com/office/drawing/2014/main" id="{BCD5E9C0-B95D-F859-64FB-F698BABC5247}"/>
              </a:ext>
            </a:extLst>
          </p:cNvPr>
          <p:cNvSpPr>
            <a:spLocks noGrp="1" noChangeAspect="1"/>
          </p:cNvSpPr>
          <p:nvPr>
            <p:ph type="pic" sz="quarter" idx="27" hasCustomPrompt="1"/>
          </p:nvPr>
        </p:nvSpPr>
        <p:spPr>
          <a:xfrm>
            <a:off x="5734688" y="2518860"/>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
        <p:nvSpPr>
          <p:cNvPr id="11" name="Oval 10">
            <a:extLst>
              <a:ext uri="{FF2B5EF4-FFF2-40B4-BE49-F238E27FC236}">
                <a16:creationId xmlns:a16="http://schemas.microsoft.com/office/drawing/2014/main" id="{7B661431-5411-8297-AE81-99A1A39E3A9F}"/>
              </a:ext>
              <a:ext uri="{C183D7F6-B498-43B3-948B-1728B52AA6E4}">
                <adec:decorative xmlns:adec="http://schemas.microsoft.com/office/drawing/2017/decorative" val="1"/>
              </a:ext>
            </a:extLst>
          </p:cNvPr>
          <p:cNvSpPr/>
          <p:nvPr userDrawn="1"/>
        </p:nvSpPr>
        <p:spPr>
          <a:xfrm>
            <a:off x="9249532" y="2395603"/>
            <a:ext cx="978034" cy="97803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62">
            <a:extLst>
              <a:ext uri="{FF2B5EF4-FFF2-40B4-BE49-F238E27FC236}">
                <a16:creationId xmlns:a16="http://schemas.microsoft.com/office/drawing/2014/main" id="{CD156755-E665-061F-FAF2-7F3F08A7B83D}"/>
              </a:ext>
            </a:extLst>
          </p:cNvPr>
          <p:cNvSpPr>
            <a:spLocks noGrp="1" noChangeAspect="1"/>
          </p:cNvSpPr>
          <p:nvPr>
            <p:ph type="pic" sz="quarter" idx="28" hasCustomPrompt="1"/>
          </p:nvPr>
        </p:nvSpPr>
        <p:spPr>
          <a:xfrm>
            <a:off x="9372789" y="2518860"/>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Tree>
    <p:extLst>
      <p:ext uri="{BB962C8B-B14F-4D97-AF65-F5344CB8AC3E}">
        <p14:creationId xmlns:p14="http://schemas.microsoft.com/office/powerpoint/2010/main" val="1268954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914400" y="731520"/>
            <a:ext cx="7223760" cy="1828800"/>
          </a:xfrm>
        </p:spPr>
        <p:txBody>
          <a:bodyPr>
            <a:noAutofit/>
          </a:bodyPr>
          <a:lstStyle>
            <a:lvl1pPr algn="l">
              <a:lnSpc>
                <a:spcPct val="100000"/>
              </a:lnSpc>
              <a:defRPr b="1"/>
            </a:lvl1pPr>
          </a:lstStyle>
          <a:p>
            <a:r>
              <a:rPr lang="en-US" dirty="0"/>
              <a:t>Click to add title</a:t>
            </a:r>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914400" y="2644545"/>
            <a:ext cx="7223760" cy="2889328"/>
          </a:xfrm>
        </p:spPr>
        <p:txBody>
          <a:bodyPr>
            <a:normAutofit/>
          </a:bodyPr>
          <a:lstStyle>
            <a:lvl1pPr marL="0" indent="0">
              <a:buNone/>
              <a:defRPr sz="1400"/>
            </a:lvl1pPr>
            <a:lvl2pPr>
              <a:defRPr sz="1400"/>
            </a:lvl2pPr>
            <a:lvl3pPr>
              <a:defRPr sz="14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548640"/>
            <a:ext cx="6583680" cy="2286000"/>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926080"/>
            <a:ext cx="6583680"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914400" y="731520"/>
            <a:ext cx="6583680" cy="1828800"/>
          </a:xfrm>
        </p:spPr>
        <p:txBody>
          <a:bodyPr tIns="0" anchor="b" anchorCtr="0">
            <a:noAutofit/>
          </a:bodyPr>
          <a:lstStyle>
            <a:lvl1pPr algn="l">
              <a:defRPr sz="3800"/>
            </a:lvl1pPr>
          </a:lstStyle>
          <a:p>
            <a:r>
              <a:rPr lang="en-US" dirty="0"/>
              <a:t>Click to add title</a:t>
            </a:r>
          </a:p>
        </p:txBody>
      </p:sp>
      <p:sp>
        <p:nvSpPr>
          <p:cNvPr id="3" name="Subtitle 2"/>
          <p:cNvSpPr>
            <a:spLocks noGrp="1"/>
          </p:cNvSpPr>
          <p:nvPr>
            <p:ph type="subTitle" idx="1" hasCustomPrompt="1"/>
          </p:nvPr>
        </p:nvSpPr>
        <p:spPr>
          <a:xfrm>
            <a:off x="914400" y="2657553"/>
            <a:ext cx="6583680" cy="2655167"/>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9191"/>
            <a:ext cx="3741928" cy="4302404"/>
          </a:xfrm>
        </p:spPr>
        <p:txBody>
          <a:bodyPr lIns="45720" rIns="45720" bIns="45720">
            <a:normAutofit/>
          </a:bodyPr>
          <a:lstStyle>
            <a:lvl1pPr>
              <a:defRPr sz="1400"/>
            </a:lvl1pPr>
            <a:lvl2pPr>
              <a:defRPr sz="1200"/>
            </a:lvl2pPr>
            <a:lvl3pPr>
              <a:defRPr sz="1100"/>
            </a:lvl3pPr>
            <a:lvl4pPr>
              <a:defRPr sz="1100"/>
            </a:lvl4pPr>
            <a:lvl5pPr>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9191"/>
            <a:ext cx="3741928" cy="4302404"/>
          </a:xfrm>
        </p:spPr>
        <p:txBody>
          <a:bodyPr lIns="45720" rIns="45720" bIns="45720">
            <a:normAutofit/>
          </a:bodyPr>
          <a:lstStyle>
            <a:lvl1pPr>
              <a:defRPr sz="1400"/>
            </a:lvl1pPr>
            <a:lvl2pPr>
              <a:defRPr sz="1200"/>
            </a:lvl2pPr>
            <a:lvl3pPr>
              <a:defRPr sz="1100"/>
            </a:lvl3pPr>
            <a:lvl4pPr>
              <a:defRPr sz="1100"/>
            </a:lvl4pPr>
            <a:lvl5pPr>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743200"/>
          </a:xfrm>
        </p:spPr>
        <p:txBody>
          <a:bodyPr>
            <a:noAutofit/>
          </a:bodyPr>
          <a:lstStyle>
            <a:lvl1pPr algn="l">
              <a:lnSpc>
                <a:spcPct val="100000"/>
              </a:lnSpc>
              <a:defRPr b="1"/>
            </a:lvl1pPr>
          </a:lstStyle>
          <a:p>
            <a:r>
              <a:rPr lang="en-US" dirty="0"/>
              <a:t>Click to add title</a:t>
            </a:r>
          </a:p>
        </p:txBody>
      </p:sp>
      <p:sp>
        <p:nvSpPr>
          <p:cNvPr id="3" name="Content Placeholder 2"/>
          <p:cNvSpPr>
            <a:spLocks noGrp="1"/>
          </p:cNvSpPr>
          <p:nvPr userDrawn="1">
            <p:ph idx="1" hasCustomPrompt="1"/>
          </p:nvPr>
        </p:nvSpPr>
        <p:spPr>
          <a:xfrm>
            <a:off x="4224528" y="3663588"/>
            <a:ext cx="6766560" cy="2468880"/>
          </a:xfrm>
        </p:spPr>
        <p:txBody>
          <a:bodyPr>
            <a:normAutofit/>
          </a:bodyPr>
          <a:lstStyle>
            <a:lvl1pPr marL="0" indent="0">
              <a:buNone/>
              <a:defRPr sz="1400"/>
            </a:lvl1pPr>
            <a:lvl2pPr>
              <a:defRPr sz="1400"/>
            </a:lvl2pPr>
            <a:lvl3pPr>
              <a:defRPr sz="14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2BFC03E7-4E66-D898-4A16-4448F2FE504C}"/>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userDrawn="1">
            <p:ph type="title" hasCustomPrompt="1"/>
          </p:nvPr>
        </p:nvSpPr>
        <p:spPr>
          <a:xfrm>
            <a:off x="854042" y="815009"/>
            <a:ext cx="10483917" cy="2743200"/>
          </a:xfrm>
        </p:spPr>
        <p:txBody>
          <a:bodyPr>
            <a:noAutofit/>
          </a:bodyPr>
          <a:lstStyle>
            <a:lvl1pPr algn="ctr">
              <a:lnSpc>
                <a:spcPct val="100000"/>
              </a:lnSpc>
              <a:defRPr b="1"/>
            </a:lvl1pPr>
          </a:lstStyle>
          <a:p>
            <a:r>
              <a:rPr lang="en-US" dirty="0"/>
              <a:t>Click to add title</a:t>
            </a:r>
          </a:p>
        </p:txBody>
      </p:sp>
      <p:sp>
        <p:nvSpPr>
          <p:cNvPr id="3" name="Content Placeholder 2"/>
          <p:cNvSpPr>
            <a:spLocks noGrp="1"/>
          </p:cNvSpPr>
          <p:nvPr userDrawn="1">
            <p:ph idx="1" hasCustomPrompt="1"/>
          </p:nvPr>
        </p:nvSpPr>
        <p:spPr>
          <a:xfrm>
            <a:off x="2895600" y="3663588"/>
            <a:ext cx="6400800" cy="2286000"/>
          </a:xfrm>
        </p:spPr>
        <p:txBody>
          <a:bodyPr>
            <a:normAutofit/>
          </a:bodyPr>
          <a:lstStyle>
            <a:lvl1pPr marL="0" indent="0" algn="ctr">
              <a:buFont typeface="Arial" panose="020B0604020202020204" pitchFamily="34" charset="0"/>
              <a:buNone/>
              <a:defRPr sz="1400"/>
            </a:lvl1pPr>
            <a:lvl2pPr marL="338328" indent="0" algn="ctr">
              <a:buNone/>
              <a:defRPr sz="1400"/>
            </a:lvl2pPr>
            <a:lvl3pPr marL="795528" indent="0" algn="ctr">
              <a:buNone/>
              <a:defRPr sz="1400"/>
            </a:lvl3pPr>
            <a:lvl4pPr marL="1252728" indent="0" algn="ctr">
              <a:buNone/>
              <a:defRPr sz="1400"/>
            </a:lvl4pPr>
            <a:lvl5pPr marL="1709928" indent="0" algn="ctr">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 name="Slide Number Placeholder 3">
            <a:extLst>
              <a:ext uri="{FF2B5EF4-FFF2-40B4-BE49-F238E27FC236}">
                <a16:creationId xmlns:a16="http://schemas.microsoft.com/office/drawing/2014/main" id="{2BFC03E7-4E66-D898-4A16-4448F2FE504C}"/>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3318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3800"/>
            </a:lvl1pPr>
          </a:lstStyle>
          <a:p>
            <a:r>
              <a:rPr lang="en-US" dirty="0"/>
              <a:t>Click to add title</a:t>
            </a:r>
          </a:p>
        </p:txBody>
      </p:sp>
      <p:sp>
        <p:nvSpPr>
          <p:cNvPr id="3" name="Text Placeholder 2"/>
          <p:cNvSpPr>
            <a:spLocks noGrp="1"/>
          </p:cNvSpPr>
          <p:nvPr>
            <p:ph type="body" idx="1" hasCustomPrompt="1"/>
          </p:nvPr>
        </p:nvSpPr>
        <p:spPr>
          <a:xfrm>
            <a:off x="2895600" y="4598948"/>
            <a:ext cx="6400800" cy="993238"/>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31519"/>
            <a:ext cx="10665089" cy="1371600"/>
          </a:xfrm>
        </p:spPr>
        <p:txBody>
          <a:bodyPr>
            <a:noAutofit/>
          </a:bodyPr>
          <a:lstStyle>
            <a:lvl1pPr>
              <a:lnSpc>
                <a:spcPct val="100000"/>
              </a:lnSpc>
              <a:defRPr/>
            </a:lvl1pPr>
          </a:lstStyle>
          <a:p>
            <a:r>
              <a:rPr lang="en-US" dirty="0"/>
              <a:t>Click to add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276272"/>
            <a:ext cx="11119104" cy="4261688"/>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31518"/>
            <a:ext cx="10671048" cy="1359929"/>
          </a:xfrm>
        </p:spPr>
        <p:txBody>
          <a:bodyPr anchor="ctr" anchorCtr="0">
            <a:noAutofit/>
          </a:bodyPr>
          <a:lstStyle>
            <a:lvl1pPr>
              <a:lnSpc>
                <a:spcPct val="100000"/>
              </a:lnSpc>
              <a:defRPr/>
            </a:lvl1pPr>
          </a:lstStyle>
          <a:p>
            <a:r>
              <a:rPr lang="en-US" dirty="0"/>
              <a:t>Click to add title</a:t>
            </a:r>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7A70996D-0D23-7C1B-15E3-E181C069AB9F}"/>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4 Member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31520"/>
            <a:ext cx="10671048" cy="1350200"/>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80" r:id="rId4"/>
    <p:sldLayoutId id="2147483653" r:id="rId5"/>
    <p:sldLayoutId id="2147483664" r:id="rId6"/>
    <p:sldLayoutId id="2147483667" r:id="rId7"/>
    <p:sldLayoutId id="2147483668" r:id="rId8"/>
    <p:sldLayoutId id="2147483669" r:id="rId9"/>
    <p:sldLayoutId id="2147483673" r:id="rId10"/>
    <p:sldLayoutId id="2147483681" r:id="rId11"/>
    <p:sldLayoutId id="2147483679" r:id="rId12"/>
    <p:sldLayoutId id="2147483655" r:id="rId13"/>
    <p:sldLayoutId id="2147483682" r:id="rId14"/>
    <p:sldLayoutId id="2147483677" r:id="rId15"/>
    <p:sldLayoutId id="2147483683" r:id="rId16"/>
    <p:sldLayoutId id="2147483678" r:id="rId17"/>
    <p:sldLayoutId id="2147483674" r:id="rId18"/>
    <p:sldLayoutId id="2147483675" r:id="rId19"/>
    <p:sldLayoutId id="2147483676" r:id="rId20"/>
    <p:sldLayoutId id="2147483654" r:id="rId21"/>
    <p:sldLayoutId id="2147483656" r:id="rId22"/>
    <p:sldLayoutId id="2147483657" r:id="rId23"/>
    <p:sldLayoutId id="2147483658" r:id="rId24"/>
    <p:sldLayoutId id="2147483659" r:id="rId25"/>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2717169"/>
          </a:xfrm>
        </p:spPr>
        <p:txBody>
          <a:bodyPr/>
          <a:lstStyle/>
          <a:p>
            <a:r>
              <a:rPr lang="en-US" sz="6600" dirty="0"/>
              <a:t>ADO.NET</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3986784" y="731520"/>
            <a:ext cx="7439243" cy="792480"/>
          </a:xfrm>
        </p:spPr>
        <p:txBody>
          <a:bodyPr/>
          <a:lstStyle/>
          <a:p>
            <a:r>
              <a:rPr lang="en-US" dirty="0"/>
              <a:t>COMMAND CLASS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10</a:t>
            </a:fld>
            <a:endParaRPr lang="en-US" dirty="0"/>
          </a:p>
        </p:txBody>
      </p:sp>
      <p:sp>
        <p:nvSpPr>
          <p:cNvPr id="5" name="Content Placeholder 4">
            <a:extLst>
              <a:ext uri="{FF2B5EF4-FFF2-40B4-BE49-F238E27FC236}">
                <a16:creationId xmlns:a16="http://schemas.microsoft.com/office/drawing/2014/main" id="{420C7B1F-03DA-FE61-B40D-87C42E3BCF6E}"/>
              </a:ext>
            </a:extLst>
          </p:cNvPr>
          <p:cNvSpPr>
            <a:spLocks noGrp="1"/>
          </p:cNvSpPr>
          <p:nvPr>
            <p:ph sz="half" idx="2"/>
          </p:nvPr>
        </p:nvSpPr>
        <p:spPr>
          <a:xfrm>
            <a:off x="4073869" y="1699750"/>
            <a:ext cx="7552073" cy="4701051"/>
          </a:xfrm>
        </p:spPr>
        <p:txBody>
          <a:bodyPr>
            <a:normAutofit lnSpcReduction="10000"/>
          </a:bodyPr>
          <a:lstStyle/>
          <a:p>
            <a:pPr algn="l"/>
            <a:r>
              <a:rPr lang="en-US" sz="2000" b="1" i="0" dirty="0" err="1">
                <a:effectLst/>
                <a:latin typeface="Times New Roman" panose="02020603050405020304" pitchFamily="18" charset="0"/>
                <a:cs typeface="Times New Roman" panose="02020603050405020304" pitchFamily="18" charset="0"/>
              </a:rPr>
              <a:t>ExecuteReader</a:t>
            </a:r>
            <a:r>
              <a:rPr lang="en-US" sz="2000" b="1" i="0"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Returns data to the client as rows. This would typically be an SQL select statement or a Stored Procedure that contains one or more select statements. This method returns a </a:t>
            </a:r>
            <a:r>
              <a:rPr lang="en-US" sz="2000" b="0" i="0" dirty="0" err="1">
                <a:effectLst/>
                <a:latin typeface="Times New Roman" panose="02020603050405020304" pitchFamily="18" charset="0"/>
                <a:cs typeface="Times New Roman" panose="02020603050405020304" pitchFamily="18" charset="0"/>
              </a:rPr>
              <a:t>DataReader</a:t>
            </a:r>
            <a:r>
              <a:rPr lang="en-US" sz="2000" b="0" i="0" dirty="0">
                <a:effectLst/>
                <a:latin typeface="Times New Roman" panose="02020603050405020304" pitchFamily="18" charset="0"/>
                <a:cs typeface="Times New Roman" panose="02020603050405020304" pitchFamily="18" charset="0"/>
              </a:rPr>
              <a:t> object that can be used to fill a </a:t>
            </a:r>
            <a:r>
              <a:rPr lang="en-US" sz="2000" b="0" i="0" dirty="0" err="1">
                <a:effectLst/>
                <a:latin typeface="Times New Roman" panose="02020603050405020304" pitchFamily="18" charset="0"/>
                <a:cs typeface="Times New Roman" panose="02020603050405020304" pitchFamily="18" charset="0"/>
              </a:rPr>
              <a:t>DataTable</a:t>
            </a:r>
            <a:r>
              <a:rPr lang="en-US" sz="2000" b="0" i="0" dirty="0">
                <a:effectLst/>
                <a:latin typeface="Times New Roman" panose="02020603050405020304" pitchFamily="18" charset="0"/>
                <a:cs typeface="Times New Roman" panose="02020603050405020304" pitchFamily="18" charset="0"/>
              </a:rPr>
              <a:t> object or used directly for printing reports and so forth.</a:t>
            </a:r>
          </a:p>
          <a:p>
            <a:pPr algn="l"/>
            <a:r>
              <a:rPr lang="en-US" sz="2000" b="1" i="0" dirty="0" err="1">
                <a:effectLst/>
                <a:latin typeface="Times New Roman" panose="02020603050405020304" pitchFamily="18" charset="0"/>
                <a:cs typeface="Times New Roman" panose="02020603050405020304" pitchFamily="18" charset="0"/>
              </a:rPr>
              <a:t>ExecuteNonQuery</a:t>
            </a:r>
            <a:r>
              <a:rPr lang="en-US" sz="2000" b="1" i="0"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Executes a command that changes the data in the database, such as an update, delete, or insert statement, or a Stored Procedure that contains one or more of these statements. This method returns an integer that is the number of rows affected by the query.</a:t>
            </a:r>
          </a:p>
          <a:p>
            <a:pPr algn="l"/>
            <a:r>
              <a:rPr lang="en-US" sz="2000" b="1" i="0" dirty="0" err="1">
                <a:effectLst/>
                <a:latin typeface="Times New Roman" panose="02020603050405020304" pitchFamily="18" charset="0"/>
                <a:cs typeface="Times New Roman" panose="02020603050405020304" pitchFamily="18" charset="0"/>
              </a:rPr>
              <a:t>ExecuteScalar</a:t>
            </a:r>
            <a:r>
              <a:rPr lang="en-US" sz="2000" b="1" i="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This method only returns a single value. This kind of query returns a count of rows or a calculated value.</a:t>
            </a:r>
          </a:p>
          <a:p>
            <a:pPr algn="l"/>
            <a:r>
              <a:rPr lang="en-US" sz="2000" b="1" i="0" dirty="0" err="1">
                <a:effectLst/>
                <a:latin typeface="Times New Roman" panose="02020603050405020304" pitchFamily="18" charset="0"/>
                <a:cs typeface="Times New Roman" panose="02020603050405020304" pitchFamily="18" charset="0"/>
              </a:rPr>
              <a:t>ExecuteXMLReader</a:t>
            </a:r>
            <a:r>
              <a:rPr lang="en-US" sz="2000" b="1" i="0"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SqlClient</a:t>
            </a:r>
            <a:r>
              <a:rPr lang="en-US" sz="2000" b="0" i="0" dirty="0">
                <a:effectLst/>
                <a:latin typeface="Times New Roman" panose="02020603050405020304" pitchFamily="18" charset="0"/>
                <a:cs typeface="Times New Roman" panose="02020603050405020304" pitchFamily="18" charset="0"/>
              </a:rPr>
              <a:t> classes only) Obtains data from an SQL Server 2000 database using an XML stream. Returns an XML Reader object.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209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3986784" y="731520"/>
            <a:ext cx="7439243" cy="792480"/>
          </a:xfrm>
        </p:spPr>
        <p:txBody>
          <a:bodyPr/>
          <a:lstStyle/>
          <a:p>
            <a:r>
              <a:rPr lang="en-US" dirty="0"/>
              <a:t>DATA READER</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11</a:t>
            </a:fld>
            <a:endParaRPr lang="en-US" dirty="0"/>
          </a:p>
        </p:txBody>
      </p:sp>
      <p:sp>
        <p:nvSpPr>
          <p:cNvPr id="5" name="Content Placeholder 4">
            <a:extLst>
              <a:ext uri="{FF2B5EF4-FFF2-40B4-BE49-F238E27FC236}">
                <a16:creationId xmlns:a16="http://schemas.microsoft.com/office/drawing/2014/main" id="{420C7B1F-03DA-FE61-B40D-87C42E3BCF6E}"/>
              </a:ext>
            </a:extLst>
          </p:cNvPr>
          <p:cNvSpPr>
            <a:spLocks noGrp="1"/>
          </p:cNvSpPr>
          <p:nvPr>
            <p:ph sz="half" idx="2"/>
          </p:nvPr>
        </p:nvSpPr>
        <p:spPr>
          <a:xfrm>
            <a:off x="3856155" y="2130116"/>
            <a:ext cx="3566160" cy="2743361"/>
          </a:xfrm>
        </p:spPr>
        <p:txBody>
          <a:bodyPr>
            <a:normAutofit/>
          </a:bodyPr>
          <a:lstStyle/>
          <a:p>
            <a:pPr marL="0" indent="0" algn="just">
              <a:buNone/>
            </a:pPr>
            <a:r>
              <a:rPr lang="en-US" sz="2000" dirty="0"/>
              <a:t>A data reader provides an easy way for the programmer to read data from a database as if it were coming from a stream. The </a:t>
            </a:r>
            <a:r>
              <a:rPr lang="en-US" sz="2000" dirty="0" err="1"/>
              <a:t>DataReader</a:t>
            </a:r>
            <a:r>
              <a:rPr lang="en-US" sz="2000" dirty="0"/>
              <a:t> is the solution for forward streaming data through ADO.NET.</a:t>
            </a:r>
          </a:p>
        </p:txBody>
      </p:sp>
      <p:pic>
        <p:nvPicPr>
          <p:cNvPr id="9" name="Content Placeholder 8">
            <a:extLst>
              <a:ext uri="{FF2B5EF4-FFF2-40B4-BE49-F238E27FC236}">
                <a16:creationId xmlns:a16="http://schemas.microsoft.com/office/drawing/2014/main" id="{742FA849-CA37-4962-4821-26D3AE76EA40}"/>
              </a:ext>
            </a:extLst>
          </p:cNvPr>
          <p:cNvPicPr>
            <a:picLocks noGrp="1" noChangeAspect="1"/>
          </p:cNvPicPr>
          <p:nvPr>
            <p:ph sz="quarter" idx="4"/>
          </p:nvPr>
        </p:nvPicPr>
        <p:blipFill>
          <a:blip r:embed="rId3"/>
          <a:stretch>
            <a:fillRect/>
          </a:stretch>
        </p:blipFill>
        <p:spPr>
          <a:xfrm>
            <a:off x="7685304" y="2130425"/>
            <a:ext cx="3477780" cy="2743200"/>
          </a:xfrm>
        </p:spPr>
      </p:pic>
    </p:spTree>
    <p:extLst>
      <p:ext uri="{BB962C8B-B14F-4D97-AF65-F5344CB8AC3E}">
        <p14:creationId xmlns:p14="http://schemas.microsoft.com/office/powerpoint/2010/main" val="2014082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3986784" y="731520"/>
            <a:ext cx="7439243" cy="888274"/>
          </a:xfrm>
        </p:spPr>
        <p:txBody>
          <a:bodyPr/>
          <a:lstStyle/>
          <a:p>
            <a:r>
              <a:rPr lang="en-US" dirty="0"/>
              <a:t>DATA ADAPTER</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5" name="Content Placeholder 4">
            <a:extLst>
              <a:ext uri="{FF2B5EF4-FFF2-40B4-BE49-F238E27FC236}">
                <a16:creationId xmlns:a16="http://schemas.microsoft.com/office/drawing/2014/main" id="{420C7B1F-03DA-FE61-B40D-87C42E3BCF6E}"/>
              </a:ext>
            </a:extLst>
          </p:cNvPr>
          <p:cNvSpPr>
            <a:spLocks noGrp="1"/>
          </p:cNvSpPr>
          <p:nvPr>
            <p:ph sz="half" idx="2"/>
          </p:nvPr>
        </p:nvSpPr>
        <p:spPr>
          <a:xfrm>
            <a:off x="3986783" y="2142309"/>
            <a:ext cx="7439243" cy="4246460"/>
          </a:xfrm>
        </p:spPr>
        <p:txBody>
          <a:bodyPr>
            <a:normAutofit/>
          </a:bodyPr>
          <a:lstStyle/>
          <a:p>
            <a:pPr marL="0" indent="0">
              <a:buNone/>
            </a:pPr>
            <a:r>
              <a:rPr lang="en-US" sz="2400" b="0" i="0" dirty="0">
                <a:effectLst/>
                <a:latin typeface="Poppins" panose="00000500000000000000" pitchFamily="2" charset="0"/>
              </a:rPr>
              <a:t>The </a:t>
            </a:r>
            <a:r>
              <a:rPr lang="en-US" sz="2400" b="0" i="0" dirty="0" err="1">
                <a:effectLst/>
                <a:latin typeface="Poppins" panose="00000500000000000000" pitchFamily="2" charset="0"/>
              </a:rPr>
              <a:t>DataAdapter</a:t>
            </a:r>
            <a:r>
              <a:rPr lang="en-US" sz="2400" b="0" i="0" dirty="0">
                <a:effectLst/>
                <a:latin typeface="Poppins" panose="00000500000000000000" pitchFamily="2" charset="0"/>
              </a:rPr>
              <a:t> is used to connect </a:t>
            </a:r>
            <a:r>
              <a:rPr lang="en-US" sz="2400" b="0" i="0" dirty="0" err="1">
                <a:effectLst/>
                <a:latin typeface="Poppins" panose="00000500000000000000" pitchFamily="2" charset="0"/>
              </a:rPr>
              <a:t>DataSets</a:t>
            </a:r>
            <a:r>
              <a:rPr lang="en-US" sz="2400" b="0" i="0" dirty="0">
                <a:effectLst/>
                <a:latin typeface="Poppins" panose="00000500000000000000" pitchFamily="2" charset="0"/>
              </a:rPr>
              <a:t> to databases. The </a:t>
            </a:r>
            <a:r>
              <a:rPr lang="en-US" sz="2400" b="0" i="0" dirty="0" err="1">
                <a:effectLst/>
                <a:latin typeface="Poppins" panose="00000500000000000000" pitchFamily="2" charset="0"/>
              </a:rPr>
              <a:t>DataAdapter</a:t>
            </a:r>
            <a:r>
              <a:rPr lang="en-US" sz="2400" b="0" i="0" dirty="0">
                <a:effectLst/>
                <a:latin typeface="Poppins" panose="00000500000000000000" pitchFamily="2" charset="0"/>
              </a:rPr>
              <a:t> is most useful when using data-bound controls in Windows Forms, but it can also be used to provide an easy way to manage the connection between your application and the underlying database tables, views and Stored Procedures.</a:t>
            </a:r>
            <a:endParaRPr lang="en-US" sz="2400" dirty="0"/>
          </a:p>
        </p:txBody>
      </p:sp>
    </p:spTree>
    <p:extLst>
      <p:ext uri="{BB962C8B-B14F-4D97-AF65-F5344CB8AC3E}">
        <p14:creationId xmlns:p14="http://schemas.microsoft.com/office/powerpoint/2010/main" val="1411591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3986784" y="731520"/>
            <a:ext cx="7439243" cy="888274"/>
          </a:xfrm>
        </p:spPr>
        <p:txBody>
          <a:bodyPr/>
          <a:lstStyle/>
          <a:p>
            <a:r>
              <a:rPr lang="en-US" dirty="0"/>
              <a:t>DATA SET</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5" name="Content Placeholder 4">
            <a:extLst>
              <a:ext uri="{FF2B5EF4-FFF2-40B4-BE49-F238E27FC236}">
                <a16:creationId xmlns:a16="http://schemas.microsoft.com/office/drawing/2014/main" id="{420C7B1F-03DA-FE61-B40D-87C42E3BCF6E}"/>
              </a:ext>
            </a:extLst>
          </p:cNvPr>
          <p:cNvSpPr>
            <a:spLocks noGrp="1"/>
          </p:cNvSpPr>
          <p:nvPr>
            <p:ph sz="half" idx="2"/>
          </p:nvPr>
        </p:nvSpPr>
        <p:spPr>
          <a:xfrm>
            <a:off x="3986783" y="2142309"/>
            <a:ext cx="7439243" cy="4246460"/>
          </a:xfrm>
        </p:spPr>
        <p:txBody>
          <a:bodyPr>
            <a:normAutofit/>
          </a:bodyPr>
          <a:lstStyle/>
          <a:p>
            <a:r>
              <a:rPr lang="en-US" sz="2000" b="0" i="0" dirty="0">
                <a:effectLst/>
                <a:latin typeface="Poppins" panose="00000500000000000000" pitchFamily="2" charset="0"/>
              </a:rPr>
              <a:t>The ADO.NET </a:t>
            </a:r>
            <a:r>
              <a:rPr lang="en-US" sz="2000" b="0" i="0" dirty="0" err="1">
                <a:effectLst/>
                <a:latin typeface="Poppins" panose="00000500000000000000" pitchFamily="2" charset="0"/>
              </a:rPr>
              <a:t>DataSet</a:t>
            </a:r>
            <a:r>
              <a:rPr lang="en-US" sz="2000" b="0" i="0" dirty="0">
                <a:effectLst/>
                <a:latin typeface="Poppins" panose="00000500000000000000" pitchFamily="2" charset="0"/>
              </a:rPr>
              <a:t> contains </a:t>
            </a:r>
            <a:r>
              <a:rPr lang="en-US" sz="2000" b="0" i="0" dirty="0" err="1">
                <a:effectLst/>
                <a:latin typeface="Poppins" panose="00000500000000000000" pitchFamily="2" charset="0"/>
              </a:rPr>
              <a:t>DataTableCollection</a:t>
            </a:r>
            <a:r>
              <a:rPr lang="en-US" sz="2000" b="0" i="0" dirty="0">
                <a:effectLst/>
                <a:latin typeface="Poppins" panose="00000500000000000000" pitchFamily="2" charset="0"/>
              </a:rPr>
              <a:t> and their </a:t>
            </a:r>
            <a:r>
              <a:rPr lang="en-US" sz="2000" b="0" i="0" dirty="0" err="1">
                <a:effectLst/>
                <a:latin typeface="Poppins" panose="00000500000000000000" pitchFamily="2" charset="0"/>
              </a:rPr>
              <a:t>DataRelationCollection</a:t>
            </a:r>
            <a:r>
              <a:rPr lang="en-US" sz="2000" b="0" i="0" dirty="0">
                <a:effectLst/>
                <a:latin typeface="Poppins" panose="00000500000000000000" pitchFamily="2" charset="0"/>
              </a:rPr>
              <a:t> </a:t>
            </a:r>
          </a:p>
          <a:p>
            <a:r>
              <a:rPr lang="en-US" sz="2000" b="0" i="0" dirty="0">
                <a:effectLst/>
                <a:latin typeface="Poppins" panose="00000500000000000000" pitchFamily="2" charset="0"/>
              </a:rPr>
              <a:t>It represents a collection of data retrieved from the Data Source.</a:t>
            </a:r>
          </a:p>
          <a:p>
            <a:r>
              <a:rPr lang="en-US" sz="2000" b="0" i="0" dirty="0">
                <a:effectLst/>
                <a:latin typeface="Poppins" panose="00000500000000000000" pitchFamily="2" charset="0"/>
              </a:rPr>
              <a:t> The </a:t>
            </a:r>
            <a:r>
              <a:rPr lang="en-US" sz="2000" b="0" i="0" dirty="0" err="1">
                <a:effectLst/>
                <a:latin typeface="Poppins" panose="00000500000000000000" pitchFamily="2" charset="0"/>
              </a:rPr>
              <a:t>DataSet</a:t>
            </a:r>
            <a:r>
              <a:rPr lang="en-US" sz="2000" b="0" i="0" dirty="0">
                <a:effectLst/>
                <a:latin typeface="Poppins" panose="00000500000000000000" pitchFamily="2" charset="0"/>
              </a:rPr>
              <a:t> object offers a disconnected data source architecture. </a:t>
            </a:r>
          </a:p>
          <a:p>
            <a:r>
              <a:rPr lang="en-US" sz="2000" b="0" i="0" dirty="0">
                <a:effectLst/>
                <a:latin typeface="Poppins" panose="00000500000000000000" pitchFamily="2" charset="0"/>
              </a:rPr>
              <a:t>It gives a better advantage over </a:t>
            </a:r>
            <a:r>
              <a:rPr lang="en-US" sz="2000" b="0" i="0" dirty="0" err="1">
                <a:effectLst/>
                <a:latin typeface="Poppins" panose="00000500000000000000" pitchFamily="2" charset="0"/>
              </a:rPr>
              <a:t>DataReader</a:t>
            </a:r>
            <a:r>
              <a:rPr lang="en-US" sz="2000" b="0" i="0" dirty="0">
                <a:effectLst/>
                <a:latin typeface="Poppins" panose="00000500000000000000" pitchFamily="2" charset="0"/>
              </a:rPr>
              <a:t> , because the </a:t>
            </a:r>
            <a:r>
              <a:rPr lang="en-US" sz="2000" b="0" i="0" dirty="0" err="1">
                <a:effectLst/>
                <a:latin typeface="Poppins" panose="00000500000000000000" pitchFamily="2" charset="0"/>
              </a:rPr>
              <a:t>DataReader</a:t>
            </a:r>
            <a:r>
              <a:rPr lang="en-US" sz="2000" b="0" i="0" dirty="0">
                <a:effectLst/>
                <a:latin typeface="Poppins" panose="00000500000000000000" pitchFamily="2" charset="0"/>
              </a:rPr>
              <a:t> is working only with the connection oriented Data Sources.</a:t>
            </a:r>
          </a:p>
          <a:p>
            <a:endParaRPr lang="en-US" sz="2000" dirty="0"/>
          </a:p>
        </p:txBody>
      </p:sp>
    </p:spTree>
    <p:extLst>
      <p:ext uri="{BB962C8B-B14F-4D97-AF65-F5344CB8AC3E}">
        <p14:creationId xmlns:p14="http://schemas.microsoft.com/office/powerpoint/2010/main" val="2223963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765973" y="605575"/>
            <a:ext cx="8247398" cy="783771"/>
          </a:xfrm>
        </p:spPr>
        <p:txBody>
          <a:bodyPr/>
          <a:lstStyle/>
          <a:p>
            <a:r>
              <a:rPr lang="en-US" dirty="0"/>
              <a:t>HOW TO CONNECT TO DATBASE </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5" name="Content Placeholder 4">
            <a:extLst>
              <a:ext uri="{FF2B5EF4-FFF2-40B4-BE49-F238E27FC236}">
                <a16:creationId xmlns:a16="http://schemas.microsoft.com/office/drawing/2014/main" id="{420C7B1F-03DA-FE61-B40D-87C42E3BCF6E}"/>
              </a:ext>
            </a:extLst>
          </p:cNvPr>
          <p:cNvSpPr>
            <a:spLocks noGrp="1"/>
          </p:cNvSpPr>
          <p:nvPr>
            <p:ph sz="half" idx="2"/>
          </p:nvPr>
        </p:nvSpPr>
        <p:spPr>
          <a:xfrm>
            <a:off x="609599" y="1584960"/>
            <a:ext cx="8247397" cy="4066903"/>
          </a:xfrm>
        </p:spPr>
        <p:txBody>
          <a:bodyPr>
            <a:normAutofit/>
          </a:bodyPr>
          <a:lstStyle/>
          <a:p>
            <a:pPr marL="0" indent="0">
              <a:buNone/>
            </a:pPr>
            <a:endParaRPr lang="en-IN"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connectionString</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"Server=127.0.0.1;Port=3306;Database=</a:t>
            </a:r>
            <a:r>
              <a:rPr lang="en-US" sz="1800" dirty="0" err="1">
                <a:solidFill>
                  <a:srgbClr val="A31515"/>
                </a:solidFill>
                <a:latin typeface="Cascadia Mono" panose="020B0609020000020004" pitchFamily="49" charset="0"/>
              </a:rPr>
              <a:t>sakila;Uid</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root;Pwd</a:t>
            </a:r>
            <a:r>
              <a:rPr lang="en-US" sz="1800" dirty="0">
                <a:solidFill>
                  <a:srgbClr val="A31515"/>
                </a:solidFill>
                <a:latin typeface="Cascadia Mono" panose="020B0609020000020004" pitchFamily="49" charset="0"/>
              </a:rPr>
              <a:t>=Ritu17@@;"</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MySqlConnection</a:t>
            </a:r>
            <a:r>
              <a:rPr lang="en-US" sz="1800" dirty="0">
                <a:solidFill>
                  <a:srgbClr val="000000"/>
                </a:solidFill>
                <a:latin typeface="Cascadia Mono" panose="020B0609020000020004" pitchFamily="49" charset="0"/>
              </a:rPr>
              <a:t> con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MySqlConnection</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connectionString</a:t>
            </a:r>
            <a:r>
              <a:rPr lang="en-US" sz="1800" dirty="0">
                <a:solidFill>
                  <a:srgbClr val="000000"/>
                </a:solidFill>
                <a:latin typeface="Cascadia Mono" panose="020B0609020000020004" pitchFamily="49" charset="0"/>
              </a:rPr>
              <a:t>);</a:t>
            </a:r>
            <a:endParaRPr lang="en-IN" sz="1800" dirty="0">
              <a:solidFill>
                <a:srgbClr val="000000"/>
              </a:solidFill>
              <a:latin typeface="Cascadia Mono" panose="020B0609020000020004" pitchFamily="49" charset="0"/>
            </a:endParaRPr>
          </a:p>
          <a:p>
            <a:pPr marL="0" indent="0">
              <a:buNone/>
            </a:pPr>
            <a:r>
              <a:rPr lang="en-IN" sz="1800" dirty="0" err="1">
                <a:solidFill>
                  <a:srgbClr val="000000"/>
                </a:solidFill>
                <a:latin typeface="Cascadia Mono" panose="020B0609020000020004" pitchFamily="49" charset="0"/>
              </a:rPr>
              <a:t>con.Open</a:t>
            </a:r>
            <a:r>
              <a:rPr lang="en-IN"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MySqlCommand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cmd</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MySqlCommand</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"INSERT into </a:t>
            </a:r>
            <a:r>
              <a:rPr lang="en-US" sz="1800" dirty="0" err="1">
                <a:solidFill>
                  <a:srgbClr val="A31515"/>
                </a:solidFill>
                <a:latin typeface="Cascadia Mono" panose="020B0609020000020004" pitchFamily="49" charset="0"/>
              </a:rPr>
              <a:t>myList</a:t>
            </a:r>
            <a:r>
              <a:rPr lang="en-US" sz="1800" dirty="0">
                <a:solidFill>
                  <a:srgbClr val="A31515"/>
                </a:solidFill>
                <a:latin typeface="Cascadia Mono" panose="020B0609020000020004" pitchFamily="49" charset="0"/>
              </a:rPr>
              <a:t> values (@task)"</a:t>
            </a:r>
            <a:r>
              <a:rPr lang="en-US" sz="1800" dirty="0">
                <a:solidFill>
                  <a:srgbClr val="000000"/>
                </a:solidFill>
                <a:latin typeface="Cascadia Mono" panose="020B0609020000020004" pitchFamily="49" charset="0"/>
              </a:rPr>
              <a:t>, </a:t>
            </a:r>
            <a:r>
              <a:rPr lang="en-US" sz="1800">
                <a:solidFill>
                  <a:srgbClr val="000000"/>
                </a:solidFill>
                <a:latin typeface="Cascadia Mono" panose="020B0609020000020004" pitchFamily="49" charset="0"/>
              </a:rPr>
              <a:t>con);</a:t>
            </a:r>
            <a:endParaRPr lang="en-US" sz="1800" dirty="0">
              <a:solidFill>
                <a:srgbClr val="000000"/>
              </a:solidFill>
              <a:latin typeface="Cascadia Mono" panose="020B0609020000020004" pitchFamily="49" charset="0"/>
            </a:endParaRPr>
          </a:p>
          <a:p>
            <a:pPr marL="0" indent="0">
              <a:buNone/>
            </a:pPr>
            <a:r>
              <a:rPr lang="en-IN" sz="1800" dirty="0" err="1">
                <a:solidFill>
                  <a:srgbClr val="000000"/>
                </a:solidFill>
                <a:latin typeface="Cascadia Mono" panose="020B0609020000020004" pitchFamily="49" charset="0"/>
              </a:rPr>
              <a:t>cmd.ExecuteNonQuery</a:t>
            </a:r>
            <a:r>
              <a:rPr lang="en-IN" sz="1800" dirty="0">
                <a:solidFill>
                  <a:srgbClr val="000000"/>
                </a:solidFill>
                <a:latin typeface="Cascadia Mono" panose="020B0609020000020004" pitchFamily="49" charset="0"/>
              </a:rPr>
              <a:t>();</a:t>
            </a:r>
          </a:p>
          <a:p>
            <a:pPr marL="0" indent="0">
              <a:buNone/>
            </a:pPr>
            <a:r>
              <a:rPr lang="en-IN" sz="1800" dirty="0">
                <a:solidFill>
                  <a:srgbClr val="000000"/>
                </a:solidFill>
                <a:latin typeface="Cascadia Mono" panose="020B0609020000020004" pitchFamily="49" charset="0"/>
              </a:rPr>
              <a:t>                </a:t>
            </a:r>
            <a:endParaRPr lang="en-US" dirty="0"/>
          </a:p>
        </p:txBody>
      </p:sp>
    </p:spTree>
    <p:extLst>
      <p:ext uri="{BB962C8B-B14F-4D97-AF65-F5344CB8AC3E}">
        <p14:creationId xmlns:p14="http://schemas.microsoft.com/office/powerpoint/2010/main" val="1559375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F5B9-644F-1564-DBE8-82EF330F8F76}"/>
              </a:ext>
            </a:extLst>
          </p:cNvPr>
          <p:cNvSpPr>
            <a:spLocks noGrp="1"/>
          </p:cNvSpPr>
          <p:nvPr>
            <p:ph type="title"/>
          </p:nvPr>
        </p:nvSpPr>
        <p:spPr>
          <a:xfrm>
            <a:off x="914400" y="731520"/>
            <a:ext cx="7223760" cy="1245326"/>
          </a:xfrm>
        </p:spPr>
        <p:txBody>
          <a:bodyPr/>
          <a:lstStyle/>
          <a:p>
            <a:r>
              <a:rPr lang="en-US" dirty="0"/>
              <a:t>summary</a:t>
            </a:r>
          </a:p>
        </p:txBody>
      </p:sp>
      <p:sp>
        <p:nvSpPr>
          <p:cNvPr id="3" name="Slide Number Placeholder 2">
            <a:extLst>
              <a:ext uri="{FF2B5EF4-FFF2-40B4-BE49-F238E27FC236}">
                <a16:creationId xmlns:a16="http://schemas.microsoft.com/office/drawing/2014/main" id="{537DC7B1-6103-D365-60AC-A3B1EEAE7290}"/>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15</a:t>
            </a:fld>
            <a:endParaRPr lang="en-US" dirty="0"/>
          </a:p>
        </p:txBody>
      </p:sp>
      <p:sp>
        <p:nvSpPr>
          <p:cNvPr id="4" name="Content Placeholder 3">
            <a:extLst>
              <a:ext uri="{FF2B5EF4-FFF2-40B4-BE49-F238E27FC236}">
                <a16:creationId xmlns:a16="http://schemas.microsoft.com/office/drawing/2014/main" id="{DCFA5984-01BE-FA92-6521-DC5BF15BC093}"/>
              </a:ext>
            </a:extLst>
          </p:cNvPr>
          <p:cNvSpPr>
            <a:spLocks noGrp="1"/>
          </p:cNvSpPr>
          <p:nvPr>
            <p:ph idx="1"/>
          </p:nvPr>
        </p:nvSpPr>
        <p:spPr>
          <a:xfrm>
            <a:off x="914400" y="2644545"/>
            <a:ext cx="7223760" cy="2889328"/>
          </a:xfrm>
        </p:spPr>
        <p:txBody>
          <a:bodyPr>
            <a:normAutofit/>
          </a:bodyPr>
          <a:lstStyle/>
          <a:p>
            <a:r>
              <a:rPr lang="en-US" sz="2400" dirty="0"/>
              <a:t>We use ado.net to establish database connection with our application it provides number of classes and methods to easily implement the database connection.</a:t>
            </a:r>
          </a:p>
        </p:txBody>
      </p:sp>
    </p:spTree>
    <p:extLst>
      <p:ext uri="{BB962C8B-B14F-4D97-AF65-F5344CB8AC3E}">
        <p14:creationId xmlns:p14="http://schemas.microsoft.com/office/powerpoint/2010/main" val="1508687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0" y="731520"/>
            <a:ext cx="6583680" cy="2865120"/>
          </a:xfrm>
        </p:spPr>
        <p:txBody>
          <a:bodyPr/>
          <a:lstStyle/>
          <a:p>
            <a:r>
              <a:rPr lang="en-US" sz="7200" dirty="0"/>
              <a:t>Thank 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548640"/>
            <a:ext cx="6583680" cy="2286000"/>
          </a:xfrm>
        </p:spPr>
        <p:txBody>
          <a:bodyPr/>
          <a:lstStyle/>
          <a:p>
            <a:r>
              <a:rPr lang="en-US" dirty="0"/>
              <a:t>TOPICS TO BE DISCUSSED</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926080"/>
            <a:ext cx="6583680" cy="3122168"/>
          </a:xfrm>
        </p:spPr>
        <p:txBody>
          <a:bodyPr/>
          <a:lstStyle/>
          <a:p>
            <a:r>
              <a:rPr lang="en-US" dirty="0"/>
              <a:t>Introduction​ to ado.net</a:t>
            </a:r>
          </a:p>
          <a:p>
            <a:r>
              <a:rPr lang="en-US" dirty="0"/>
              <a:t>Types of connection architecture</a:t>
            </a:r>
          </a:p>
          <a:p>
            <a:r>
              <a:rPr lang="en-US" dirty="0"/>
              <a:t>​Important classes of ado.net</a:t>
            </a:r>
          </a:p>
          <a:p>
            <a:r>
              <a:rPr lang="en-US" dirty="0"/>
              <a:t>How to build a database connection</a:t>
            </a:r>
          </a:p>
          <a:p>
            <a:r>
              <a:rPr lang="en-US" dirty="0"/>
              <a:t>​Summary​</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438475" y="457199"/>
            <a:ext cx="987552" cy="244503"/>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224528" y="815009"/>
            <a:ext cx="6766560" cy="900580"/>
          </a:xfrm>
        </p:spPr>
        <p:txBody>
          <a:bodyPr/>
          <a:lstStyle/>
          <a:p>
            <a:r>
              <a:rPr lang="en-US" dirty="0"/>
              <a:t>introduction</a:t>
            </a:r>
          </a:p>
        </p:txBody>
      </p:sp>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4224528" y="1828896"/>
            <a:ext cx="6766560" cy="4303572"/>
          </a:xfrm>
        </p:spPr>
        <p:txBody>
          <a:bodyPr>
            <a:normAutofit lnSpcReduction="10000"/>
          </a:bodyPr>
          <a:lstStyle/>
          <a:p>
            <a:pPr marL="514350" indent="-514350">
              <a:buFont typeface="+mj-lt"/>
              <a:buAutoNum type="alphaLcParenR"/>
            </a:pPr>
            <a:r>
              <a:rPr lang="en-US" sz="2800" dirty="0"/>
              <a:t>ADO.NET provides a bridge between the front end controls and the back end database. </a:t>
            </a:r>
          </a:p>
          <a:p>
            <a:pPr marL="514350" indent="-514350">
              <a:buFont typeface="+mj-lt"/>
              <a:buAutoNum type="alphaLcParenR"/>
            </a:pPr>
            <a:endParaRPr lang="en-US" sz="2800" dirty="0"/>
          </a:p>
          <a:p>
            <a:pPr marL="514350" indent="-514350">
              <a:buFont typeface="+mj-lt"/>
              <a:buAutoNum type="alphaLcParenR"/>
            </a:pPr>
            <a:r>
              <a:rPr lang="en-US" sz="2800" dirty="0"/>
              <a:t>The ADO.NET objects encapsulate all the data access operations .</a:t>
            </a:r>
          </a:p>
          <a:p>
            <a:pPr marL="514350" indent="-514350">
              <a:buFont typeface="+mj-lt"/>
              <a:buAutoNum type="alphaLcParenR"/>
            </a:pPr>
            <a:endParaRPr lang="en-US" sz="2800" dirty="0"/>
          </a:p>
          <a:p>
            <a:pPr marL="514350" indent="-514350">
              <a:buFont typeface="+mj-lt"/>
              <a:buAutoNum type="alphaLcParenR"/>
            </a:pPr>
            <a:r>
              <a:rPr lang="en-US" sz="2800" dirty="0"/>
              <a:t>The controls interact with these objects to display data, thus hiding the details of movement of data.</a:t>
            </a: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a:xfrm>
            <a:off x="10438475" y="457199"/>
            <a:ext cx="987552" cy="244503"/>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973549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854042" y="579450"/>
            <a:ext cx="10483917" cy="743825"/>
          </a:xfrm>
        </p:spPr>
        <p:txBody>
          <a:bodyPr/>
          <a:lstStyle/>
          <a:p>
            <a:r>
              <a:rPr lang="en-US" dirty="0">
                <a:effectLst>
                  <a:outerShdw blurRad="38100" dist="38100" dir="2700000" algn="tl">
                    <a:srgbClr val="000000">
                      <a:alpha val="43137"/>
                    </a:srgbClr>
                  </a:outerShdw>
                </a:effectLst>
              </a:rPr>
              <a:t>ADO.NET ARCHITECTURE</a:t>
            </a:r>
            <a:endParaRPr lang="en-US" dirty="0"/>
          </a:p>
        </p:txBody>
      </p:sp>
      <p:pic>
        <p:nvPicPr>
          <p:cNvPr id="6" name="Content Placeholder 5">
            <a:extLst>
              <a:ext uri="{FF2B5EF4-FFF2-40B4-BE49-F238E27FC236}">
                <a16:creationId xmlns:a16="http://schemas.microsoft.com/office/drawing/2014/main" id="{D1EE45E3-9622-81AC-1E69-A989F68B3BBD}"/>
              </a:ext>
            </a:extLst>
          </p:cNvPr>
          <p:cNvPicPr>
            <a:picLocks noGrp="1" noChangeAspect="1"/>
          </p:cNvPicPr>
          <p:nvPr>
            <p:ph idx="1"/>
          </p:nvPr>
        </p:nvPicPr>
        <p:blipFill>
          <a:blip r:embed="rId3"/>
          <a:stretch>
            <a:fillRect/>
          </a:stretch>
        </p:blipFill>
        <p:spPr>
          <a:xfrm>
            <a:off x="651063" y="1846216"/>
            <a:ext cx="10483917" cy="4076119"/>
          </a:xfrm>
        </p:spPr>
      </p:pic>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29064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65760" y="349762"/>
            <a:ext cx="11486606" cy="1583541"/>
          </a:xfrm>
        </p:spPr>
        <p:txBody>
          <a:bodyPr/>
          <a:lstStyle/>
          <a:p>
            <a:r>
              <a:rPr lang="en-US" dirty="0"/>
              <a:t>TYPES OF CONNECTION </a:t>
            </a:r>
            <a:br>
              <a:rPr lang="en-US" dirty="0"/>
            </a:br>
            <a:r>
              <a:rPr lang="en-US" dirty="0"/>
              <a:t>ARCHITECTURE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496389" y="1314994"/>
            <a:ext cx="10859588" cy="4277192"/>
          </a:xfrm>
        </p:spPr>
        <p:txBody>
          <a:bodyPr/>
          <a:lstStyle/>
          <a:p>
            <a:r>
              <a:rPr lang="en-US" dirty="0"/>
              <a:t>THERE ARE TWO TYPES OF ARCHITETCURE IN ADO.NET</a:t>
            </a:r>
          </a:p>
          <a:p>
            <a:pPr marL="457200" indent="-457200">
              <a:buAutoNum type="arabicPeriod"/>
            </a:pPr>
            <a:r>
              <a:rPr lang="en-US" dirty="0"/>
              <a:t>CONNECTED ARCHITECTURE</a:t>
            </a:r>
          </a:p>
          <a:p>
            <a:pPr marL="457200" indent="-457200">
              <a:buAutoNum type="arabicPeriod"/>
            </a:pPr>
            <a:r>
              <a:rPr lang="en-US" dirty="0"/>
              <a:t>DISCONNECTED ARCHITETCURE</a:t>
            </a: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854042" y="579450"/>
            <a:ext cx="10483917" cy="743825"/>
          </a:xfrm>
        </p:spPr>
        <p:txBody>
          <a:bodyPr/>
          <a:lstStyle/>
          <a:p>
            <a:r>
              <a:rPr lang="en-US" dirty="0">
                <a:effectLst>
                  <a:outerShdw blurRad="38100" dist="38100" dir="2700000" algn="tl">
                    <a:srgbClr val="000000">
                      <a:alpha val="43137"/>
                    </a:srgbClr>
                  </a:outerShdw>
                </a:effectLst>
              </a:rPr>
              <a:t>CONNECTED ARCHITECTURE</a:t>
            </a:r>
            <a:endParaRPr lang="en-US" dirty="0"/>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p:txBody>
          <a:bodyPr/>
          <a:lstStyle/>
          <a:p>
            <a:fld id="{48F63A3B-78C7-47BE-AE5E-E10140E04643}" type="slidenum">
              <a:rPr lang="en-US" smtClean="0"/>
              <a:pPr/>
              <a:t>6</a:t>
            </a:fld>
            <a:endParaRPr lang="en-US" dirty="0"/>
          </a:p>
        </p:txBody>
      </p:sp>
      <p:pic>
        <p:nvPicPr>
          <p:cNvPr id="8" name="Picture 7">
            <a:extLst>
              <a:ext uri="{FF2B5EF4-FFF2-40B4-BE49-F238E27FC236}">
                <a16:creationId xmlns:a16="http://schemas.microsoft.com/office/drawing/2014/main" id="{66D1FE9E-118E-6BB3-C572-BF53A486C3AA}"/>
              </a:ext>
            </a:extLst>
          </p:cNvPr>
          <p:cNvPicPr>
            <a:picLocks noChangeAspect="1"/>
          </p:cNvPicPr>
          <p:nvPr/>
        </p:nvPicPr>
        <p:blipFill>
          <a:blip r:embed="rId3"/>
          <a:stretch>
            <a:fillRect/>
          </a:stretch>
        </p:blipFill>
        <p:spPr>
          <a:xfrm>
            <a:off x="6019332" y="1767744"/>
            <a:ext cx="5406695" cy="3884120"/>
          </a:xfrm>
          <a:prstGeom prst="rect">
            <a:avLst/>
          </a:prstGeom>
        </p:spPr>
      </p:pic>
      <p:sp>
        <p:nvSpPr>
          <p:cNvPr id="9" name="TextBox 8">
            <a:extLst>
              <a:ext uri="{FF2B5EF4-FFF2-40B4-BE49-F238E27FC236}">
                <a16:creationId xmlns:a16="http://schemas.microsoft.com/office/drawing/2014/main" id="{92D94BA3-FEE6-3DEC-CCA3-47ABCEAFD832}"/>
              </a:ext>
            </a:extLst>
          </p:cNvPr>
          <p:cNvSpPr txBox="1"/>
          <p:nvPr/>
        </p:nvSpPr>
        <p:spPr>
          <a:xfrm>
            <a:off x="765973" y="1767744"/>
            <a:ext cx="4440769" cy="4154984"/>
          </a:xfrm>
          <a:prstGeom prst="rect">
            <a:avLst/>
          </a:prstGeom>
          <a:noFill/>
        </p:spPr>
        <p:txBody>
          <a:bodyPr wrap="square" rtlCol="0">
            <a:spAutoFit/>
          </a:bodyPr>
          <a:lstStyle/>
          <a:p>
            <a:pPr algn="just"/>
            <a:r>
              <a:rPr lang="en-US" sz="2400" dirty="0">
                <a:solidFill>
                  <a:schemeClr val="accent6"/>
                </a:solidFill>
                <a:latin typeface="Times New Roman" panose="02020603050405020304" pitchFamily="18" charset="0"/>
                <a:cs typeface="Times New Roman" panose="02020603050405020304" pitchFamily="18" charset="0"/>
              </a:rPr>
              <a:t>1.The architecture of ADO.net, in which connection must be opened to access the data retrieved from database is called as connected architecture. </a:t>
            </a:r>
          </a:p>
          <a:p>
            <a:pPr algn="just"/>
            <a:endParaRPr lang="en-US" sz="2400" dirty="0">
              <a:solidFill>
                <a:schemeClr val="accent6"/>
              </a:solidFill>
              <a:latin typeface="Times New Roman" panose="02020603050405020304" pitchFamily="18" charset="0"/>
              <a:cs typeface="Times New Roman" panose="02020603050405020304" pitchFamily="18" charset="0"/>
            </a:endParaRPr>
          </a:p>
          <a:p>
            <a:pPr algn="just"/>
            <a:r>
              <a:rPr lang="en-US" sz="2400" dirty="0">
                <a:solidFill>
                  <a:schemeClr val="accent6"/>
                </a:solidFill>
                <a:latin typeface="Times New Roman" panose="02020603050405020304" pitchFamily="18" charset="0"/>
                <a:cs typeface="Times New Roman" panose="02020603050405020304" pitchFamily="18" charset="0"/>
              </a:rPr>
              <a:t>2.Connected architecture was built on the classes connection, command, data reader and transaction.</a:t>
            </a:r>
            <a:endParaRPr lang="en-US" sz="2400" dirty="0">
              <a:solidFill>
                <a:schemeClr val="accent6"/>
              </a:solidFill>
            </a:endParaRPr>
          </a:p>
          <a:p>
            <a:endParaRPr lang="en-IN" sz="2400" dirty="0">
              <a:solidFill>
                <a:schemeClr val="accent6"/>
              </a:solidFill>
            </a:endParaRPr>
          </a:p>
        </p:txBody>
      </p:sp>
    </p:spTree>
    <p:extLst>
      <p:ext uri="{BB962C8B-B14F-4D97-AF65-F5344CB8AC3E}">
        <p14:creationId xmlns:p14="http://schemas.microsoft.com/office/powerpoint/2010/main" val="2426841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854042" y="579450"/>
            <a:ext cx="10483917" cy="743825"/>
          </a:xfrm>
        </p:spPr>
        <p:txBody>
          <a:bodyPr/>
          <a:lstStyle/>
          <a:p>
            <a:r>
              <a:rPr lang="en-US" dirty="0">
                <a:effectLst>
                  <a:outerShdw blurRad="38100" dist="38100" dir="2700000" algn="tl">
                    <a:srgbClr val="000000">
                      <a:alpha val="43137"/>
                    </a:srgbClr>
                  </a:outerShdw>
                </a:effectLst>
              </a:rPr>
              <a:t>DISCONNECTED ARCHITECTURE</a:t>
            </a:r>
            <a:endParaRPr lang="en-US" dirty="0"/>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9" name="TextBox 8">
            <a:extLst>
              <a:ext uri="{FF2B5EF4-FFF2-40B4-BE49-F238E27FC236}">
                <a16:creationId xmlns:a16="http://schemas.microsoft.com/office/drawing/2014/main" id="{92D94BA3-FEE6-3DEC-CCA3-47ABCEAFD832}"/>
              </a:ext>
            </a:extLst>
          </p:cNvPr>
          <p:cNvSpPr txBox="1"/>
          <p:nvPr/>
        </p:nvSpPr>
        <p:spPr>
          <a:xfrm>
            <a:off x="765973" y="1767744"/>
            <a:ext cx="4440769" cy="4324261"/>
          </a:xfrm>
          <a:prstGeom prst="rect">
            <a:avLst/>
          </a:prstGeom>
          <a:noFill/>
        </p:spPr>
        <p:txBody>
          <a:bodyPr wrap="square" rtlCol="0">
            <a:spAutoFit/>
          </a:bodyPr>
          <a:lstStyle/>
          <a:p>
            <a:pPr algn="just"/>
            <a:r>
              <a:rPr lang="en-US" sz="2400" dirty="0">
                <a:solidFill>
                  <a:schemeClr val="accent6"/>
                </a:solidFill>
                <a:latin typeface="Times New Roman" panose="02020603050405020304" pitchFamily="18" charset="0"/>
                <a:cs typeface="Times New Roman" panose="02020603050405020304" pitchFamily="18" charset="0"/>
              </a:rPr>
              <a:t>1.The architecture of ADO.net in which data retrieved from database can be accessed even when connection to database was closed is called as disconnected architecture. </a:t>
            </a:r>
          </a:p>
          <a:p>
            <a:pPr algn="just"/>
            <a:r>
              <a:rPr lang="en-US" sz="2400" dirty="0">
                <a:solidFill>
                  <a:schemeClr val="accent6"/>
                </a:solidFill>
                <a:latin typeface="Times New Roman" panose="02020603050405020304" pitchFamily="18" charset="0"/>
                <a:cs typeface="Times New Roman" panose="02020603050405020304" pitchFamily="18" charset="0"/>
              </a:rPr>
              <a:t>2.Disconnected architecture of ADO.net was built on classes connection, data adapter, command builder and dataset and </a:t>
            </a:r>
            <a:r>
              <a:rPr lang="en-US" sz="2400" dirty="0" err="1">
                <a:solidFill>
                  <a:schemeClr val="accent6"/>
                </a:solidFill>
                <a:latin typeface="Times New Roman" panose="02020603050405020304" pitchFamily="18" charset="0"/>
                <a:cs typeface="Times New Roman" panose="02020603050405020304" pitchFamily="18" charset="0"/>
              </a:rPr>
              <a:t>dataview</a:t>
            </a:r>
            <a:r>
              <a:rPr lang="en-US" sz="2400" dirty="0">
                <a:solidFill>
                  <a:schemeClr val="accent6"/>
                </a:solidFill>
                <a:latin typeface="Times New Roman" panose="02020603050405020304" pitchFamily="18" charset="0"/>
                <a:cs typeface="Times New Roman" panose="02020603050405020304" pitchFamily="18" charset="0"/>
              </a:rPr>
              <a:t>.</a:t>
            </a:r>
          </a:p>
          <a:p>
            <a:pPr marL="0" indent="0">
              <a:buNone/>
            </a:pPr>
            <a:endParaRPr lang="en-US" sz="1200" dirty="0">
              <a:solidFill>
                <a:schemeClr val="accent6"/>
              </a:solidFill>
            </a:endParaRPr>
          </a:p>
        </p:txBody>
      </p:sp>
      <p:pic>
        <p:nvPicPr>
          <p:cNvPr id="5" name="Picture 4">
            <a:extLst>
              <a:ext uri="{FF2B5EF4-FFF2-40B4-BE49-F238E27FC236}">
                <a16:creationId xmlns:a16="http://schemas.microsoft.com/office/drawing/2014/main" id="{4E9DB977-B86B-0B3D-C96F-88430982184B}"/>
              </a:ext>
            </a:extLst>
          </p:cNvPr>
          <p:cNvPicPr>
            <a:picLocks noChangeAspect="1"/>
          </p:cNvPicPr>
          <p:nvPr/>
        </p:nvPicPr>
        <p:blipFill>
          <a:blip r:embed="rId3"/>
          <a:stretch>
            <a:fillRect/>
          </a:stretch>
        </p:blipFill>
        <p:spPr>
          <a:xfrm>
            <a:off x="5538651" y="1901114"/>
            <a:ext cx="6297041" cy="2933851"/>
          </a:xfrm>
          <a:prstGeom prst="rect">
            <a:avLst/>
          </a:prstGeom>
        </p:spPr>
      </p:pic>
    </p:spTree>
    <p:extLst>
      <p:ext uri="{BB962C8B-B14F-4D97-AF65-F5344CB8AC3E}">
        <p14:creationId xmlns:p14="http://schemas.microsoft.com/office/powerpoint/2010/main" val="2720826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F35D-5F18-B375-E340-EF6070882525}"/>
              </a:ext>
            </a:extLst>
          </p:cNvPr>
          <p:cNvSpPr>
            <a:spLocks noGrp="1"/>
          </p:cNvSpPr>
          <p:nvPr>
            <p:ph type="title"/>
          </p:nvPr>
        </p:nvSpPr>
        <p:spPr>
          <a:xfrm>
            <a:off x="758952" y="731520"/>
            <a:ext cx="10671048" cy="775063"/>
          </a:xfrm>
        </p:spPr>
        <p:txBody>
          <a:bodyPr/>
          <a:lstStyle/>
          <a:p>
            <a:r>
              <a:rPr lang="en-US" dirty="0"/>
              <a:t>CLASSES USED IN ADO.NET</a:t>
            </a:r>
          </a:p>
        </p:txBody>
      </p:sp>
      <p:sp>
        <p:nvSpPr>
          <p:cNvPr id="3" name="Slide Number Placeholder 2">
            <a:extLst>
              <a:ext uri="{FF2B5EF4-FFF2-40B4-BE49-F238E27FC236}">
                <a16:creationId xmlns:a16="http://schemas.microsoft.com/office/drawing/2014/main" id="{7F278856-582A-EE52-6E81-89178405FF50}"/>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8</a:t>
            </a:fld>
            <a:endParaRPr lang="en-US" dirty="0"/>
          </a:p>
        </p:txBody>
      </p:sp>
      <p:graphicFrame>
        <p:nvGraphicFramePr>
          <p:cNvPr id="5" name="Diagram 2" descr="Timeline">
            <a:extLst>
              <a:ext uri="{FF2B5EF4-FFF2-40B4-BE49-F238E27FC236}">
                <a16:creationId xmlns:a16="http://schemas.microsoft.com/office/drawing/2014/main" id="{69DC78BF-36AB-24B7-7DB6-B60A0DC5DCAC}"/>
              </a:ext>
            </a:extLst>
          </p:cNvPr>
          <p:cNvGraphicFramePr>
            <a:graphicFrameLocks noGrp="1"/>
          </p:cNvGraphicFramePr>
          <p:nvPr>
            <p:ph sz="half" idx="1"/>
            <p:extLst>
              <p:ext uri="{D42A27DB-BD31-4B8C-83A1-F6EECF244321}">
                <p14:modId xmlns:p14="http://schemas.microsoft.com/office/powerpoint/2010/main" val="755656551"/>
              </p:ext>
            </p:extLst>
          </p:nvPr>
        </p:nvGraphicFramePr>
        <p:xfrm>
          <a:off x="758825" y="1785258"/>
          <a:ext cx="10674350" cy="4752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347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3986784" y="731520"/>
            <a:ext cx="7439243" cy="792480"/>
          </a:xfrm>
        </p:spPr>
        <p:txBody>
          <a:bodyPr/>
          <a:lstStyle/>
          <a:p>
            <a:r>
              <a:rPr lang="en-US" dirty="0"/>
              <a:t>CONNETCION CLASS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9</a:t>
            </a:fld>
            <a:endParaRPr lang="en-US" dirty="0"/>
          </a:p>
        </p:txBody>
      </p:sp>
      <p:sp>
        <p:nvSpPr>
          <p:cNvPr id="4" name="Text Placeholder 3">
            <a:extLst>
              <a:ext uri="{FF2B5EF4-FFF2-40B4-BE49-F238E27FC236}">
                <a16:creationId xmlns:a16="http://schemas.microsoft.com/office/drawing/2014/main" id="{12FEC14A-986C-0FDA-9A97-EC03E9B05BF9}"/>
              </a:ext>
            </a:extLst>
          </p:cNvPr>
          <p:cNvSpPr>
            <a:spLocks noGrp="1"/>
          </p:cNvSpPr>
          <p:nvPr>
            <p:ph type="body" idx="1"/>
          </p:nvPr>
        </p:nvSpPr>
        <p:spPr>
          <a:xfrm>
            <a:off x="3986784" y="1837509"/>
            <a:ext cx="6945467" cy="4288971"/>
          </a:xfrm>
        </p:spPr>
        <p:txBody>
          <a:bodyPr/>
          <a:lstStyle/>
          <a:p>
            <a:r>
              <a:rPr lang="en-US" sz="2800" cap="none" dirty="0">
                <a:latin typeface="Times New Roman" panose="02020603050405020304" pitchFamily="18" charset="0"/>
                <a:cs typeface="Times New Roman" panose="02020603050405020304" pitchFamily="18" charset="0"/>
              </a:rPr>
              <a:t>In ADO.NET ,WE use these connection classes to connect to database .These connection classes also manage transactions and connection</a:t>
            </a:r>
          </a:p>
        </p:txBody>
      </p:sp>
    </p:spTree>
    <p:extLst>
      <p:ext uri="{BB962C8B-B14F-4D97-AF65-F5344CB8AC3E}">
        <p14:creationId xmlns:p14="http://schemas.microsoft.com/office/powerpoint/2010/main" val="95491617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9" id="{07E52A9F-D25E-4E8C-B4D7-B5787788E959}" vid="{824140DD-B080-4B0A-AAFB-804D4F3A83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8FBBAE-6EB4-450B-BECB-ABD240B4B4AF}">
  <ds:schemaRefs>
    <ds:schemaRef ds:uri="http://schemas.microsoft.com/sharepoint/v3/contenttype/forms"/>
  </ds:schemaRefs>
</ds:datastoreItem>
</file>

<file path=customXml/itemProps2.xml><?xml version="1.0" encoding="utf-8"?>
<ds:datastoreItem xmlns:ds="http://schemas.openxmlformats.org/officeDocument/2006/customXml" ds:itemID="{DB1E1457-D4B3-40FD-8F3C-3C887E804B1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1F72A9A-9854-460A-B457-FD7825B588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{08009CE4-8A96-4E38-963C-E84270ACAD57}tf78438558_win32</Template>
  <TotalTime>123</TotalTime>
  <Words>732</Words>
  <Application>Microsoft Office PowerPoint</Application>
  <PresentationFormat>Widescreen</PresentationFormat>
  <Paragraphs>83</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Cascadia Mono</vt:lpstr>
      <vt:lpstr>Poppins</vt:lpstr>
      <vt:lpstr>Sabon Next LT</vt:lpstr>
      <vt:lpstr>Times New Roman</vt:lpstr>
      <vt:lpstr>Custom</vt:lpstr>
      <vt:lpstr>ADO.NET</vt:lpstr>
      <vt:lpstr>TOPICS TO BE DISCUSSED</vt:lpstr>
      <vt:lpstr>introduction</vt:lpstr>
      <vt:lpstr>ADO.NET ARCHITECTURE</vt:lpstr>
      <vt:lpstr>TYPES OF CONNECTION  ARCHITECTURE</vt:lpstr>
      <vt:lpstr>CONNECTED ARCHITECTURE</vt:lpstr>
      <vt:lpstr>DISCONNECTED ARCHITECTURE</vt:lpstr>
      <vt:lpstr>CLASSES USED IN ADO.NET</vt:lpstr>
      <vt:lpstr>CONNETCION CLASS</vt:lpstr>
      <vt:lpstr>COMMAND CLASS</vt:lpstr>
      <vt:lpstr>DATA READER</vt:lpstr>
      <vt:lpstr>DATA ADAPTER</vt:lpstr>
      <vt:lpstr>DATA SET</vt:lpstr>
      <vt:lpstr>HOW TO CONNECT TO DATBASE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dc:title>
  <dc:subject/>
  <dc:creator>Ritu Dakua</dc:creator>
  <cp:lastModifiedBy>Ritu Dakua</cp:lastModifiedBy>
  <cp:revision>8</cp:revision>
  <dcterms:created xsi:type="dcterms:W3CDTF">2023-10-31T05:07:04Z</dcterms:created>
  <dcterms:modified xsi:type="dcterms:W3CDTF">2024-02-22T11:21:28Z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