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Mohamed </a:t>
            </a:r>
            <a:r>
              <a:rPr b="1" dirty="0" sz="2500" lang="en-US">
                <a:solidFill>
                  <a:schemeClr val="tx2">
                    <a:lumMod val="60000"/>
                    <a:lumOff val="40000"/>
                  </a:schemeClr>
                </a:solidFill>
                <a:latin typeface="Arial"/>
                <a:cs typeface="Arial"/>
              </a:rPr>
              <a:t>R</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l</a:t>
            </a:r>
            <a:r>
              <a:rPr b="1" dirty="0" sz="2500" lang="en-US">
                <a:solidFill>
                  <a:schemeClr val="tx2">
                    <a:lumMod val="60000"/>
                    <a:lumOff val="40000"/>
                  </a:schemeClr>
                </a:solidFill>
                <a:latin typeface="Arial"/>
                <a:cs typeface="Arial"/>
              </a:rPr>
              <a:t>w</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n</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J</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d71466ea9ca642599929770876c7d7a7</vt:lpwstr>
  </property>
</Properties>
</file>