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3214686"/>
            <a:ext cx="7200896" cy="176079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Web designing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2643174" cy="4500594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 Free and open source </a:t>
            </a:r>
            <a:r>
              <a:rPr lang="en-IN" sz="4400" b="1" dirty="0" smtClean="0">
                <a:solidFill>
                  <a:schemeClr val="tx1"/>
                </a:solidFill>
              </a:rPr>
              <a:t>software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Admission is the webpage where the user can get information about the Audio Technology in UG and graduate. </a:t>
            </a:r>
          </a:p>
          <a:p>
            <a:r>
              <a:rPr lang="en-IN" dirty="0" smtClean="0"/>
              <a:t>The user can register his detail for the application and get the form for  joining the institute.</a:t>
            </a:r>
          </a:p>
          <a:p>
            <a:r>
              <a:rPr lang="en-IN" dirty="0" smtClean="0"/>
              <a:t>The user can get the registration form by clicking the “Register for application” link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073562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800" dirty="0" smtClean="0"/>
              <a:t>The registration form being displayed in this manner:</a:t>
            </a:r>
            <a:endParaRPr lang="en-IN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28794" y="3500438"/>
            <a:ext cx="4948006" cy="27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14290"/>
            <a:ext cx="4929222" cy="277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 End is done by creating a database for the form which the user is giving the details.</a:t>
            </a:r>
          </a:p>
          <a:p>
            <a:r>
              <a:rPr lang="en-IN" dirty="0" smtClean="0"/>
              <a:t>The empty database is created for the entry of the user who register for the admission.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71547"/>
            <a:ext cx="721523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00364" y="2643182"/>
            <a:ext cx="3334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 You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00"/>
            <a:r>
              <a:rPr lang="en-IN" sz="4400" b="1" dirty="0" smtClean="0"/>
              <a:t>WEBSITE APPLICATION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have created a website for issuing admission for the student who are interested for applying in our institute.</a:t>
            </a:r>
          </a:p>
          <a:p>
            <a:r>
              <a:rPr lang="en-IN" dirty="0" smtClean="0"/>
              <a:t>We have displayed all the information about the website application. </a:t>
            </a:r>
          </a:p>
          <a:p>
            <a:pPr algn="just"/>
            <a:r>
              <a:rPr lang="en-IN" dirty="0" smtClean="0"/>
              <a:t>The start page attracts the user with our web designing techniques.</a:t>
            </a:r>
          </a:p>
          <a:p>
            <a:pPr algn="just"/>
            <a:r>
              <a:rPr lang="en-IN" dirty="0" smtClean="0"/>
              <a:t>Fine. Let’s Get Started with our website.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1285860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7829576" cy="4855386"/>
          </a:xfrm>
        </p:spPr>
        <p:txBody>
          <a:bodyPr/>
          <a:lstStyle/>
          <a:p>
            <a:r>
              <a:rPr lang="en-IN" dirty="0" smtClean="0"/>
              <a:t>When the user click the “Let’s get started” link, it reaches the home page of the website.</a:t>
            </a:r>
          </a:p>
          <a:p>
            <a:r>
              <a:rPr lang="en-IN" dirty="0" smtClean="0"/>
              <a:t>We provide each and every information about the institution in the home page. This page gives a perfect information for the user who visits our 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1214422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1214422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285860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 smtClean="0"/>
              <a:t>We issue many courses in our institution. Mainly now we provide admission for Audio Technology and Summer Programme.</a:t>
            </a:r>
          </a:p>
          <a:p>
            <a:pPr algn="just"/>
            <a:r>
              <a:rPr lang="en-IN" sz="3600" dirty="0" smtClean="0"/>
              <a:t>And we provide the upcoming events that being conducted by the institute.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285860"/>
            <a:ext cx="7239000" cy="40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131</TotalTime>
  <Words>260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Web designing</vt:lpstr>
      <vt:lpstr>WEBSITE APPLICATION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Back End</vt:lpstr>
      <vt:lpstr> 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designing-</dc:title>
  <dc:creator>sridhar</dc:creator>
  <cp:lastModifiedBy>sridhar</cp:lastModifiedBy>
  <cp:revision>16</cp:revision>
  <dcterms:created xsi:type="dcterms:W3CDTF">2016-05-13T04:44:01Z</dcterms:created>
  <dcterms:modified xsi:type="dcterms:W3CDTF">2016-05-13T06:39:15Z</dcterms:modified>
</cp:coreProperties>
</file>