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8C77-A9D5-42DD-8387-737250815556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7D1BBA-F8A0-4FC8-9995-64E1D18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8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8C77-A9D5-42DD-8387-737250815556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7D1BBA-F8A0-4FC8-9995-64E1D18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6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8C77-A9D5-42DD-8387-737250815556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7D1BBA-F8A0-4FC8-9995-64E1D18273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761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8C77-A9D5-42DD-8387-737250815556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7D1BBA-F8A0-4FC8-9995-64E1D18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78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8C77-A9D5-42DD-8387-737250815556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7D1BBA-F8A0-4FC8-9995-64E1D18273F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3002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8C77-A9D5-42DD-8387-737250815556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7D1BBA-F8A0-4FC8-9995-64E1D18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13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8C77-A9D5-42DD-8387-737250815556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1BBA-F8A0-4FC8-9995-64E1D18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67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8C77-A9D5-42DD-8387-737250815556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1BBA-F8A0-4FC8-9995-64E1D18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8C77-A9D5-42DD-8387-737250815556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1BBA-F8A0-4FC8-9995-64E1D18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3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8C77-A9D5-42DD-8387-737250815556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7D1BBA-F8A0-4FC8-9995-64E1D18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8C77-A9D5-42DD-8387-737250815556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7D1BBA-F8A0-4FC8-9995-64E1D18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8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8C77-A9D5-42DD-8387-737250815556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7D1BBA-F8A0-4FC8-9995-64E1D18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8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8C77-A9D5-42DD-8387-737250815556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1BBA-F8A0-4FC8-9995-64E1D18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4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8C77-A9D5-42DD-8387-737250815556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1BBA-F8A0-4FC8-9995-64E1D18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6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8C77-A9D5-42DD-8387-737250815556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1BBA-F8A0-4FC8-9995-64E1D18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9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A8C77-A9D5-42DD-8387-737250815556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7D1BBA-F8A0-4FC8-9995-64E1D18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A8C77-A9D5-42DD-8387-737250815556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7D1BBA-F8A0-4FC8-9995-64E1D1827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3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B8D5-7277-4DBE-B326-34B2989A9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9451" y="4070839"/>
            <a:ext cx="8915399" cy="1506642"/>
          </a:xfrm>
        </p:spPr>
        <p:txBody>
          <a:bodyPr>
            <a:normAutofit fontScale="90000"/>
          </a:bodyPr>
          <a:lstStyle/>
          <a:p>
            <a:br>
              <a:rPr lang="en-US" sz="1600" b="1" dirty="0"/>
            </a:br>
            <a:r>
              <a:rPr lang="en-US" sz="5300" b="1" dirty="0"/>
              <a:t>Title:</a:t>
            </a:r>
            <a:r>
              <a:rPr lang="en-US" sz="5300" dirty="0"/>
              <a:t> Modern Science and Technology </a:t>
            </a:r>
            <a:br>
              <a:rPr lang="en-US" sz="5300" dirty="0"/>
            </a:br>
            <a:br>
              <a:rPr lang="en-US" sz="5300" dirty="0"/>
            </a:br>
            <a:br>
              <a:rPr lang="en-US" sz="1600" dirty="0"/>
            </a:br>
            <a:r>
              <a:rPr lang="en-US" sz="1600" b="1" dirty="0"/>
              <a:t>Subtitle:</a:t>
            </a:r>
            <a:r>
              <a:rPr lang="en-US" sz="1600" dirty="0"/>
              <a:t> Shaping the Future</a:t>
            </a:r>
            <a:br>
              <a:rPr lang="en-US" sz="1600" dirty="0"/>
            </a:br>
            <a:r>
              <a:rPr lang="en-US" sz="1600" b="1" dirty="0"/>
              <a:t>Presented by:</a:t>
            </a:r>
            <a:r>
              <a:rPr lang="en-US" sz="1600" dirty="0"/>
              <a:t> [Rima]</a:t>
            </a:r>
            <a:br>
              <a:rPr lang="en-US" sz="1600" dirty="0"/>
            </a:br>
            <a:r>
              <a:rPr lang="en-US" sz="1600" b="1" dirty="0"/>
              <a:t>Date:</a:t>
            </a:r>
            <a:r>
              <a:rPr lang="en-US" sz="1600" dirty="0"/>
              <a:t> [18.05.2025]</a:t>
            </a:r>
            <a:br>
              <a:rPr lang="en-US" sz="1600" dirty="0"/>
            </a:br>
            <a:r>
              <a:rPr lang="en-US" sz="5300" b="1" dirty="0"/>
              <a:t> 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0ECA6-EA02-4FB3-B6E7-1CBB5AF4A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414" y="2804746"/>
            <a:ext cx="355209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7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132954-BC2A-48F3-B386-6C3FBD4A16EF}"/>
              </a:ext>
            </a:extLst>
          </p:cNvPr>
          <p:cNvSpPr txBox="1"/>
          <p:nvPr/>
        </p:nvSpPr>
        <p:spPr>
          <a:xfrm>
            <a:off x="3048657" y="2828836"/>
            <a:ext cx="60973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 Introduction;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Definition of science and technology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Importance in modern life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they influence each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581A0-987A-4BB4-852E-723B0DDB8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066" y="3769658"/>
            <a:ext cx="2667000" cy="248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CA8123-5A79-4A04-99D1-D604C8401588}"/>
              </a:ext>
            </a:extLst>
          </p:cNvPr>
          <p:cNvSpPr txBox="1"/>
          <p:nvPr/>
        </p:nvSpPr>
        <p:spPr>
          <a:xfrm>
            <a:off x="3048657" y="2690336"/>
            <a:ext cx="60973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Key Areas of Modern Science;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Artificial Intelligence (AI)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Genetic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Quantum Physics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Space Science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40364-CED0-433B-AAC4-946C9DADB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631" y="1661746"/>
            <a:ext cx="4390292" cy="384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5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3745E9-92E0-4CD2-9019-458EF9925A8A}"/>
              </a:ext>
            </a:extLst>
          </p:cNvPr>
          <p:cNvSpPr txBox="1"/>
          <p:nvPr/>
        </p:nvSpPr>
        <p:spPr>
          <a:xfrm>
            <a:off x="3057449" y="2690336"/>
            <a:ext cx="60973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Key Areas of Modern Technology;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Internet of Things (IoT)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5G and communication technology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Robotics and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Renewable Energy Technologies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4FDB0-BA25-44E4-815E-E004D78F0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648" y="1776046"/>
            <a:ext cx="2608385" cy="257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8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50E941-8A5B-4B17-8CAE-9304D64DA9FE}"/>
              </a:ext>
            </a:extLst>
          </p:cNvPr>
          <p:cNvSpPr txBox="1"/>
          <p:nvPr/>
        </p:nvSpPr>
        <p:spPr>
          <a:xfrm>
            <a:off x="3048657" y="2828836"/>
            <a:ext cx="60973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Conclusion;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Recap of major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role of responsible innovation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Encouragement to explore and contribute</a:t>
            </a:r>
          </a:p>
        </p:txBody>
      </p:sp>
    </p:spTree>
    <p:extLst>
      <p:ext uri="{BB962C8B-B14F-4D97-AF65-F5344CB8AC3E}">
        <p14:creationId xmlns:p14="http://schemas.microsoft.com/office/powerpoint/2010/main" val="137029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105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 Title: Modern Science and Technology    Subtitle: Shaping the Future Presented by: [Rima] Date: [18.05.2025] 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Modern Science and Technology    Subtitle: Shaping the Future Presented by: [Rima] Date: [18.05.2025]</dc:title>
  <dc:creator>ICT Lab</dc:creator>
  <cp:lastModifiedBy>ICT Lab</cp:lastModifiedBy>
  <cp:revision>3</cp:revision>
  <dcterms:created xsi:type="dcterms:W3CDTF">2025-07-18T11:39:27Z</dcterms:created>
  <dcterms:modified xsi:type="dcterms:W3CDTF">2025-07-18T12:07:37Z</dcterms:modified>
</cp:coreProperties>
</file>