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ma nandy" initials="rn" lastIdx="1" clrIdx="0">
    <p:extLst>
      <p:ext uri="{19B8F6BF-5375-455C-9EA6-DF929625EA0E}">
        <p15:presenceInfo xmlns:p15="http://schemas.microsoft.com/office/powerpoint/2012/main" userId="7d2ecea3d698dc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AE251-F6AF-4525-99E4-876C3B25D76C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2932F-9B55-4F08-BE4B-274527B70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2932F-9B55-4F08-BE4B-274527B7094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4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9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62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2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79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10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6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8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01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1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7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1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E96A-5116-47A8-98E8-0C8FB8415F61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421FEA-B7B5-4212-A5B3-B83382D4D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2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EA23-EE18-4D5F-01CF-CA08D5950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2BEF-D2FF-1F95-9805-18B2FCA62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Rima Nandy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F3-1336-0A83-7205-50FAADE1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Count Plot creation of Chest Pain based on Gender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DD7848-566D-F72A-921D-05A10EC28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43706" r="60804" b="12836"/>
          <a:stretch/>
        </p:blipFill>
        <p:spPr>
          <a:xfrm>
            <a:off x="520206" y="2328672"/>
            <a:ext cx="5046444" cy="321868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A1236-4CE5-004E-9460-E054F06E0E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Males have a higher chance of suffering from typical angina than females.</a:t>
            </a:r>
          </a:p>
        </p:txBody>
      </p:sp>
    </p:spTree>
    <p:extLst>
      <p:ext uri="{BB962C8B-B14F-4D97-AF65-F5344CB8AC3E}">
        <p14:creationId xmlns:p14="http://schemas.microsoft.com/office/powerpoint/2010/main" val="219735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47A7-078F-36CE-1729-2F011FF2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Blood Pressure vs 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D06CA2-3D70-E7E8-2570-5FB310F358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t="33037" r="64874" b="19816"/>
          <a:stretch/>
        </p:blipFill>
        <p:spPr>
          <a:xfrm>
            <a:off x="335448" y="1930400"/>
            <a:ext cx="4752936" cy="370230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2CD14-DE93-BD5B-39F8-2261BA3F97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Here we can see blood pressure increases between 50-60 and the same pattern continues till 70 years of age.</a:t>
            </a:r>
          </a:p>
        </p:txBody>
      </p:sp>
    </p:spTree>
    <p:extLst>
      <p:ext uri="{BB962C8B-B14F-4D97-AF65-F5344CB8AC3E}">
        <p14:creationId xmlns:p14="http://schemas.microsoft.com/office/powerpoint/2010/main" val="35229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A5A-2880-267E-EF4F-BD31D7E8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Cholesterol vs 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55B48-D8D4-789E-CAF7-A1018D141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40771" r="63135" b="13383"/>
          <a:stretch/>
        </p:blipFill>
        <p:spPr>
          <a:xfrm>
            <a:off x="280494" y="2060448"/>
            <a:ext cx="5142182" cy="371856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8481E-C2EF-9BF2-73FB-3AD11CDEA2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level of Cholesterol increases in the age group of 50-60 up to the age of 70.</a:t>
            </a:r>
          </a:p>
        </p:txBody>
      </p:sp>
    </p:spTree>
    <p:extLst>
      <p:ext uri="{BB962C8B-B14F-4D97-AF65-F5344CB8AC3E}">
        <p14:creationId xmlns:p14="http://schemas.microsoft.com/office/powerpoint/2010/main" val="346368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1A09-B52B-8575-A1FD-B1730F19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ST Depression Vs 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9FCE53-ACD7-3A19-CA04-99F0D8191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023" r="65467" b="25868"/>
          <a:stretch/>
        </p:blipFill>
        <p:spPr>
          <a:xfrm>
            <a:off x="390145" y="1930400"/>
            <a:ext cx="4471748" cy="340969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B7837-B69B-9EF5-1C0E-63BA905BF5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ST Depression is higher in the age group of 30-40 years.</a:t>
            </a:r>
          </a:p>
        </p:txBody>
      </p:sp>
    </p:spTree>
    <p:extLst>
      <p:ext uri="{BB962C8B-B14F-4D97-AF65-F5344CB8AC3E}">
        <p14:creationId xmlns:p14="http://schemas.microsoft.com/office/powerpoint/2010/main" val="280455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43DF-3F90-F514-3802-E9E3C413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ST Depression based on Gender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6AB4BB-FEDC-9400-3989-A615525AB0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34677" r="62237" b="19944"/>
          <a:stretch/>
        </p:blipFill>
        <p:spPr>
          <a:xfrm>
            <a:off x="677334" y="1755563"/>
            <a:ext cx="4411050" cy="37796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23B04-EC4B-0946-3C19-26FE2333B1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Males are more prone to ST Depression than Females.</a:t>
            </a:r>
          </a:p>
        </p:txBody>
      </p:sp>
    </p:spTree>
    <p:extLst>
      <p:ext uri="{BB962C8B-B14F-4D97-AF65-F5344CB8AC3E}">
        <p14:creationId xmlns:p14="http://schemas.microsoft.com/office/powerpoint/2010/main" val="253563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0E64-78A7-86B4-10DB-4C94759E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Exercise with Angina vs Gender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E97324-8617-83C4-25AE-71D7E84AB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t="30339" r="61387" b="25868"/>
          <a:stretch/>
        </p:blipFill>
        <p:spPr>
          <a:xfrm>
            <a:off x="475489" y="2036064"/>
            <a:ext cx="5035136" cy="40965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E170B-5D37-2015-0593-16861D0F69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Males are more prone to exercise with angina than females.</a:t>
            </a:r>
          </a:p>
        </p:txBody>
      </p:sp>
    </p:spTree>
    <p:extLst>
      <p:ext uri="{BB962C8B-B14F-4D97-AF65-F5344CB8AC3E}">
        <p14:creationId xmlns:p14="http://schemas.microsoft.com/office/powerpoint/2010/main" val="419913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8175-86DD-3423-2D0B-81EA828A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Fasting Blood Sugar vs Gender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2BB746-0F60-42D4-2A3D-0DC693D6F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t="29756" r="62844" b="25867"/>
          <a:stretch/>
        </p:blipFill>
        <p:spPr>
          <a:xfrm>
            <a:off x="121921" y="1930400"/>
            <a:ext cx="4953678" cy="4318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BAC12-C81E-FAA7-2215-CBE740FA92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Males have a higher fasting blood sugar than females.</a:t>
            </a:r>
          </a:p>
        </p:txBody>
      </p:sp>
    </p:spTree>
    <p:extLst>
      <p:ext uri="{BB962C8B-B14F-4D97-AF65-F5344CB8AC3E}">
        <p14:creationId xmlns:p14="http://schemas.microsoft.com/office/powerpoint/2010/main" val="99787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A815-1DD3-CF4F-EBD1-326405C5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Detailed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8797A-C5D7-8674-9B05-FF4E8ADEF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743456"/>
            <a:ext cx="9029087" cy="4297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Thus, from the analysis, it can be clearly said that the level of cholesterol, fasting blood sugar levels, ST Depression, Blood pressure positively influences heart disease.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Males are more prone to cholesterol, high blood pressure, ST depression than females and hence have a higher risk of heart disease.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Heart diseases also affect the middle aged group of 40-55 years more than the older and younger groups.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Heart Diseases can also be suffered by people who show no typical pain of angina, therefore non-anginal pain due to its non-detection remains a larger cause for heart diseases.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Finally,51% of the population suffers from heart diseases, therefore one should maintain proper heart healthcare to prevent heart diseases.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98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B078-DAE9-843E-63F4-049E880C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181856"/>
          </a:xfrm>
        </p:spPr>
        <p:txBody>
          <a:bodyPr/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605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D354-13E8-58BA-EDA7-9A55843A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u="sng" dirty="0"/>
            </a:br>
            <a:r>
              <a:rPr lang="en-US" u="sng" dirty="0"/>
              <a:t>Data Source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BB22-78EA-4F5F-44DF-67E9CF09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 Source is provided by various hospitals which is then collated and preprocessed by me using Python programming.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6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4538-D4F2-9EF7-E8CF-462153B8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 dirty="0"/>
            </a:br>
            <a:r>
              <a:rPr lang="en-US" u="sng" dirty="0"/>
              <a:t>  Heart Disease Population Percentage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3E660-3081-9E36-B163-7D5EA0D798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t="27360" r="53541"/>
          <a:stretch/>
        </p:blipFill>
        <p:spPr>
          <a:xfrm>
            <a:off x="1048512" y="2255519"/>
            <a:ext cx="4041458" cy="416085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EBECA-422F-C461-79A8-9FACCD31EB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People who have heart disease is 51% whereas people who </a:t>
            </a:r>
            <a:r>
              <a:rPr lang="en-US" dirty="0" err="1"/>
              <a:t>donot</a:t>
            </a:r>
            <a:r>
              <a:rPr lang="en-US" dirty="0"/>
              <a:t> have heart disease is 49%. </a:t>
            </a:r>
            <a:r>
              <a:rPr lang="en-US" dirty="0" err="1"/>
              <a:t>Thus,the</a:t>
            </a:r>
            <a:r>
              <a:rPr lang="en-US" dirty="0"/>
              <a:t> presence of heart disease is 2% higher than its absence.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1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EB4F7-C3DF-B81A-04C3-987D4F0C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Count Plot of Population vs Age</a:t>
            </a:r>
            <a:endParaRPr lang="en-IN" u="sn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0CDFEC-1E19-CB33-FB94-E257FAABD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25929" r="27882" b="-285"/>
          <a:stretch/>
        </p:blipFill>
        <p:spPr>
          <a:xfrm>
            <a:off x="390144" y="1648734"/>
            <a:ext cx="5925312" cy="38620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D16C15-F35B-7B60-612E-BEF8ABFD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2646" y="1648734"/>
            <a:ext cx="3370410" cy="4392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Through the count plot of population, the entire population can be divided into 3 sections: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Young Age- Population with age&gt;=29 and age&lt;40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Middle Age- Population with age</a:t>
            </a:r>
          </a:p>
          <a:p>
            <a:pPr marL="0" indent="0">
              <a:buNone/>
            </a:pPr>
            <a:r>
              <a:rPr lang="en-US" dirty="0"/>
              <a:t>     &gt;=40 and &lt;55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Elderly Age- Population with age &gt;55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6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0628-E5B9-0EB8-8210-9E76247F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Bar Plot based on Age Category</a:t>
            </a:r>
            <a:endParaRPr lang="en-IN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BD1681-D950-0436-E577-4795E962A5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0246" r="43906" b="2891"/>
          <a:stretch/>
        </p:blipFill>
        <p:spPr>
          <a:xfrm>
            <a:off x="390144" y="1515386"/>
            <a:ext cx="4888992" cy="51536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9C681-486D-FC2A-3592-61AC23D86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Bar plot based on Age Category, it can be clearly said that the maximum population consists of Elderly Ages, viz, people with ages above the age of 55.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55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3B6-2AD0-41FC-DD3C-63A93D90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Count Plot Creation based on Age Category and Gender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6F636-9754-45F9-AD25-734CE0DD86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our data, the maximum number of population resides in the elderly category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B340E07-F910-51B2-D7C3-668CD30CE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22103" r="48568" b="18669"/>
          <a:stretch/>
        </p:blipFill>
        <p:spPr>
          <a:xfrm>
            <a:off x="677335" y="2048257"/>
            <a:ext cx="4416670" cy="3535764"/>
          </a:xfrm>
        </p:spPr>
      </p:pic>
    </p:spTree>
    <p:extLst>
      <p:ext uri="{BB962C8B-B14F-4D97-AF65-F5344CB8AC3E}">
        <p14:creationId xmlns:p14="http://schemas.microsoft.com/office/powerpoint/2010/main" val="239181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256D-0978-15C5-1636-E33E6B9E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Heart Disease based on Age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CCCCB9-08B7-8873-DEBD-127464DE11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42562" r="62203" b="9899"/>
          <a:stretch/>
        </p:blipFill>
        <p:spPr>
          <a:xfrm>
            <a:off x="414528" y="2218944"/>
            <a:ext cx="5047488" cy="364776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2FC7B-B4A5-9B3C-0F18-E745475C04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From the count plot, it can be clearly be inferred that the middle aged people are more prone to heart diseases than any other age group.</a:t>
            </a:r>
          </a:p>
        </p:txBody>
      </p:sp>
    </p:spTree>
    <p:extLst>
      <p:ext uri="{BB962C8B-B14F-4D97-AF65-F5344CB8AC3E}">
        <p14:creationId xmlns:p14="http://schemas.microsoft.com/office/powerpoint/2010/main" val="386985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D473-53C3-F85D-7032-3779582E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Heart Disease based on Gender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8D937D-7153-6842-9A06-C80DC555D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46166" r="62734" b="8110"/>
          <a:stretch/>
        </p:blipFill>
        <p:spPr>
          <a:xfrm>
            <a:off x="670553" y="2041741"/>
            <a:ext cx="5421922" cy="41085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5FFFC-EE68-150F-D611-502096602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9966" y="2317315"/>
            <a:ext cx="4208745" cy="3724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We can see that females are more prone to heart disease than males.</a:t>
            </a:r>
          </a:p>
        </p:txBody>
      </p:sp>
    </p:spTree>
    <p:extLst>
      <p:ext uri="{BB962C8B-B14F-4D97-AF65-F5344CB8AC3E}">
        <p14:creationId xmlns:p14="http://schemas.microsoft.com/office/powerpoint/2010/main" val="155552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75F4-C66C-2BBE-B43B-646494A3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Count Plot based on Chest Pain Experienced by Population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EB864A-B403-B1C8-E24C-75427AA5D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t="43838" r="59930" b="12290"/>
          <a:stretch/>
        </p:blipFill>
        <p:spPr>
          <a:xfrm>
            <a:off x="183315" y="2097024"/>
            <a:ext cx="5510349" cy="35373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FD18F-A7EC-E016-F669-7CAC9FBBEA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seems people who have non anginal pain have a higher chance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440968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532</Words>
  <Application>Microsoft Office PowerPoint</Application>
  <PresentationFormat>Widescreen</PresentationFormat>
  <Paragraphs>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Heart Disease Analytics</vt:lpstr>
      <vt:lpstr> Data Source</vt:lpstr>
      <vt:lpstr>   Heart Disease Population Percentage</vt:lpstr>
      <vt:lpstr>Count Plot of Population vs Age</vt:lpstr>
      <vt:lpstr>Bar Plot based on Age Category</vt:lpstr>
      <vt:lpstr>Count Plot Creation based on Age Category and Gender</vt:lpstr>
      <vt:lpstr>Heart Disease based on Age Category</vt:lpstr>
      <vt:lpstr>Heart Disease based on Gender</vt:lpstr>
      <vt:lpstr>Count Plot based on Chest Pain Experienced by Population</vt:lpstr>
      <vt:lpstr>Count Plot creation of Chest Pain based on Gender</vt:lpstr>
      <vt:lpstr>Blood Pressure vs Age</vt:lpstr>
      <vt:lpstr>Cholesterol vs Age</vt:lpstr>
      <vt:lpstr>ST Depression Vs Age</vt:lpstr>
      <vt:lpstr>ST Depression based on Gender</vt:lpstr>
      <vt:lpstr>Exercise with Angina vs Gender</vt:lpstr>
      <vt:lpstr>Fasting Blood Sugar vs Gender</vt:lpstr>
      <vt:lpstr>Detailed Analysis</vt:lpstr>
      <vt:lpstr>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Analytics</dc:title>
  <dc:creator>rima nandy</dc:creator>
  <cp:lastModifiedBy>rima nandy</cp:lastModifiedBy>
  <cp:revision>16</cp:revision>
  <dcterms:created xsi:type="dcterms:W3CDTF">2024-05-28T12:01:05Z</dcterms:created>
  <dcterms:modified xsi:type="dcterms:W3CDTF">2024-05-28T15:49:54Z</dcterms:modified>
</cp:coreProperties>
</file>