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72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1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62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3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9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5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5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8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5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F212-9DF8-4A7F-998D-B603F0B6A1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A70A-DC85-80DF-B378-E9978950B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dirty="0"/>
              <a:t>Amazon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45D7-C606-28CF-EA7D-A5F7C97C4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By Rima Nandy</a:t>
            </a:r>
          </a:p>
        </p:txBody>
      </p:sp>
    </p:spTree>
    <p:extLst>
      <p:ext uri="{BB962C8B-B14F-4D97-AF65-F5344CB8AC3E}">
        <p14:creationId xmlns:p14="http://schemas.microsoft.com/office/powerpoint/2010/main" val="120449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464F-0C52-D719-9F27-3DE0CD33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802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E33-363C-90B3-5958-C6C837B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247-3124-FECF-947A-97223370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primary data is provided by Amazon, which is then pre-processed and collated by 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data has been cleaned using Excel and then analysed and presented with insights with the help of Tableau.</a:t>
            </a:r>
          </a:p>
        </p:txBody>
      </p:sp>
    </p:spTree>
    <p:extLst>
      <p:ext uri="{BB962C8B-B14F-4D97-AF65-F5344CB8AC3E}">
        <p14:creationId xmlns:p14="http://schemas.microsoft.com/office/powerpoint/2010/main" val="265517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66F3-22EF-8AD0-2A1D-7A438324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Region-wise total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64BBA-A400-EF39-8DAB-AF0BBE389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9" t="26947" r="13197" b="10546"/>
          <a:stretch/>
        </p:blipFill>
        <p:spPr>
          <a:xfrm>
            <a:off x="1336363" y="1930400"/>
            <a:ext cx="8596668" cy="4665472"/>
          </a:xfrm>
        </p:spPr>
      </p:pic>
    </p:spTree>
    <p:extLst>
      <p:ext uri="{BB962C8B-B14F-4D97-AF65-F5344CB8AC3E}">
        <p14:creationId xmlns:p14="http://schemas.microsoft.com/office/powerpoint/2010/main" val="19681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FE8-0E8A-54BA-00BF-DDA88561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Trend analysis of yearly profit and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06FF0-16C0-3685-8700-3B62F2325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2" t="27918" r="11524" b="5834"/>
          <a:stretch/>
        </p:blipFill>
        <p:spPr>
          <a:xfrm>
            <a:off x="1365505" y="1804416"/>
            <a:ext cx="9034272" cy="4681728"/>
          </a:xfrm>
        </p:spPr>
      </p:pic>
    </p:spTree>
    <p:extLst>
      <p:ext uri="{BB962C8B-B14F-4D97-AF65-F5344CB8AC3E}">
        <p14:creationId xmlns:p14="http://schemas.microsoft.com/office/powerpoint/2010/main" val="133647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F1E3-A460-F78A-05C2-31533C62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Sales channel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5E90D-DF19-344F-D848-0A866D39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7" t="32776" r="45671" b="6149"/>
          <a:stretch/>
        </p:blipFill>
        <p:spPr>
          <a:xfrm>
            <a:off x="1816608" y="1755648"/>
            <a:ext cx="6279684" cy="4492751"/>
          </a:xfrm>
        </p:spPr>
      </p:pic>
    </p:spTree>
    <p:extLst>
      <p:ext uri="{BB962C8B-B14F-4D97-AF65-F5344CB8AC3E}">
        <p14:creationId xmlns:p14="http://schemas.microsoft.com/office/powerpoint/2010/main" val="16769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5845-195B-9F45-F108-F22EBA5D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Category Wise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51F38-0D6B-8C48-236E-EDFA257F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7" t="26632" b="7718"/>
          <a:stretch/>
        </p:blipFill>
        <p:spPr>
          <a:xfrm>
            <a:off x="1146047" y="1828800"/>
            <a:ext cx="8660757" cy="4181857"/>
          </a:xfrm>
        </p:spPr>
      </p:pic>
    </p:spTree>
    <p:extLst>
      <p:ext uri="{BB962C8B-B14F-4D97-AF65-F5344CB8AC3E}">
        <p14:creationId xmlns:p14="http://schemas.microsoft.com/office/powerpoint/2010/main" val="142418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BD06-6DF5-B8F4-69FA-938B203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Priority in each Product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67DB1-A06C-CD00-E363-031F8A226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9" t="28203" r="41989" b="18713"/>
          <a:stretch/>
        </p:blipFill>
        <p:spPr>
          <a:xfrm>
            <a:off x="1633728" y="1617498"/>
            <a:ext cx="6941570" cy="4893030"/>
          </a:xfrm>
        </p:spPr>
      </p:pic>
    </p:spTree>
    <p:extLst>
      <p:ext uri="{BB962C8B-B14F-4D97-AF65-F5344CB8AC3E}">
        <p14:creationId xmlns:p14="http://schemas.microsoft.com/office/powerpoint/2010/main" val="59380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224B-EC51-8323-F1F2-7770A6A7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Country wise Total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86CE8-CE69-5237-2571-53E3B875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2" t="26947" r="38975" b="5519"/>
          <a:stretch/>
        </p:blipFill>
        <p:spPr>
          <a:xfrm>
            <a:off x="2377440" y="1930400"/>
            <a:ext cx="5754624" cy="4390008"/>
          </a:xfrm>
        </p:spPr>
      </p:pic>
    </p:spTree>
    <p:extLst>
      <p:ext uri="{BB962C8B-B14F-4D97-AF65-F5344CB8AC3E}">
        <p14:creationId xmlns:p14="http://schemas.microsoft.com/office/powerpoint/2010/main" val="32582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2A88-06A4-49F1-7A0F-378B48DD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Amazon Sales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627126-A526-6DC5-7B5E-D963AE56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849"/>
            <a:ext cx="8596668" cy="4590514"/>
          </a:xfrm>
        </p:spPr>
        <p:txBody>
          <a:bodyPr/>
          <a:lstStyle/>
          <a:p>
            <a:r>
              <a:rPr lang="en-IN" dirty="0"/>
              <a:t>Through the analysis of Amazon Sales Data, the following points can be ascertained:</a:t>
            </a:r>
          </a:p>
          <a:p>
            <a:r>
              <a:rPr lang="en-IN" dirty="0"/>
              <a:t>Region-wise Iceland has the highest revenue of sales followed by San Marino both of them are European countries.</a:t>
            </a:r>
          </a:p>
          <a:p>
            <a:r>
              <a:rPr lang="en-IN" dirty="0"/>
              <a:t>Through yearly profit and revenue analysis, it can be said that 2015 is the most profitable year with the highest yearly revenue.</a:t>
            </a:r>
          </a:p>
          <a:p>
            <a:r>
              <a:rPr lang="en-IN" dirty="0"/>
              <a:t>In sales channel analysis, the offline sales are markedly higher than the online sales.</a:t>
            </a:r>
          </a:p>
          <a:p>
            <a:r>
              <a:rPr lang="en-IN" dirty="0"/>
              <a:t>Category wise, products like cosmetics, office supplies and household make up the largest revenue share.</a:t>
            </a:r>
          </a:p>
          <a:p>
            <a:r>
              <a:rPr lang="en-IN" dirty="0"/>
              <a:t>Priority wise, baby food has the highest priority over all orders. </a:t>
            </a:r>
          </a:p>
          <a:p>
            <a:r>
              <a:rPr lang="en-IN" dirty="0"/>
              <a:t>Country wise, Djibouti in Sub-Saharan Region has the highest profit.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08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</TotalTime>
  <Words>195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Amazon Sales Data Analysis</vt:lpstr>
      <vt:lpstr>Data Source</vt:lpstr>
      <vt:lpstr>Region-wise total profit</vt:lpstr>
      <vt:lpstr>Trend analysis of yearly profit and revenue</vt:lpstr>
      <vt:lpstr>Sales channel analysis</vt:lpstr>
      <vt:lpstr>Category Wise Profit</vt:lpstr>
      <vt:lpstr>Order Priority in each Product type</vt:lpstr>
      <vt:lpstr>Country wise Total Profit</vt:lpstr>
      <vt:lpstr>Amazon Sales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rima nandy</dc:creator>
  <cp:lastModifiedBy>rima nandy</cp:lastModifiedBy>
  <cp:revision>2</cp:revision>
  <dcterms:created xsi:type="dcterms:W3CDTF">2024-05-27T13:04:44Z</dcterms:created>
  <dcterms:modified xsi:type="dcterms:W3CDTF">2024-05-27T13:49:03Z</dcterms:modified>
</cp:coreProperties>
</file>