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76f43b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e76f43b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e76f43b0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e76f43b0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18db56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18db5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18db56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18db56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Student </a:t>
            </a:r>
            <a:r>
              <a:rPr lang="en" sz="4600"/>
              <a:t>Record-Keeping Database Management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Thomas Clipston, Thu Mai, Zorah Jawadi, Amirhossein Ahmadinoori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Introduction (Objective &amp; Scope) (30s)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Specification (Implementation) (30s)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Relational Schema and Entity Relationship Diagram (1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Normalization Checklist (30s)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Overview (30s)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Demonstration (e.g., DOS command run SQL) (2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Lesson Learned &amp; QA (30s)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Project Introduction </a:t>
            </a:r>
            <a:endParaRPr sz="3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Specification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Relational Schema and Entity Relationship Diagram</a:t>
            </a:r>
            <a:endParaRPr sz="38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