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81" r:id="rId3"/>
    <p:sldId id="282" r:id="rId4"/>
    <p:sldId id="283" r:id="rId5"/>
    <p:sldId id="258" r:id="rId6"/>
    <p:sldId id="269" r:id="rId7"/>
    <p:sldId id="288" r:id="rId8"/>
    <p:sldId id="260" r:id="rId9"/>
    <p:sldId id="272" r:id="rId10"/>
    <p:sldId id="289" r:id="rId11"/>
    <p:sldId id="290" r:id="rId12"/>
    <p:sldId id="270" r:id="rId13"/>
    <p:sldId id="291" r:id="rId14"/>
    <p:sldId id="292" r:id="rId15"/>
    <p:sldId id="293" r:id="rId16"/>
    <p:sldId id="294" r:id="rId17"/>
    <p:sldId id="280" r:id="rId18"/>
  </p:sldIdLst>
  <p:sldSz cx="9144000" cy="5143500" type="screen16x9"/>
  <p:notesSz cx="6858000" cy="9144000"/>
  <p:embeddedFontLst>
    <p:embeddedFont>
      <p:font typeface="Arimo" panose="020B0604020202020204" charset="0"/>
      <p:regular r:id="rId20"/>
      <p:bold r:id="rId21"/>
      <p:italic r:id="rId22"/>
      <p:boldItalic r:id="rId23"/>
    </p:embeddedFont>
    <p:embeddedFont>
      <p:font typeface="Poppins Black" panose="020B0604020202020204" charset="0"/>
      <p:bold r:id="rId24"/>
      <p:boldItalic r:id="rId25"/>
    </p:embeddedFont>
    <p:embeddedFont>
      <p:font typeface="Calibri" panose="020F0502020204030204" pitchFamily="34" charset="0"/>
      <p:regular r:id="rId26"/>
      <p:bold r:id="rId27"/>
      <p:italic r:id="rId28"/>
      <p:boldItalic r:id="rId29"/>
    </p:embeddedFont>
    <p:embeddedFont>
      <p:font typeface="Poppins SemiBol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E4988BF-FAE0-4F0C-8F08-2A214D820262}">
  <a:tblStyle styleId="{5E4988BF-FAE0-4F0C-8F08-2A214D8202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snapToGrid="0">
      <p:cViewPr>
        <p:scale>
          <a:sx n="100" d="100"/>
          <a:sy n="100" d="100"/>
        </p:scale>
        <p:origin x="-462"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500862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764a764aff_0_2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764a764aff_0_2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0414cd6264_0_1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0414cd6264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10414cd6264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10414cd6264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10414cd6264_0_1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10414cd6264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0"/>
        <p:cNvGrpSpPr/>
        <p:nvPr/>
      </p:nvGrpSpPr>
      <p:grpSpPr>
        <a:xfrm>
          <a:off x="0" y="0"/>
          <a:ext cx="0" cy="0"/>
          <a:chOff x="0" y="0"/>
          <a:chExt cx="0" cy="0"/>
        </a:xfrm>
      </p:grpSpPr>
      <p:sp>
        <p:nvSpPr>
          <p:cNvPr id="2381" name="Google Shape;2381;g10414cd6264_0_13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2" name="Google Shape;2382;g10414cd6264_0_13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10414cd6264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10414cd6264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10414cd6264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10414cd6264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0414cd6264_0_1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0414cd6264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10414cd6264_0_1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10414cd6264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10414cd6264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10414cd6264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10414cd6264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10414cd6264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10414cd6264_0_1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10414cd6264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10414cd6264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10414cd626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0414cd6264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0414cd6264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0"/>
        <p:cNvGrpSpPr/>
        <p:nvPr/>
      </p:nvGrpSpPr>
      <p:grpSpPr>
        <a:xfrm>
          <a:off x="0" y="0"/>
          <a:ext cx="0" cy="0"/>
          <a:chOff x="0" y="0"/>
          <a:chExt cx="0" cy="0"/>
        </a:xfrm>
      </p:grpSpPr>
      <p:sp>
        <p:nvSpPr>
          <p:cNvPr id="2381" name="Google Shape;2381;g10414cd6264_0_13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2" name="Google Shape;2382;g10414cd6264_0_13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10414cd6264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10414cd626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13225" y="539375"/>
            <a:ext cx="7717500" cy="4607100"/>
            <a:chOff x="713225" y="539375"/>
            <a:chExt cx="7717500" cy="4607100"/>
          </a:xfrm>
        </p:grpSpPr>
        <p:sp>
          <p:nvSpPr>
            <p:cNvPr id="10" name="Google Shape;10;p2"/>
            <p:cNvSpPr/>
            <p:nvPr/>
          </p:nvSpPr>
          <p:spPr>
            <a:xfrm>
              <a:off x="713225" y="539525"/>
              <a:ext cx="7717500" cy="4604100"/>
            </a:xfrm>
            <a:prstGeom prst="rect">
              <a:avLst/>
            </a:prstGeom>
            <a:solidFill>
              <a:schemeClr val="accent5"/>
            </a:solidFill>
            <a:ln>
              <a:noFill/>
            </a:ln>
            <a:effectLst>
              <a:outerShdw blurRad="57150" dist="19050" dir="5400000" algn="bl" rotWithShape="0">
                <a:schemeClr val="accent2">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713225" y="1339685"/>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2" name="Google Shape;12;p2"/>
            <p:cNvCxnSpPr/>
            <p:nvPr/>
          </p:nvCxnSpPr>
          <p:spPr>
            <a:xfrm>
              <a:off x="713225" y="1624463"/>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3" name="Google Shape;13;p2"/>
            <p:cNvCxnSpPr/>
            <p:nvPr/>
          </p:nvCxnSpPr>
          <p:spPr>
            <a:xfrm>
              <a:off x="713225" y="1909241"/>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4" name="Google Shape;14;p2"/>
            <p:cNvCxnSpPr/>
            <p:nvPr/>
          </p:nvCxnSpPr>
          <p:spPr>
            <a:xfrm>
              <a:off x="713225" y="2478798"/>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 name="Google Shape;15;p2"/>
            <p:cNvCxnSpPr/>
            <p:nvPr/>
          </p:nvCxnSpPr>
          <p:spPr>
            <a:xfrm>
              <a:off x="713225" y="3048354"/>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6" name="Google Shape;16;p2"/>
            <p:cNvCxnSpPr/>
            <p:nvPr/>
          </p:nvCxnSpPr>
          <p:spPr>
            <a:xfrm>
              <a:off x="713225" y="3617910"/>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7" name="Google Shape;17;p2"/>
            <p:cNvCxnSpPr/>
            <p:nvPr/>
          </p:nvCxnSpPr>
          <p:spPr>
            <a:xfrm>
              <a:off x="713225" y="4187466"/>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8" name="Google Shape;18;p2"/>
            <p:cNvCxnSpPr/>
            <p:nvPr/>
          </p:nvCxnSpPr>
          <p:spPr>
            <a:xfrm>
              <a:off x="713225" y="4472244"/>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9" name="Google Shape;19;p2"/>
            <p:cNvCxnSpPr/>
            <p:nvPr/>
          </p:nvCxnSpPr>
          <p:spPr>
            <a:xfrm>
              <a:off x="713225" y="4757022"/>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20" name="Google Shape;20;p2"/>
            <p:cNvCxnSpPr/>
            <p:nvPr/>
          </p:nvCxnSpPr>
          <p:spPr>
            <a:xfrm>
              <a:off x="713225" y="5041800"/>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21" name="Google Shape;21;p2"/>
            <p:cNvCxnSpPr/>
            <p:nvPr/>
          </p:nvCxnSpPr>
          <p:spPr>
            <a:xfrm>
              <a:off x="713225" y="2194019"/>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22" name="Google Shape;22;p2"/>
            <p:cNvCxnSpPr/>
            <p:nvPr/>
          </p:nvCxnSpPr>
          <p:spPr>
            <a:xfrm>
              <a:off x="713225" y="2763576"/>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23" name="Google Shape;23;p2"/>
            <p:cNvCxnSpPr/>
            <p:nvPr/>
          </p:nvCxnSpPr>
          <p:spPr>
            <a:xfrm>
              <a:off x="713225" y="3333132"/>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24" name="Google Shape;24;p2"/>
            <p:cNvCxnSpPr/>
            <p:nvPr/>
          </p:nvCxnSpPr>
          <p:spPr>
            <a:xfrm>
              <a:off x="713225" y="3902688"/>
              <a:ext cx="7717500" cy="0"/>
            </a:xfrm>
            <a:prstGeom prst="straightConnector1">
              <a:avLst/>
            </a:prstGeom>
            <a:noFill/>
            <a:ln w="9525" cap="flat" cmpd="sng">
              <a:solidFill>
                <a:schemeClr val="accent3"/>
              </a:solidFill>
              <a:prstDash val="solid"/>
              <a:round/>
              <a:headEnd type="none" w="med" len="med"/>
              <a:tailEnd type="none" w="med" len="med"/>
            </a:ln>
          </p:spPr>
        </p:cxnSp>
        <p:sp>
          <p:nvSpPr>
            <p:cNvPr id="25" name="Google Shape;25;p2"/>
            <p:cNvSpPr/>
            <p:nvPr/>
          </p:nvSpPr>
          <p:spPr>
            <a:xfrm>
              <a:off x="957863" y="827595"/>
              <a:ext cx="209100" cy="20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26;p2"/>
            <p:cNvCxnSpPr/>
            <p:nvPr/>
          </p:nvCxnSpPr>
          <p:spPr>
            <a:xfrm rot="10800000">
              <a:off x="1411475" y="539375"/>
              <a:ext cx="0" cy="4607100"/>
            </a:xfrm>
            <a:prstGeom prst="straightConnector1">
              <a:avLst/>
            </a:prstGeom>
            <a:noFill/>
            <a:ln w="19050" cap="flat" cmpd="sng">
              <a:solidFill>
                <a:schemeClr val="accent1"/>
              </a:solidFill>
              <a:prstDash val="solid"/>
              <a:round/>
              <a:headEnd type="none" w="med" len="med"/>
              <a:tailEnd type="none" w="med" len="med"/>
            </a:ln>
          </p:spPr>
        </p:cxnSp>
      </p:grpSp>
      <p:sp>
        <p:nvSpPr>
          <p:cNvPr id="27" name="Google Shape;27;p2"/>
          <p:cNvSpPr txBox="1">
            <a:spLocks noGrp="1"/>
          </p:cNvSpPr>
          <p:nvPr>
            <p:ph type="ctrTitle"/>
          </p:nvPr>
        </p:nvSpPr>
        <p:spPr>
          <a:xfrm>
            <a:off x="2160850" y="1319000"/>
            <a:ext cx="5135100" cy="1898700"/>
          </a:xfrm>
          <a:prstGeom prst="rect">
            <a:avLst/>
          </a:prstGeom>
        </p:spPr>
        <p:txBody>
          <a:bodyPr spcFirstLastPara="1" wrap="square" lIns="91425" tIns="91425" rIns="91425" bIns="91425" anchor="ctr" anchorCtr="0">
            <a:noAutofit/>
          </a:bodyPr>
          <a:lstStyle>
            <a:lvl1pPr lvl="0" algn="l">
              <a:lnSpc>
                <a:spcPct val="85000"/>
              </a:lnSpc>
              <a:spcBef>
                <a:spcPts val="0"/>
              </a:spcBef>
              <a:spcAft>
                <a:spcPts val="0"/>
              </a:spcAft>
              <a:buSzPts val="4800"/>
              <a:buNone/>
              <a:defRPr sz="4800"/>
            </a:lvl1pPr>
            <a:lvl2pPr lvl="1" algn="l">
              <a:lnSpc>
                <a:spcPct val="85000"/>
              </a:lnSpc>
              <a:spcBef>
                <a:spcPts val="0"/>
              </a:spcBef>
              <a:spcAft>
                <a:spcPts val="0"/>
              </a:spcAft>
              <a:buSzPts val="4800"/>
              <a:buNone/>
              <a:defRPr sz="4800"/>
            </a:lvl2pPr>
            <a:lvl3pPr lvl="2" algn="l">
              <a:lnSpc>
                <a:spcPct val="85000"/>
              </a:lnSpc>
              <a:spcBef>
                <a:spcPts val="0"/>
              </a:spcBef>
              <a:spcAft>
                <a:spcPts val="0"/>
              </a:spcAft>
              <a:buSzPts val="4800"/>
              <a:buNone/>
              <a:defRPr sz="4800"/>
            </a:lvl3pPr>
            <a:lvl4pPr lvl="3" algn="l">
              <a:lnSpc>
                <a:spcPct val="85000"/>
              </a:lnSpc>
              <a:spcBef>
                <a:spcPts val="0"/>
              </a:spcBef>
              <a:spcAft>
                <a:spcPts val="0"/>
              </a:spcAft>
              <a:buSzPts val="4800"/>
              <a:buNone/>
              <a:defRPr sz="4800"/>
            </a:lvl4pPr>
            <a:lvl5pPr lvl="4" algn="l">
              <a:lnSpc>
                <a:spcPct val="85000"/>
              </a:lnSpc>
              <a:spcBef>
                <a:spcPts val="0"/>
              </a:spcBef>
              <a:spcAft>
                <a:spcPts val="0"/>
              </a:spcAft>
              <a:buSzPts val="4800"/>
              <a:buNone/>
              <a:defRPr sz="4800"/>
            </a:lvl5pPr>
            <a:lvl6pPr lvl="5" algn="l">
              <a:lnSpc>
                <a:spcPct val="85000"/>
              </a:lnSpc>
              <a:spcBef>
                <a:spcPts val="0"/>
              </a:spcBef>
              <a:spcAft>
                <a:spcPts val="0"/>
              </a:spcAft>
              <a:buSzPts val="4800"/>
              <a:buNone/>
              <a:defRPr sz="4800"/>
            </a:lvl6pPr>
            <a:lvl7pPr lvl="6" algn="l">
              <a:lnSpc>
                <a:spcPct val="85000"/>
              </a:lnSpc>
              <a:spcBef>
                <a:spcPts val="0"/>
              </a:spcBef>
              <a:spcAft>
                <a:spcPts val="0"/>
              </a:spcAft>
              <a:buSzPts val="4800"/>
              <a:buNone/>
              <a:defRPr sz="4800"/>
            </a:lvl7pPr>
            <a:lvl8pPr lvl="7" algn="l">
              <a:lnSpc>
                <a:spcPct val="85000"/>
              </a:lnSpc>
              <a:spcBef>
                <a:spcPts val="0"/>
              </a:spcBef>
              <a:spcAft>
                <a:spcPts val="0"/>
              </a:spcAft>
              <a:buSzPts val="4800"/>
              <a:buNone/>
              <a:defRPr sz="4800"/>
            </a:lvl8pPr>
            <a:lvl9pPr lvl="8" algn="l">
              <a:lnSpc>
                <a:spcPct val="85000"/>
              </a:lnSpc>
              <a:spcBef>
                <a:spcPts val="0"/>
              </a:spcBef>
              <a:spcAft>
                <a:spcPts val="0"/>
              </a:spcAft>
              <a:buSzPts val="4800"/>
              <a:buNone/>
              <a:defRPr sz="4800"/>
            </a:lvl9pPr>
          </a:lstStyle>
          <a:p>
            <a:endParaRPr/>
          </a:p>
        </p:txBody>
      </p:sp>
      <p:sp>
        <p:nvSpPr>
          <p:cNvPr id="28" name="Google Shape;28;p2"/>
          <p:cNvSpPr txBox="1">
            <a:spLocks noGrp="1"/>
          </p:cNvSpPr>
          <p:nvPr>
            <p:ph type="subTitle" idx="1"/>
          </p:nvPr>
        </p:nvSpPr>
        <p:spPr>
          <a:xfrm>
            <a:off x="2160900" y="3315075"/>
            <a:ext cx="2870400" cy="677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29" name="Google Shape;29;p2"/>
          <p:cNvGrpSpPr/>
          <p:nvPr/>
        </p:nvGrpSpPr>
        <p:grpSpPr>
          <a:xfrm>
            <a:off x="7899000" y="348025"/>
            <a:ext cx="393729" cy="559127"/>
            <a:chOff x="7899000" y="348025"/>
            <a:chExt cx="393729" cy="559127"/>
          </a:xfrm>
        </p:grpSpPr>
        <p:sp>
          <p:nvSpPr>
            <p:cNvPr id="30" name="Google Shape;30;p2"/>
            <p:cNvSpPr/>
            <p:nvPr/>
          </p:nvSpPr>
          <p:spPr>
            <a:xfrm>
              <a:off x="7955225" y="348025"/>
              <a:ext cx="337504" cy="559127"/>
            </a:xfrm>
            <a:custGeom>
              <a:avLst/>
              <a:gdLst/>
              <a:ahLst/>
              <a:cxnLst/>
              <a:rect l="l" t="t" r="r" b="b"/>
              <a:pathLst>
                <a:path w="7721" h="12791" extrusionOk="0">
                  <a:moveTo>
                    <a:pt x="4726" y="1"/>
                  </a:moveTo>
                  <a:cubicBezTo>
                    <a:pt x="3613" y="1"/>
                    <a:pt x="2577" y="708"/>
                    <a:pt x="2200" y="1813"/>
                  </a:cubicBezTo>
                  <a:lnTo>
                    <a:pt x="1" y="8346"/>
                  </a:lnTo>
                  <a:lnTo>
                    <a:pt x="485" y="8511"/>
                  </a:lnTo>
                  <a:lnTo>
                    <a:pt x="2684" y="1978"/>
                  </a:lnTo>
                  <a:cubicBezTo>
                    <a:pt x="2983" y="1072"/>
                    <a:pt x="3831" y="504"/>
                    <a:pt x="4732" y="504"/>
                  </a:cubicBezTo>
                  <a:cubicBezTo>
                    <a:pt x="4958" y="504"/>
                    <a:pt x="5187" y="540"/>
                    <a:pt x="5411" y="615"/>
                  </a:cubicBezTo>
                  <a:cubicBezTo>
                    <a:pt x="6544" y="1000"/>
                    <a:pt x="7149" y="2220"/>
                    <a:pt x="6775" y="3353"/>
                  </a:cubicBezTo>
                  <a:lnTo>
                    <a:pt x="4136" y="11172"/>
                  </a:lnTo>
                  <a:cubicBezTo>
                    <a:pt x="3907" y="11857"/>
                    <a:pt x="3271" y="12290"/>
                    <a:pt x="2587" y="12290"/>
                  </a:cubicBezTo>
                  <a:cubicBezTo>
                    <a:pt x="2415" y="12290"/>
                    <a:pt x="2240" y="12263"/>
                    <a:pt x="2068" y="12206"/>
                  </a:cubicBezTo>
                  <a:cubicBezTo>
                    <a:pt x="1210" y="11920"/>
                    <a:pt x="749" y="10985"/>
                    <a:pt x="1034" y="10138"/>
                  </a:cubicBezTo>
                  <a:lnTo>
                    <a:pt x="3344" y="3309"/>
                  </a:lnTo>
                  <a:cubicBezTo>
                    <a:pt x="3475" y="2907"/>
                    <a:pt x="3849" y="2651"/>
                    <a:pt x="4251" y="2651"/>
                  </a:cubicBezTo>
                  <a:cubicBezTo>
                    <a:pt x="4355" y="2651"/>
                    <a:pt x="4461" y="2668"/>
                    <a:pt x="4565" y="2704"/>
                  </a:cubicBezTo>
                  <a:cubicBezTo>
                    <a:pt x="5070" y="2869"/>
                    <a:pt x="5334" y="3419"/>
                    <a:pt x="5169" y="3925"/>
                  </a:cubicBezTo>
                  <a:lnTo>
                    <a:pt x="3740" y="8148"/>
                  </a:lnTo>
                  <a:lnTo>
                    <a:pt x="4224" y="8313"/>
                  </a:lnTo>
                  <a:lnTo>
                    <a:pt x="5642" y="4079"/>
                  </a:lnTo>
                  <a:cubicBezTo>
                    <a:pt x="5906" y="3320"/>
                    <a:pt x="5488" y="2484"/>
                    <a:pt x="4718" y="2220"/>
                  </a:cubicBezTo>
                  <a:cubicBezTo>
                    <a:pt x="4566" y="2169"/>
                    <a:pt x="4411" y="2145"/>
                    <a:pt x="4257" y="2145"/>
                  </a:cubicBezTo>
                  <a:cubicBezTo>
                    <a:pt x="3647" y="2145"/>
                    <a:pt x="3071" y="2529"/>
                    <a:pt x="2860" y="3144"/>
                  </a:cubicBezTo>
                  <a:lnTo>
                    <a:pt x="562" y="9973"/>
                  </a:lnTo>
                  <a:cubicBezTo>
                    <a:pt x="188" y="11095"/>
                    <a:pt x="792" y="12305"/>
                    <a:pt x="1903" y="12678"/>
                  </a:cubicBezTo>
                  <a:cubicBezTo>
                    <a:pt x="2130" y="12754"/>
                    <a:pt x="2361" y="12790"/>
                    <a:pt x="2588" y="12790"/>
                  </a:cubicBezTo>
                  <a:cubicBezTo>
                    <a:pt x="3481" y="12790"/>
                    <a:pt x="4310" y="12231"/>
                    <a:pt x="4609" y="11337"/>
                  </a:cubicBezTo>
                  <a:lnTo>
                    <a:pt x="7248" y="3518"/>
                  </a:lnTo>
                  <a:cubicBezTo>
                    <a:pt x="7721" y="2121"/>
                    <a:pt x="6962" y="604"/>
                    <a:pt x="5576" y="142"/>
                  </a:cubicBezTo>
                  <a:cubicBezTo>
                    <a:pt x="5294" y="46"/>
                    <a:pt x="5008" y="1"/>
                    <a:pt x="4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899000" y="540125"/>
              <a:ext cx="149575" cy="222675"/>
            </a:xfrm>
            <a:custGeom>
              <a:avLst/>
              <a:gdLst/>
              <a:ahLst/>
              <a:cxnLst/>
              <a:rect l="l" t="t" r="r" b="b"/>
              <a:pathLst>
                <a:path w="5983" h="8907" extrusionOk="0">
                  <a:moveTo>
                    <a:pt x="0" y="0"/>
                  </a:moveTo>
                  <a:lnTo>
                    <a:pt x="5983" y="0"/>
                  </a:lnTo>
                  <a:lnTo>
                    <a:pt x="2991" y="8907"/>
                  </a:lnTo>
                  <a:lnTo>
                    <a:pt x="465" y="8309"/>
                  </a:lnTo>
                  <a:close/>
                </a:path>
              </a:pathLst>
            </a:custGeom>
            <a:solidFill>
              <a:schemeClr val="accent5"/>
            </a:solidFill>
            <a:ln>
              <a:noFill/>
            </a:ln>
          </p:spPr>
        </p:sp>
      </p:grpSp>
      <p:grpSp>
        <p:nvGrpSpPr>
          <p:cNvPr id="32" name="Google Shape;32;p2"/>
          <p:cNvGrpSpPr/>
          <p:nvPr/>
        </p:nvGrpSpPr>
        <p:grpSpPr>
          <a:xfrm rot="4987539">
            <a:off x="293852" y="1630962"/>
            <a:ext cx="838754" cy="926027"/>
            <a:chOff x="10054175" y="2274438"/>
            <a:chExt cx="684806" cy="755992"/>
          </a:xfrm>
        </p:grpSpPr>
        <p:sp>
          <p:nvSpPr>
            <p:cNvPr id="33" name="Google Shape;33;p2"/>
            <p:cNvSpPr/>
            <p:nvPr/>
          </p:nvSpPr>
          <p:spPr>
            <a:xfrm>
              <a:off x="10054175" y="2531295"/>
              <a:ext cx="558414" cy="499134"/>
            </a:xfrm>
            <a:custGeom>
              <a:avLst/>
              <a:gdLst/>
              <a:ahLst/>
              <a:cxnLst/>
              <a:rect l="l" t="t" r="r" b="b"/>
              <a:pathLst>
                <a:path w="10833" h="9683" extrusionOk="0">
                  <a:moveTo>
                    <a:pt x="2727" y="1"/>
                  </a:moveTo>
                  <a:lnTo>
                    <a:pt x="913" y="3564"/>
                  </a:lnTo>
                  <a:cubicBezTo>
                    <a:pt x="0" y="5346"/>
                    <a:pt x="704" y="7534"/>
                    <a:pt x="2485" y="8447"/>
                  </a:cubicBezTo>
                  <a:lnTo>
                    <a:pt x="4135" y="9282"/>
                  </a:lnTo>
                  <a:cubicBezTo>
                    <a:pt x="4664" y="9554"/>
                    <a:pt x="5229" y="9682"/>
                    <a:pt x="5786" y="9682"/>
                  </a:cubicBezTo>
                  <a:cubicBezTo>
                    <a:pt x="7104" y="9682"/>
                    <a:pt x="8376" y="8962"/>
                    <a:pt x="9018" y="7710"/>
                  </a:cubicBezTo>
                  <a:lnTo>
                    <a:pt x="10832" y="4147"/>
                  </a:lnTo>
                  <a:lnTo>
                    <a:pt x="27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0195310" y="2456501"/>
              <a:ext cx="456402" cy="288563"/>
            </a:xfrm>
            <a:custGeom>
              <a:avLst/>
              <a:gdLst/>
              <a:ahLst/>
              <a:cxnLst/>
              <a:rect l="l" t="t" r="r" b="b"/>
              <a:pathLst>
                <a:path w="8854" h="5598" extrusionOk="0">
                  <a:moveTo>
                    <a:pt x="737" y="0"/>
                  </a:moveTo>
                  <a:lnTo>
                    <a:pt x="0" y="1452"/>
                  </a:lnTo>
                  <a:lnTo>
                    <a:pt x="8105" y="5598"/>
                  </a:lnTo>
                  <a:lnTo>
                    <a:pt x="8853" y="4146"/>
                  </a:lnTo>
                  <a:lnTo>
                    <a:pt x="7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233300" y="2274438"/>
              <a:ext cx="505681" cy="395833"/>
            </a:xfrm>
            <a:custGeom>
              <a:avLst/>
              <a:gdLst/>
              <a:ahLst/>
              <a:cxnLst/>
              <a:rect l="l" t="t" r="r" b="b"/>
              <a:pathLst>
                <a:path w="9810" h="7679" extrusionOk="0">
                  <a:moveTo>
                    <a:pt x="4032" y="1"/>
                  </a:moveTo>
                  <a:cubicBezTo>
                    <a:pt x="2711" y="1"/>
                    <a:pt x="1435" y="727"/>
                    <a:pt x="792" y="1982"/>
                  </a:cubicBezTo>
                  <a:lnTo>
                    <a:pt x="0" y="3532"/>
                  </a:lnTo>
                  <a:lnTo>
                    <a:pt x="8105" y="7678"/>
                  </a:lnTo>
                  <a:lnTo>
                    <a:pt x="8897" y="6117"/>
                  </a:lnTo>
                  <a:cubicBezTo>
                    <a:pt x="9810" y="4335"/>
                    <a:pt x="9106" y="2158"/>
                    <a:pt x="7324" y="1245"/>
                  </a:cubicBezTo>
                  <a:lnTo>
                    <a:pt x="5675" y="398"/>
                  </a:lnTo>
                  <a:cubicBezTo>
                    <a:pt x="5148" y="128"/>
                    <a:pt x="4586" y="1"/>
                    <a:pt x="40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291651" y="2295057"/>
              <a:ext cx="158818" cy="101394"/>
            </a:xfrm>
            <a:custGeom>
              <a:avLst/>
              <a:gdLst/>
              <a:ahLst/>
              <a:cxnLst/>
              <a:rect l="l" t="t" r="r" b="b"/>
              <a:pathLst>
                <a:path w="3081" h="1967" extrusionOk="0">
                  <a:moveTo>
                    <a:pt x="2712" y="1"/>
                  </a:moveTo>
                  <a:cubicBezTo>
                    <a:pt x="2507" y="1"/>
                    <a:pt x="2300" y="27"/>
                    <a:pt x="2101" y="75"/>
                  </a:cubicBezTo>
                  <a:cubicBezTo>
                    <a:pt x="1782" y="152"/>
                    <a:pt x="1474" y="284"/>
                    <a:pt x="1200" y="460"/>
                  </a:cubicBezTo>
                  <a:cubicBezTo>
                    <a:pt x="925" y="636"/>
                    <a:pt x="672" y="845"/>
                    <a:pt x="463" y="1109"/>
                  </a:cubicBezTo>
                  <a:cubicBezTo>
                    <a:pt x="254" y="1362"/>
                    <a:pt x="89" y="1648"/>
                    <a:pt x="1" y="1967"/>
                  </a:cubicBezTo>
                  <a:cubicBezTo>
                    <a:pt x="177" y="1692"/>
                    <a:pt x="375" y="1450"/>
                    <a:pt x="595" y="1230"/>
                  </a:cubicBezTo>
                  <a:cubicBezTo>
                    <a:pt x="815" y="1010"/>
                    <a:pt x="1057" y="812"/>
                    <a:pt x="1321" y="647"/>
                  </a:cubicBezTo>
                  <a:cubicBezTo>
                    <a:pt x="1584" y="482"/>
                    <a:pt x="1859" y="350"/>
                    <a:pt x="2156" y="251"/>
                  </a:cubicBezTo>
                  <a:cubicBezTo>
                    <a:pt x="2453" y="152"/>
                    <a:pt x="2761" y="75"/>
                    <a:pt x="3080" y="31"/>
                  </a:cubicBezTo>
                  <a:cubicBezTo>
                    <a:pt x="2960" y="10"/>
                    <a:pt x="2836" y="1"/>
                    <a:pt x="27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484951" y="2306294"/>
              <a:ext cx="83404" cy="41960"/>
            </a:xfrm>
            <a:custGeom>
              <a:avLst/>
              <a:gdLst/>
              <a:ahLst/>
              <a:cxnLst/>
              <a:rect l="l" t="t" r="r" b="b"/>
              <a:pathLst>
                <a:path w="1618" h="814" extrusionOk="0">
                  <a:moveTo>
                    <a:pt x="1" y="0"/>
                  </a:moveTo>
                  <a:lnTo>
                    <a:pt x="1" y="0"/>
                  </a:lnTo>
                  <a:cubicBezTo>
                    <a:pt x="122" y="110"/>
                    <a:pt x="243" y="198"/>
                    <a:pt x="364" y="286"/>
                  </a:cubicBezTo>
                  <a:cubicBezTo>
                    <a:pt x="496" y="363"/>
                    <a:pt x="628" y="440"/>
                    <a:pt x="760" y="506"/>
                  </a:cubicBezTo>
                  <a:cubicBezTo>
                    <a:pt x="892" y="583"/>
                    <a:pt x="1024" y="638"/>
                    <a:pt x="1167" y="693"/>
                  </a:cubicBezTo>
                  <a:cubicBezTo>
                    <a:pt x="1310" y="748"/>
                    <a:pt x="1463" y="792"/>
                    <a:pt x="1617" y="814"/>
                  </a:cubicBezTo>
                  <a:cubicBezTo>
                    <a:pt x="1507" y="704"/>
                    <a:pt x="1376" y="616"/>
                    <a:pt x="1255" y="528"/>
                  </a:cubicBezTo>
                  <a:cubicBezTo>
                    <a:pt x="1134" y="451"/>
                    <a:pt x="1002" y="374"/>
                    <a:pt x="859" y="308"/>
                  </a:cubicBezTo>
                  <a:cubicBezTo>
                    <a:pt x="727" y="231"/>
                    <a:pt x="595" y="176"/>
                    <a:pt x="452" y="121"/>
                  </a:cubicBezTo>
                  <a:cubicBezTo>
                    <a:pt x="309" y="66"/>
                    <a:pt x="166" y="22"/>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334177" y="2947947"/>
              <a:ext cx="142890" cy="62836"/>
            </a:xfrm>
            <a:custGeom>
              <a:avLst/>
              <a:gdLst/>
              <a:ahLst/>
              <a:cxnLst/>
              <a:rect l="l" t="t" r="r" b="b"/>
              <a:pathLst>
                <a:path w="2772" h="1219" extrusionOk="0">
                  <a:moveTo>
                    <a:pt x="2772" y="1"/>
                  </a:moveTo>
                  <a:lnTo>
                    <a:pt x="2772" y="1"/>
                  </a:lnTo>
                  <a:cubicBezTo>
                    <a:pt x="2574" y="177"/>
                    <a:pt x="2376" y="331"/>
                    <a:pt x="2167" y="474"/>
                  </a:cubicBezTo>
                  <a:cubicBezTo>
                    <a:pt x="1947" y="606"/>
                    <a:pt x="1727" y="727"/>
                    <a:pt x="1496" y="815"/>
                  </a:cubicBezTo>
                  <a:cubicBezTo>
                    <a:pt x="1254" y="914"/>
                    <a:pt x="1012" y="980"/>
                    <a:pt x="770" y="1035"/>
                  </a:cubicBezTo>
                  <a:cubicBezTo>
                    <a:pt x="517" y="1079"/>
                    <a:pt x="265" y="1111"/>
                    <a:pt x="1" y="1122"/>
                  </a:cubicBezTo>
                  <a:cubicBezTo>
                    <a:pt x="194" y="1190"/>
                    <a:pt x="400" y="1218"/>
                    <a:pt x="604" y="1218"/>
                  </a:cubicBezTo>
                  <a:cubicBezTo>
                    <a:pt x="667" y="1218"/>
                    <a:pt x="730" y="1216"/>
                    <a:pt x="792" y="1210"/>
                  </a:cubicBezTo>
                  <a:cubicBezTo>
                    <a:pt x="1067" y="1188"/>
                    <a:pt x="1331" y="1122"/>
                    <a:pt x="1584" y="1024"/>
                  </a:cubicBezTo>
                  <a:cubicBezTo>
                    <a:pt x="1826" y="925"/>
                    <a:pt x="2068" y="793"/>
                    <a:pt x="2266" y="617"/>
                  </a:cubicBezTo>
                  <a:cubicBezTo>
                    <a:pt x="2475" y="441"/>
                    <a:pt x="2651" y="232"/>
                    <a:pt x="27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0"/>
        <p:cNvGrpSpPr/>
        <p:nvPr/>
      </p:nvGrpSpPr>
      <p:grpSpPr>
        <a:xfrm>
          <a:off x="0" y="0"/>
          <a:ext cx="0" cy="0"/>
          <a:chOff x="0" y="0"/>
          <a:chExt cx="0" cy="0"/>
        </a:xfrm>
      </p:grpSpPr>
      <p:grpSp>
        <p:nvGrpSpPr>
          <p:cNvPr id="261" name="Google Shape;261;p6"/>
          <p:cNvGrpSpPr/>
          <p:nvPr/>
        </p:nvGrpSpPr>
        <p:grpSpPr>
          <a:xfrm>
            <a:off x="277850" y="283400"/>
            <a:ext cx="8583300" cy="4576800"/>
            <a:chOff x="277850" y="283400"/>
            <a:chExt cx="8583300" cy="4576800"/>
          </a:xfrm>
        </p:grpSpPr>
        <p:sp>
          <p:nvSpPr>
            <p:cNvPr id="262" name="Google Shape;262;p6"/>
            <p:cNvSpPr/>
            <p:nvPr/>
          </p:nvSpPr>
          <p:spPr>
            <a:xfrm>
              <a:off x="277850" y="283766"/>
              <a:ext cx="8583300" cy="4576200"/>
            </a:xfrm>
            <a:prstGeom prst="rect">
              <a:avLst/>
            </a:prstGeom>
            <a:solidFill>
              <a:schemeClr val="accent5"/>
            </a:solidFill>
            <a:ln>
              <a:noFill/>
            </a:ln>
            <a:effectLst>
              <a:outerShdw blurRad="57150" dist="19050" dir="5400000" algn="bl" rotWithShape="0">
                <a:schemeClr val="accent2">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3" name="Google Shape;263;p6"/>
            <p:cNvCxnSpPr/>
            <p:nvPr/>
          </p:nvCxnSpPr>
          <p:spPr>
            <a:xfrm>
              <a:off x="277850" y="107389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64" name="Google Shape;264;p6"/>
            <p:cNvCxnSpPr/>
            <p:nvPr/>
          </p:nvCxnSpPr>
          <p:spPr>
            <a:xfrm>
              <a:off x="277850" y="1326298"/>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65" name="Google Shape;265;p6"/>
            <p:cNvCxnSpPr/>
            <p:nvPr/>
          </p:nvCxnSpPr>
          <p:spPr>
            <a:xfrm>
              <a:off x="277850" y="1831114"/>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66" name="Google Shape;266;p6"/>
            <p:cNvCxnSpPr/>
            <p:nvPr/>
          </p:nvCxnSpPr>
          <p:spPr>
            <a:xfrm>
              <a:off x="277850" y="2588337"/>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67" name="Google Shape;267;p6"/>
            <p:cNvCxnSpPr/>
            <p:nvPr/>
          </p:nvCxnSpPr>
          <p:spPr>
            <a:xfrm>
              <a:off x="277850" y="309315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68" name="Google Shape;268;p6"/>
            <p:cNvCxnSpPr/>
            <p:nvPr/>
          </p:nvCxnSpPr>
          <p:spPr>
            <a:xfrm>
              <a:off x="277850" y="3597969"/>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69" name="Google Shape;269;p6"/>
            <p:cNvCxnSpPr/>
            <p:nvPr/>
          </p:nvCxnSpPr>
          <p:spPr>
            <a:xfrm>
              <a:off x="277850" y="410278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70" name="Google Shape;270;p6"/>
            <p:cNvCxnSpPr/>
            <p:nvPr/>
          </p:nvCxnSpPr>
          <p:spPr>
            <a:xfrm>
              <a:off x="277850" y="435519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71" name="Google Shape;271;p6"/>
            <p:cNvCxnSpPr/>
            <p:nvPr/>
          </p:nvCxnSpPr>
          <p:spPr>
            <a:xfrm>
              <a:off x="277850" y="460760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72" name="Google Shape;272;p6"/>
            <p:cNvCxnSpPr/>
            <p:nvPr/>
          </p:nvCxnSpPr>
          <p:spPr>
            <a:xfrm>
              <a:off x="277850" y="2083522"/>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73" name="Google Shape;273;p6"/>
            <p:cNvCxnSpPr/>
            <p:nvPr/>
          </p:nvCxnSpPr>
          <p:spPr>
            <a:xfrm>
              <a:off x="277850" y="284074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74" name="Google Shape;274;p6"/>
            <p:cNvCxnSpPr/>
            <p:nvPr/>
          </p:nvCxnSpPr>
          <p:spPr>
            <a:xfrm>
              <a:off x="277850" y="334556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75" name="Google Shape;275;p6"/>
            <p:cNvCxnSpPr/>
            <p:nvPr/>
          </p:nvCxnSpPr>
          <p:spPr>
            <a:xfrm>
              <a:off x="277850" y="3850377"/>
              <a:ext cx="8583300" cy="0"/>
            </a:xfrm>
            <a:prstGeom prst="straightConnector1">
              <a:avLst/>
            </a:prstGeom>
            <a:noFill/>
            <a:ln w="9525" cap="flat" cmpd="sng">
              <a:solidFill>
                <a:schemeClr val="accent3"/>
              </a:solidFill>
              <a:prstDash val="solid"/>
              <a:round/>
              <a:headEnd type="none" w="med" len="med"/>
              <a:tailEnd type="none" w="med" len="med"/>
            </a:ln>
          </p:spPr>
        </p:cxnSp>
        <p:sp>
          <p:nvSpPr>
            <p:cNvPr id="276" name="Google Shape;276;p6"/>
            <p:cNvSpPr/>
            <p:nvPr/>
          </p:nvSpPr>
          <p:spPr>
            <a:xfrm>
              <a:off x="519435" y="568214"/>
              <a:ext cx="206400" cy="20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6"/>
            <p:cNvCxnSpPr/>
            <p:nvPr/>
          </p:nvCxnSpPr>
          <p:spPr>
            <a:xfrm>
              <a:off x="277850" y="233593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78" name="Google Shape;278;p6"/>
            <p:cNvCxnSpPr/>
            <p:nvPr/>
          </p:nvCxnSpPr>
          <p:spPr>
            <a:xfrm>
              <a:off x="277850" y="1578706"/>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79" name="Google Shape;279;p6"/>
            <p:cNvCxnSpPr/>
            <p:nvPr/>
          </p:nvCxnSpPr>
          <p:spPr>
            <a:xfrm rot="10800000">
              <a:off x="967350" y="283400"/>
              <a:ext cx="0" cy="4576800"/>
            </a:xfrm>
            <a:prstGeom prst="straightConnector1">
              <a:avLst/>
            </a:prstGeom>
            <a:noFill/>
            <a:ln w="19050" cap="flat" cmpd="sng">
              <a:solidFill>
                <a:schemeClr val="accent1"/>
              </a:solidFill>
              <a:prstDash val="solid"/>
              <a:round/>
              <a:headEnd type="none" w="med" len="med"/>
              <a:tailEnd type="none" w="med" len="med"/>
            </a:ln>
          </p:spPr>
        </p:cxnSp>
      </p:grpSp>
      <p:sp>
        <p:nvSpPr>
          <p:cNvPr id="280" name="Google Shape;280;p6"/>
          <p:cNvSpPr txBox="1">
            <a:spLocks noGrp="1"/>
          </p:cNvSpPr>
          <p:nvPr>
            <p:ph type="title"/>
          </p:nvPr>
        </p:nvSpPr>
        <p:spPr>
          <a:xfrm>
            <a:off x="1287725" y="632900"/>
            <a:ext cx="71430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281" name="Google Shape;281;p6"/>
          <p:cNvGrpSpPr/>
          <p:nvPr/>
        </p:nvGrpSpPr>
        <p:grpSpPr>
          <a:xfrm rot="1691555">
            <a:off x="8661490" y="2053087"/>
            <a:ext cx="1759057" cy="3212078"/>
            <a:chOff x="16744600" y="2418500"/>
            <a:chExt cx="1156475" cy="2111750"/>
          </a:xfrm>
        </p:grpSpPr>
        <p:sp>
          <p:nvSpPr>
            <p:cNvPr id="282" name="Google Shape;282;p6"/>
            <p:cNvSpPr/>
            <p:nvPr/>
          </p:nvSpPr>
          <p:spPr>
            <a:xfrm>
              <a:off x="16867425" y="2418500"/>
              <a:ext cx="1033650" cy="1826425"/>
            </a:xfrm>
            <a:custGeom>
              <a:avLst/>
              <a:gdLst/>
              <a:ahLst/>
              <a:cxnLst/>
              <a:rect l="l" t="t" r="r" b="b"/>
              <a:pathLst>
                <a:path w="41346" h="73057" extrusionOk="0">
                  <a:moveTo>
                    <a:pt x="36501" y="1"/>
                  </a:moveTo>
                  <a:cubicBezTo>
                    <a:pt x="34953" y="1"/>
                    <a:pt x="33462" y="862"/>
                    <a:pt x="32724" y="2337"/>
                  </a:cubicBezTo>
                  <a:cubicBezTo>
                    <a:pt x="31681" y="4446"/>
                    <a:pt x="1" y="71978"/>
                    <a:pt x="2086" y="73044"/>
                  </a:cubicBezTo>
                  <a:cubicBezTo>
                    <a:pt x="2103" y="73053"/>
                    <a:pt x="2121" y="73057"/>
                    <a:pt x="2142" y="73057"/>
                  </a:cubicBezTo>
                  <a:cubicBezTo>
                    <a:pt x="4721" y="73057"/>
                    <a:pt x="39268" y="8207"/>
                    <a:pt x="40302" y="6138"/>
                  </a:cubicBezTo>
                  <a:cubicBezTo>
                    <a:pt x="41345" y="4052"/>
                    <a:pt x="40511" y="1503"/>
                    <a:pt x="38402" y="460"/>
                  </a:cubicBezTo>
                  <a:cubicBezTo>
                    <a:pt x="37792" y="148"/>
                    <a:pt x="37142" y="1"/>
                    <a:pt x="36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6908550" y="3940425"/>
              <a:ext cx="191225" cy="268275"/>
            </a:xfrm>
            <a:custGeom>
              <a:avLst/>
              <a:gdLst/>
              <a:ahLst/>
              <a:cxnLst/>
              <a:rect l="l" t="t" r="r" b="b"/>
              <a:pathLst>
                <a:path w="7649" h="10731" extrusionOk="0">
                  <a:moveTo>
                    <a:pt x="4613" y="1"/>
                  </a:moveTo>
                  <a:lnTo>
                    <a:pt x="1" y="9224"/>
                  </a:lnTo>
                  <a:lnTo>
                    <a:pt x="3037" y="10731"/>
                  </a:lnTo>
                  <a:lnTo>
                    <a:pt x="7649" y="1530"/>
                  </a:lnTo>
                  <a:lnTo>
                    <a:pt x="46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16746325" y="4146450"/>
              <a:ext cx="271175" cy="383800"/>
            </a:xfrm>
            <a:custGeom>
              <a:avLst/>
              <a:gdLst/>
              <a:ahLst/>
              <a:cxnLst/>
              <a:rect l="l" t="t" r="r" b="b"/>
              <a:pathLst>
                <a:path w="10847" h="15352" extrusionOk="0">
                  <a:moveTo>
                    <a:pt x="6849" y="1"/>
                  </a:moveTo>
                  <a:cubicBezTo>
                    <a:pt x="6297" y="1"/>
                    <a:pt x="5739" y="152"/>
                    <a:pt x="5262" y="427"/>
                  </a:cubicBezTo>
                  <a:cubicBezTo>
                    <a:pt x="4335" y="960"/>
                    <a:pt x="3686" y="1864"/>
                    <a:pt x="3269" y="2860"/>
                  </a:cubicBezTo>
                  <a:cubicBezTo>
                    <a:pt x="2388" y="4854"/>
                    <a:pt x="2411" y="7125"/>
                    <a:pt x="2226" y="9303"/>
                  </a:cubicBezTo>
                  <a:cubicBezTo>
                    <a:pt x="2040" y="11482"/>
                    <a:pt x="1577" y="13799"/>
                    <a:pt x="1" y="15352"/>
                  </a:cubicBezTo>
                  <a:cubicBezTo>
                    <a:pt x="3037" y="13776"/>
                    <a:pt x="5609" y="12316"/>
                    <a:pt x="7904" y="9790"/>
                  </a:cubicBezTo>
                  <a:cubicBezTo>
                    <a:pt x="9109" y="8422"/>
                    <a:pt x="10221" y="6893"/>
                    <a:pt x="10546" y="5108"/>
                  </a:cubicBezTo>
                  <a:cubicBezTo>
                    <a:pt x="10847" y="3324"/>
                    <a:pt x="9804" y="1424"/>
                    <a:pt x="8321" y="427"/>
                  </a:cubicBezTo>
                  <a:cubicBezTo>
                    <a:pt x="7883" y="135"/>
                    <a:pt x="7368" y="1"/>
                    <a:pt x="68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16744600" y="4146100"/>
              <a:ext cx="191225" cy="381250"/>
            </a:xfrm>
            <a:custGeom>
              <a:avLst/>
              <a:gdLst/>
              <a:ahLst/>
              <a:cxnLst/>
              <a:rect l="l" t="t" r="r" b="b"/>
              <a:pathLst>
                <a:path w="7649" h="15250" extrusionOk="0">
                  <a:moveTo>
                    <a:pt x="7648" y="1"/>
                  </a:moveTo>
                  <a:lnTo>
                    <a:pt x="7648" y="1"/>
                  </a:lnTo>
                  <a:cubicBezTo>
                    <a:pt x="6976" y="302"/>
                    <a:pt x="6443" y="835"/>
                    <a:pt x="6003" y="1438"/>
                  </a:cubicBezTo>
                  <a:cubicBezTo>
                    <a:pt x="5586" y="2063"/>
                    <a:pt x="5284" y="2735"/>
                    <a:pt x="5029" y="3431"/>
                  </a:cubicBezTo>
                  <a:cubicBezTo>
                    <a:pt x="4496" y="4821"/>
                    <a:pt x="4241" y="6281"/>
                    <a:pt x="3917" y="7695"/>
                  </a:cubicBezTo>
                  <a:cubicBezTo>
                    <a:pt x="3616" y="9132"/>
                    <a:pt x="3268" y="10569"/>
                    <a:pt x="2666" y="11890"/>
                  </a:cubicBezTo>
                  <a:cubicBezTo>
                    <a:pt x="2086" y="13211"/>
                    <a:pt x="1206" y="14439"/>
                    <a:pt x="0" y="15250"/>
                  </a:cubicBezTo>
                  <a:cubicBezTo>
                    <a:pt x="626" y="14902"/>
                    <a:pt x="1206" y="14416"/>
                    <a:pt x="1692" y="13836"/>
                  </a:cubicBezTo>
                  <a:cubicBezTo>
                    <a:pt x="2156" y="13280"/>
                    <a:pt x="2550" y="12654"/>
                    <a:pt x="2874" y="11982"/>
                  </a:cubicBezTo>
                  <a:cubicBezTo>
                    <a:pt x="3523" y="10638"/>
                    <a:pt x="3894" y="9201"/>
                    <a:pt x="4195" y="7764"/>
                  </a:cubicBezTo>
                  <a:cubicBezTo>
                    <a:pt x="4496" y="6328"/>
                    <a:pt x="4775" y="4891"/>
                    <a:pt x="5238" y="3500"/>
                  </a:cubicBezTo>
                  <a:cubicBezTo>
                    <a:pt x="5447" y="2805"/>
                    <a:pt x="5748" y="2133"/>
                    <a:pt x="6119" y="1530"/>
                  </a:cubicBezTo>
                  <a:cubicBezTo>
                    <a:pt x="6513" y="905"/>
                    <a:pt x="7023" y="372"/>
                    <a:pt x="7648"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16817025" y="4168125"/>
              <a:ext cx="148350" cy="322150"/>
            </a:xfrm>
            <a:custGeom>
              <a:avLst/>
              <a:gdLst/>
              <a:ahLst/>
              <a:cxnLst/>
              <a:rect l="l" t="t" r="r" b="b"/>
              <a:pathLst>
                <a:path w="5934" h="12886" extrusionOk="0">
                  <a:moveTo>
                    <a:pt x="5933" y="0"/>
                  </a:moveTo>
                  <a:lnTo>
                    <a:pt x="5933" y="0"/>
                  </a:lnTo>
                  <a:cubicBezTo>
                    <a:pt x="5215" y="951"/>
                    <a:pt x="4659" y="2040"/>
                    <a:pt x="4195" y="3152"/>
                  </a:cubicBezTo>
                  <a:cubicBezTo>
                    <a:pt x="3732" y="4241"/>
                    <a:pt x="3384" y="5400"/>
                    <a:pt x="3059" y="6559"/>
                  </a:cubicBezTo>
                  <a:cubicBezTo>
                    <a:pt x="2781" y="7718"/>
                    <a:pt x="2434" y="8853"/>
                    <a:pt x="1970" y="9943"/>
                  </a:cubicBezTo>
                  <a:cubicBezTo>
                    <a:pt x="1738" y="10476"/>
                    <a:pt x="1460" y="11009"/>
                    <a:pt x="1136" y="11495"/>
                  </a:cubicBezTo>
                  <a:cubicBezTo>
                    <a:pt x="811" y="12005"/>
                    <a:pt x="441" y="12469"/>
                    <a:pt x="0" y="12886"/>
                  </a:cubicBezTo>
                  <a:cubicBezTo>
                    <a:pt x="487" y="12515"/>
                    <a:pt x="881" y="12051"/>
                    <a:pt x="1252" y="11588"/>
                  </a:cubicBezTo>
                  <a:cubicBezTo>
                    <a:pt x="1599" y="11101"/>
                    <a:pt x="1901" y="10568"/>
                    <a:pt x="2179" y="10035"/>
                  </a:cubicBezTo>
                  <a:cubicBezTo>
                    <a:pt x="2689" y="8946"/>
                    <a:pt x="3036" y="7787"/>
                    <a:pt x="3361" y="6628"/>
                  </a:cubicBezTo>
                  <a:cubicBezTo>
                    <a:pt x="3639" y="5470"/>
                    <a:pt x="3986" y="4334"/>
                    <a:pt x="4404" y="3222"/>
                  </a:cubicBezTo>
                  <a:cubicBezTo>
                    <a:pt x="4821" y="2109"/>
                    <a:pt x="5307" y="1020"/>
                    <a:pt x="5933"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16888275" y="4217375"/>
              <a:ext cx="114175" cy="223650"/>
            </a:xfrm>
            <a:custGeom>
              <a:avLst/>
              <a:gdLst/>
              <a:ahLst/>
              <a:cxnLst/>
              <a:rect l="l" t="t" r="r" b="b"/>
              <a:pathLst>
                <a:path w="4567" h="8946" extrusionOk="0">
                  <a:moveTo>
                    <a:pt x="4566" y="0"/>
                  </a:moveTo>
                  <a:lnTo>
                    <a:pt x="4566" y="0"/>
                  </a:lnTo>
                  <a:cubicBezTo>
                    <a:pt x="4404" y="139"/>
                    <a:pt x="4265" y="278"/>
                    <a:pt x="4103" y="441"/>
                  </a:cubicBezTo>
                  <a:lnTo>
                    <a:pt x="3709" y="927"/>
                  </a:lnTo>
                  <a:lnTo>
                    <a:pt x="3361" y="1483"/>
                  </a:lnTo>
                  <a:lnTo>
                    <a:pt x="3060" y="2040"/>
                  </a:lnTo>
                  <a:cubicBezTo>
                    <a:pt x="2689" y="2804"/>
                    <a:pt x="2411" y="3616"/>
                    <a:pt x="2156" y="4427"/>
                  </a:cubicBezTo>
                  <a:cubicBezTo>
                    <a:pt x="1901" y="5238"/>
                    <a:pt x="1646" y="6026"/>
                    <a:pt x="1322" y="6814"/>
                  </a:cubicBezTo>
                  <a:cubicBezTo>
                    <a:pt x="997" y="7579"/>
                    <a:pt x="580" y="8320"/>
                    <a:pt x="1" y="8946"/>
                  </a:cubicBezTo>
                  <a:cubicBezTo>
                    <a:pt x="163" y="8807"/>
                    <a:pt x="325" y="8645"/>
                    <a:pt x="464" y="8506"/>
                  </a:cubicBezTo>
                  <a:lnTo>
                    <a:pt x="882" y="7996"/>
                  </a:lnTo>
                  <a:cubicBezTo>
                    <a:pt x="997" y="7833"/>
                    <a:pt x="1113" y="7648"/>
                    <a:pt x="1229" y="7463"/>
                  </a:cubicBezTo>
                  <a:lnTo>
                    <a:pt x="1530" y="6906"/>
                  </a:lnTo>
                  <a:cubicBezTo>
                    <a:pt x="1901" y="6142"/>
                    <a:pt x="2179" y="5331"/>
                    <a:pt x="2434" y="4519"/>
                  </a:cubicBezTo>
                  <a:cubicBezTo>
                    <a:pt x="2689" y="3708"/>
                    <a:pt x="2944" y="2920"/>
                    <a:pt x="3269" y="2132"/>
                  </a:cubicBezTo>
                  <a:cubicBezTo>
                    <a:pt x="3593" y="1368"/>
                    <a:pt x="4010" y="626"/>
                    <a:pt x="45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17002425" y="3980975"/>
              <a:ext cx="74175" cy="43475"/>
            </a:xfrm>
            <a:custGeom>
              <a:avLst/>
              <a:gdLst/>
              <a:ahLst/>
              <a:cxnLst/>
              <a:rect l="l" t="t" r="r" b="b"/>
              <a:pathLst>
                <a:path w="2967" h="1739" fill="none" extrusionOk="0">
                  <a:moveTo>
                    <a:pt x="0" y="1"/>
                  </a:moveTo>
                  <a:lnTo>
                    <a:pt x="2967" y="1739"/>
                  </a:lnTo>
                </a:path>
              </a:pathLst>
            </a:custGeom>
            <a:noFill/>
            <a:ln w="9525" cap="flat" cmpd="sng">
              <a:solidFill>
                <a:schemeClr val="dk1"/>
              </a:solidFill>
              <a:prstDash val="solid"/>
              <a:miter lim="231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16979825" y="4027325"/>
              <a:ext cx="73600" cy="42900"/>
            </a:xfrm>
            <a:custGeom>
              <a:avLst/>
              <a:gdLst/>
              <a:ahLst/>
              <a:cxnLst/>
              <a:rect l="l" t="t" r="r" b="b"/>
              <a:pathLst>
                <a:path w="2944" h="1716" fill="none" extrusionOk="0">
                  <a:moveTo>
                    <a:pt x="1" y="1"/>
                  </a:moveTo>
                  <a:lnTo>
                    <a:pt x="2944" y="1716"/>
                  </a:lnTo>
                </a:path>
              </a:pathLst>
            </a:custGeom>
            <a:noFill/>
            <a:ln w="9525" cap="flat" cmpd="sng">
              <a:solidFill>
                <a:schemeClr val="dk1"/>
              </a:solidFill>
              <a:prstDash val="solid"/>
              <a:miter lim="231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6956075" y="4073675"/>
              <a:ext cx="74175" cy="42900"/>
            </a:xfrm>
            <a:custGeom>
              <a:avLst/>
              <a:gdLst/>
              <a:ahLst/>
              <a:cxnLst/>
              <a:rect l="l" t="t" r="r" b="b"/>
              <a:pathLst>
                <a:path w="2967" h="1716" fill="none" extrusionOk="0">
                  <a:moveTo>
                    <a:pt x="0" y="1"/>
                  </a:moveTo>
                  <a:lnTo>
                    <a:pt x="2967" y="1716"/>
                  </a:lnTo>
                </a:path>
              </a:pathLst>
            </a:custGeom>
            <a:noFill/>
            <a:ln w="9525" cap="flat" cmpd="sng">
              <a:solidFill>
                <a:schemeClr val="dk1"/>
              </a:solidFill>
              <a:prstDash val="solid"/>
              <a:miter lim="231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936375" y="4113650"/>
              <a:ext cx="73600" cy="43500"/>
            </a:xfrm>
            <a:custGeom>
              <a:avLst/>
              <a:gdLst/>
              <a:ahLst/>
              <a:cxnLst/>
              <a:rect l="l" t="t" r="r" b="b"/>
              <a:pathLst>
                <a:path w="2944" h="1740" fill="none" extrusionOk="0">
                  <a:moveTo>
                    <a:pt x="0" y="1"/>
                  </a:moveTo>
                  <a:lnTo>
                    <a:pt x="2944" y="1739"/>
                  </a:lnTo>
                </a:path>
              </a:pathLst>
            </a:custGeom>
            <a:noFill/>
            <a:ln w="9525" cap="flat" cmpd="sng">
              <a:solidFill>
                <a:schemeClr val="dk1"/>
              </a:solidFill>
              <a:prstDash val="solid"/>
              <a:miter lim="231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521550" y="2539800"/>
              <a:ext cx="274075" cy="468825"/>
            </a:xfrm>
            <a:custGeom>
              <a:avLst/>
              <a:gdLst/>
              <a:ahLst/>
              <a:cxnLst/>
              <a:rect l="l" t="t" r="r" b="b"/>
              <a:pathLst>
                <a:path w="10963" h="18753" extrusionOk="0">
                  <a:moveTo>
                    <a:pt x="9567" y="0"/>
                  </a:moveTo>
                  <a:cubicBezTo>
                    <a:pt x="9114" y="0"/>
                    <a:pt x="8674" y="253"/>
                    <a:pt x="8459" y="683"/>
                  </a:cubicBezTo>
                  <a:lnTo>
                    <a:pt x="302" y="16975"/>
                  </a:lnTo>
                  <a:cubicBezTo>
                    <a:pt x="0" y="17601"/>
                    <a:pt x="232" y="18320"/>
                    <a:pt x="835" y="18621"/>
                  </a:cubicBezTo>
                  <a:cubicBezTo>
                    <a:pt x="1020" y="18710"/>
                    <a:pt x="1213" y="18752"/>
                    <a:pt x="1401" y="18752"/>
                  </a:cubicBezTo>
                  <a:cubicBezTo>
                    <a:pt x="1849" y="18752"/>
                    <a:pt x="2268" y="18512"/>
                    <a:pt x="2480" y="18088"/>
                  </a:cubicBezTo>
                  <a:lnTo>
                    <a:pt x="10638" y="1773"/>
                  </a:lnTo>
                  <a:cubicBezTo>
                    <a:pt x="10962" y="1170"/>
                    <a:pt x="10707" y="428"/>
                    <a:pt x="10105" y="127"/>
                  </a:cubicBezTo>
                  <a:cubicBezTo>
                    <a:pt x="9932" y="41"/>
                    <a:pt x="9748" y="0"/>
                    <a:pt x="9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479825" y="2556300"/>
              <a:ext cx="191800" cy="419475"/>
            </a:xfrm>
            <a:custGeom>
              <a:avLst/>
              <a:gdLst/>
              <a:ahLst/>
              <a:cxnLst/>
              <a:rect l="l" t="t" r="r" b="b"/>
              <a:pathLst>
                <a:path w="7672" h="16779" extrusionOk="0">
                  <a:moveTo>
                    <a:pt x="7672" y="0"/>
                  </a:moveTo>
                  <a:cubicBezTo>
                    <a:pt x="6930" y="1344"/>
                    <a:pt x="6235" y="2712"/>
                    <a:pt x="5540" y="4102"/>
                  </a:cubicBezTo>
                  <a:cubicBezTo>
                    <a:pt x="4868" y="5469"/>
                    <a:pt x="4219" y="6860"/>
                    <a:pt x="3570" y="8250"/>
                  </a:cubicBezTo>
                  <a:cubicBezTo>
                    <a:pt x="2921" y="9664"/>
                    <a:pt x="2295" y="11078"/>
                    <a:pt x="1716" y="12492"/>
                  </a:cubicBezTo>
                  <a:cubicBezTo>
                    <a:pt x="1113" y="13905"/>
                    <a:pt x="534" y="15319"/>
                    <a:pt x="1" y="16779"/>
                  </a:cubicBezTo>
                  <a:cubicBezTo>
                    <a:pt x="742" y="15435"/>
                    <a:pt x="1461" y="14067"/>
                    <a:pt x="2133" y="12677"/>
                  </a:cubicBezTo>
                  <a:cubicBezTo>
                    <a:pt x="2805" y="11310"/>
                    <a:pt x="3454" y="9919"/>
                    <a:pt x="4103" y="8505"/>
                  </a:cubicBezTo>
                  <a:cubicBezTo>
                    <a:pt x="4752" y="7115"/>
                    <a:pt x="5377" y="5701"/>
                    <a:pt x="5980" y="4288"/>
                  </a:cubicBezTo>
                  <a:cubicBezTo>
                    <a:pt x="6582" y="2874"/>
                    <a:pt x="7162" y="1460"/>
                    <a:pt x="7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17390025" y="3018050"/>
              <a:ext cx="70700" cy="153575"/>
            </a:xfrm>
            <a:custGeom>
              <a:avLst/>
              <a:gdLst/>
              <a:ahLst/>
              <a:cxnLst/>
              <a:rect l="l" t="t" r="r" b="b"/>
              <a:pathLst>
                <a:path w="2828" h="6143" extrusionOk="0">
                  <a:moveTo>
                    <a:pt x="2828" y="1"/>
                  </a:moveTo>
                  <a:lnTo>
                    <a:pt x="2828" y="1"/>
                  </a:lnTo>
                  <a:cubicBezTo>
                    <a:pt x="2480" y="441"/>
                    <a:pt x="2179" y="928"/>
                    <a:pt x="1901" y="1438"/>
                  </a:cubicBezTo>
                  <a:cubicBezTo>
                    <a:pt x="1623" y="1924"/>
                    <a:pt x="1368" y="2434"/>
                    <a:pt x="1136" y="2944"/>
                  </a:cubicBezTo>
                  <a:cubicBezTo>
                    <a:pt x="904" y="3454"/>
                    <a:pt x="696" y="3964"/>
                    <a:pt x="487" y="4497"/>
                  </a:cubicBezTo>
                  <a:cubicBezTo>
                    <a:pt x="302" y="5030"/>
                    <a:pt x="116" y="5563"/>
                    <a:pt x="1" y="6142"/>
                  </a:cubicBezTo>
                  <a:cubicBezTo>
                    <a:pt x="348" y="5679"/>
                    <a:pt x="649" y="5192"/>
                    <a:pt x="904" y="4705"/>
                  </a:cubicBezTo>
                  <a:cubicBezTo>
                    <a:pt x="1183" y="4195"/>
                    <a:pt x="1437" y="3709"/>
                    <a:pt x="1692" y="3199"/>
                  </a:cubicBezTo>
                  <a:cubicBezTo>
                    <a:pt x="1924" y="2689"/>
                    <a:pt x="2133" y="2156"/>
                    <a:pt x="2341" y="1623"/>
                  </a:cubicBezTo>
                  <a:cubicBezTo>
                    <a:pt x="2527" y="1090"/>
                    <a:pt x="2712" y="557"/>
                    <a:pt x="28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17687250" y="2438225"/>
              <a:ext cx="103725" cy="85650"/>
            </a:xfrm>
            <a:custGeom>
              <a:avLst/>
              <a:gdLst/>
              <a:ahLst/>
              <a:cxnLst/>
              <a:rect l="l" t="t" r="r" b="b"/>
              <a:pathLst>
                <a:path w="4149" h="3426" extrusionOk="0">
                  <a:moveTo>
                    <a:pt x="3306" y="0"/>
                  </a:moveTo>
                  <a:cubicBezTo>
                    <a:pt x="3094" y="0"/>
                    <a:pt x="2878" y="30"/>
                    <a:pt x="2666" y="88"/>
                  </a:cubicBezTo>
                  <a:cubicBezTo>
                    <a:pt x="2179" y="227"/>
                    <a:pt x="1715" y="482"/>
                    <a:pt x="1345" y="830"/>
                  </a:cubicBezTo>
                  <a:cubicBezTo>
                    <a:pt x="974" y="1177"/>
                    <a:pt x="673" y="1594"/>
                    <a:pt x="464" y="2035"/>
                  </a:cubicBezTo>
                  <a:cubicBezTo>
                    <a:pt x="232" y="2475"/>
                    <a:pt x="93" y="2939"/>
                    <a:pt x="0" y="3425"/>
                  </a:cubicBezTo>
                  <a:cubicBezTo>
                    <a:pt x="302" y="3054"/>
                    <a:pt x="580" y="2661"/>
                    <a:pt x="858" y="2290"/>
                  </a:cubicBezTo>
                  <a:cubicBezTo>
                    <a:pt x="1136" y="1919"/>
                    <a:pt x="1437" y="1571"/>
                    <a:pt x="1762" y="1270"/>
                  </a:cubicBezTo>
                  <a:cubicBezTo>
                    <a:pt x="2411" y="691"/>
                    <a:pt x="3175" y="250"/>
                    <a:pt x="4149" y="181"/>
                  </a:cubicBezTo>
                  <a:cubicBezTo>
                    <a:pt x="3892" y="59"/>
                    <a:pt x="3603" y="0"/>
                    <a:pt x="3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10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grpSp>
        <p:nvGrpSpPr>
          <p:cNvPr id="40" name="Google Shape;40;p3"/>
          <p:cNvGrpSpPr/>
          <p:nvPr/>
        </p:nvGrpSpPr>
        <p:grpSpPr>
          <a:xfrm>
            <a:off x="277850" y="283400"/>
            <a:ext cx="8583300" cy="4576800"/>
            <a:chOff x="277850" y="283400"/>
            <a:chExt cx="8583300" cy="4576800"/>
          </a:xfrm>
        </p:grpSpPr>
        <p:sp>
          <p:nvSpPr>
            <p:cNvPr id="41" name="Google Shape;41;p3"/>
            <p:cNvSpPr/>
            <p:nvPr/>
          </p:nvSpPr>
          <p:spPr>
            <a:xfrm>
              <a:off x="277850" y="283766"/>
              <a:ext cx="8583300" cy="4576200"/>
            </a:xfrm>
            <a:prstGeom prst="rect">
              <a:avLst/>
            </a:prstGeom>
            <a:solidFill>
              <a:schemeClr val="accent5"/>
            </a:solidFill>
            <a:ln>
              <a:noFill/>
            </a:ln>
            <a:effectLst>
              <a:outerShdw blurRad="57150" dist="19050" dir="5400000" algn="bl" rotWithShape="0">
                <a:schemeClr val="accent2">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3"/>
            <p:cNvCxnSpPr/>
            <p:nvPr/>
          </p:nvCxnSpPr>
          <p:spPr>
            <a:xfrm>
              <a:off x="277850" y="107389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43" name="Google Shape;43;p3"/>
            <p:cNvCxnSpPr/>
            <p:nvPr/>
          </p:nvCxnSpPr>
          <p:spPr>
            <a:xfrm>
              <a:off x="277850" y="1326298"/>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44" name="Google Shape;44;p3"/>
            <p:cNvCxnSpPr/>
            <p:nvPr/>
          </p:nvCxnSpPr>
          <p:spPr>
            <a:xfrm>
              <a:off x="277850" y="1831114"/>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45" name="Google Shape;45;p3"/>
            <p:cNvCxnSpPr/>
            <p:nvPr/>
          </p:nvCxnSpPr>
          <p:spPr>
            <a:xfrm>
              <a:off x="277850" y="2588337"/>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46" name="Google Shape;46;p3"/>
            <p:cNvCxnSpPr/>
            <p:nvPr/>
          </p:nvCxnSpPr>
          <p:spPr>
            <a:xfrm>
              <a:off x="277850" y="309315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47" name="Google Shape;47;p3"/>
            <p:cNvCxnSpPr/>
            <p:nvPr/>
          </p:nvCxnSpPr>
          <p:spPr>
            <a:xfrm>
              <a:off x="277850" y="3597969"/>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48" name="Google Shape;48;p3"/>
            <p:cNvCxnSpPr/>
            <p:nvPr/>
          </p:nvCxnSpPr>
          <p:spPr>
            <a:xfrm>
              <a:off x="277850" y="410278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49" name="Google Shape;49;p3"/>
            <p:cNvCxnSpPr/>
            <p:nvPr/>
          </p:nvCxnSpPr>
          <p:spPr>
            <a:xfrm>
              <a:off x="277850" y="435519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50" name="Google Shape;50;p3"/>
            <p:cNvCxnSpPr/>
            <p:nvPr/>
          </p:nvCxnSpPr>
          <p:spPr>
            <a:xfrm>
              <a:off x="277850" y="460760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51" name="Google Shape;51;p3"/>
            <p:cNvCxnSpPr/>
            <p:nvPr/>
          </p:nvCxnSpPr>
          <p:spPr>
            <a:xfrm>
              <a:off x="277850" y="2083522"/>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52" name="Google Shape;52;p3"/>
            <p:cNvCxnSpPr/>
            <p:nvPr/>
          </p:nvCxnSpPr>
          <p:spPr>
            <a:xfrm>
              <a:off x="277850" y="284074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53" name="Google Shape;53;p3"/>
            <p:cNvCxnSpPr/>
            <p:nvPr/>
          </p:nvCxnSpPr>
          <p:spPr>
            <a:xfrm>
              <a:off x="277850" y="334556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54" name="Google Shape;54;p3"/>
            <p:cNvCxnSpPr/>
            <p:nvPr/>
          </p:nvCxnSpPr>
          <p:spPr>
            <a:xfrm>
              <a:off x="277850" y="3850377"/>
              <a:ext cx="8583300" cy="0"/>
            </a:xfrm>
            <a:prstGeom prst="straightConnector1">
              <a:avLst/>
            </a:prstGeom>
            <a:noFill/>
            <a:ln w="9525" cap="flat" cmpd="sng">
              <a:solidFill>
                <a:schemeClr val="accent3"/>
              </a:solidFill>
              <a:prstDash val="solid"/>
              <a:round/>
              <a:headEnd type="none" w="med" len="med"/>
              <a:tailEnd type="none" w="med" len="med"/>
            </a:ln>
          </p:spPr>
        </p:cxnSp>
        <p:sp>
          <p:nvSpPr>
            <p:cNvPr id="55" name="Google Shape;55;p3"/>
            <p:cNvSpPr/>
            <p:nvPr/>
          </p:nvSpPr>
          <p:spPr>
            <a:xfrm>
              <a:off x="519435" y="568214"/>
              <a:ext cx="206400" cy="20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56;p3"/>
            <p:cNvCxnSpPr/>
            <p:nvPr/>
          </p:nvCxnSpPr>
          <p:spPr>
            <a:xfrm>
              <a:off x="277850" y="233593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57" name="Google Shape;57;p3"/>
            <p:cNvCxnSpPr/>
            <p:nvPr/>
          </p:nvCxnSpPr>
          <p:spPr>
            <a:xfrm>
              <a:off x="277850" y="1578706"/>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58" name="Google Shape;58;p3"/>
            <p:cNvCxnSpPr/>
            <p:nvPr/>
          </p:nvCxnSpPr>
          <p:spPr>
            <a:xfrm rot="10800000">
              <a:off x="967350" y="283400"/>
              <a:ext cx="0" cy="4576800"/>
            </a:xfrm>
            <a:prstGeom prst="straightConnector1">
              <a:avLst/>
            </a:prstGeom>
            <a:noFill/>
            <a:ln w="19050" cap="flat" cmpd="sng">
              <a:solidFill>
                <a:schemeClr val="accent1"/>
              </a:solidFill>
              <a:prstDash val="solid"/>
              <a:round/>
              <a:headEnd type="none" w="med" len="med"/>
              <a:tailEnd type="none" w="med" len="med"/>
            </a:ln>
          </p:spPr>
        </p:cxnSp>
      </p:grpSp>
      <p:sp>
        <p:nvSpPr>
          <p:cNvPr id="59" name="Google Shape;59;p3"/>
          <p:cNvSpPr txBox="1">
            <a:spLocks noGrp="1"/>
          </p:cNvSpPr>
          <p:nvPr>
            <p:ph type="title"/>
          </p:nvPr>
        </p:nvSpPr>
        <p:spPr>
          <a:xfrm>
            <a:off x="2098600" y="2103525"/>
            <a:ext cx="3024000" cy="1416000"/>
          </a:xfrm>
          <a:prstGeom prst="rect">
            <a:avLst/>
          </a:prstGeom>
        </p:spPr>
        <p:txBody>
          <a:bodyPr spcFirstLastPara="1" wrap="square" lIns="91425" tIns="91425" rIns="91425" bIns="91425" anchor="t" anchorCtr="0">
            <a:noAutofit/>
          </a:bodyPr>
          <a:lstStyle>
            <a:lvl1pPr lvl="0" algn="l">
              <a:spcBef>
                <a:spcPts val="0"/>
              </a:spcBef>
              <a:spcAft>
                <a:spcPts val="0"/>
              </a:spcAft>
              <a:buSzPts val="4000"/>
              <a:buNone/>
              <a:defRPr sz="4000"/>
            </a:lvl1pPr>
            <a:lvl2pPr lvl="1" algn="l">
              <a:spcBef>
                <a:spcPts val="0"/>
              </a:spcBef>
              <a:spcAft>
                <a:spcPts val="0"/>
              </a:spcAft>
              <a:buSzPts val="4000"/>
              <a:buNone/>
              <a:defRPr sz="4000"/>
            </a:lvl2pPr>
            <a:lvl3pPr lvl="2" algn="l">
              <a:spcBef>
                <a:spcPts val="0"/>
              </a:spcBef>
              <a:spcAft>
                <a:spcPts val="0"/>
              </a:spcAft>
              <a:buSzPts val="4000"/>
              <a:buNone/>
              <a:defRPr sz="4000"/>
            </a:lvl3pPr>
            <a:lvl4pPr lvl="3" algn="l">
              <a:spcBef>
                <a:spcPts val="0"/>
              </a:spcBef>
              <a:spcAft>
                <a:spcPts val="0"/>
              </a:spcAft>
              <a:buSzPts val="4000"/>
              <a:buNone/>
              <a:defRPr sz="4000"/>
            </a:lvl4pPr>
            <a:lvl5pPr lvl="4" algn="l">
              <a:spcBef>
                <a:spcPts val="0"/>
              </a:spcBef>
              <a:spcAft>
                <a:spcPts val="0"/>
              </a:spcAft>
              <a:buSzPts val="4000"/>
              <a:buNone/>
              <a:defRPr sz="4000"/>
            </a:lvl5pPr>
            <a:lvl6pPr lvl="5" algn="l">
              <a:spcBef>
                <a:spcPts val="0"/>
              </a:spcBef>
              <a:spcAft>
                <a:spcPts val="0"/>
              </a:spcAft>
              <a:buSzPts val="4000"/>
              <a:buNone/>
              <a:defRPr sz="4000"/>
            </a:lvl6pPr>
            <a:lvl7pPr lvl="6" algn="l">
              <a:spcBef>
                <a:spcPts val="0"/>
              </a:spcBef>
              <a:spcAft>
                <a:spcPts val="0"/>
              </a:spcAft>
              <a:buSzPts val="4000"/>
              <a:buNone/>
              <a:defRPr sz="4000"/>
            </a:lvl7pPr>
            <a:lvl8pPr lvl="7" algn="l">
              <a:spcBef>
                <a:spcPts val="0"/>
              </a:spcBef>
              <a:spcAft>
                <a:spcPts val="0"/>
              </a:spcAft>
              <a:buSzPts val="4000"/>
              <a:buNone/>
              <a:defRPr sz="4000"/>
            </a:lvl8pPr>
            <a:lvl9pPr lvl="8" algn="l">
              <a:spcBef>
                <a:spcPts val="0"/>
              </a:spcBef>
              <a:spcAft>
                <a:spcPts val="0"/>
              </a:spcAft>
              <a:buSzPts val="4000"/>
              <a:buNone/>
              <a:defRPr sz="4000"/>
            </a:lvl9pPr>
          </a:lstStyle>
          <a:p>
            <a:endParaRPr/>
          </a:p>
        </p:txBody>
      </p:sp>
      <p:sp>
        <p:nvSpPr>
          <p:cNvPr id="60" name="Google Shape;60;p3"/>
          <p:cNvSpPr txBox="1">
            <a:spLocks noGrp="1"/>
          </p:cNvSpPr>
          <p:nvPr>
            <p:ph type="subTitle" idx="1"/>
          </p:nvPr>
        </p:nvSpPr>
        <p:spPr>
          <a:xfrm>
            <a:off x="2098600" y="3532825"/>
            <a:ext cx="3024000" cy="5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61" name="Google Shape;61;p3"/>
          <p:cNvSpPr txBox="1">
            <a:spLocks noGrp="1"/>
          </p:cNvSpPr>
          <p:nvPr>
            <p:ph type="title" idx="2" hasCustomPrompt="1"/>
          </p:nvPr>
        </p:nvSpPr>
        <p:spPr>
          <a:xfrm>
            <a:off x="2189775" y="1186075"/>
            <a:ext cx="947400" cy="76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62" name="Google Shape;62;p3"/>
          <p:cNvSpPr/>
          <p:nvPr/>
        </p:nvSpPr>
        <p:spPr>
          <a:xfrm flipH="1">
            <a:off x="683675" y="1310563"/>
            <a:ext cx="620325" cy="520525"/>
          </a:xfrm>
          <a:custGeom>
            <a:avLst/>
            <a:gdLst/>
            <a:ahLst/>
            <a:cxnLst/>
            <a:rect l="l" t="t" r="r" b="b"/>
            <a:pathLst>
              <a:path w="24813" h="20821" extrusionOk="0">
                <a:moveTo>
                  <a:pt x="5566" y="0"/>
                </a:moveTo>
                <a:cubicBezTo>
                  <a:pt x="5148" y="0"/>
                  <a:pt x="4764" y="68"/>
                  <a:pt x="4358" y="203"/>
                </a:cubicBezTo>
                <a:cubicBezTo>
                  <a:pt x="4033" y="301"/>
                  <a:pt x="3870" y="529"/>
                  <a:pt x="4000" y="854"/>
                </a:cubicBezTo>
                <a:cubicBezTo>
                  <a:pt x="4065" y="1081"/>
                  <a:pt x="4065" y="1179"/>
                  <a:pt x="3805" y="1277"/>
                </a:cubicBezTo>
                <a:cubicBezTo>
                  <a:pt x="3447" y="1407"/>
                  <a:pt x="3447" y="1732"/>
                  <a:pt x="3512" y="2090"/>
                </a:cubicBezTo>
                <a:cubicBezTo>
                  <a:pt x="3838" y="3488"/>
                  <a:pt x="4195" y="4919"/>
                  <a:pt x="4488" y="6317"/>
                </a:cubicBezTo>
                <a:cubicBezTo>
                  <a:pt x="4651" y="6968"/>
                  <a:pt x="4618" y="6935"/>
                  <a:pt x="4065" y="7228"/>
                </a:cubicBezTo>
                <a:cubicBezTo>
                  <a:pt x="3025" y="7715"/>
                  <a:pt x="1952" y="8171"/>
                  <a:pt x="976" y="8789"/>
                </a:cubicBezTo>
                <a:cubicBezTo>
                  <a:pt x="781" y="8886"/>
                  <a:pt x="618" y="9016"/>
                  <a:pt x="456" y="9179"/>
                </a:cubicBezTo>
                <a:cubicBezTo>
                  <a:pt x="33" y="9602"/>
                  <a:pt x="0" y="9992"/>
                  <a:pt x="326" y="10512"/>
                </a:cubicBezTo>
                <a:cubicBezTo>
                  <a:pt x="651" y="11000"/>
                  <a:pt x="1041" y="11423"/>
                  <a:pt x="1529" y="11715"/>
                </a:cubicBezTo>
                <a:cubicBezTo>
                  <a:pt x="2797" y="12398"/>
                  <a:pt x="4000" y="13179"/>
                  <a:pt x="5366" y="13634"/>
                </a:cubicBezTo>
                <a:cubicBezTo>
                  <a:pt x="5724" y="13764"/>
                  <a:pt x="5854" y="13959"/>
                  <a:pt x="5886" y="14317"/>
                </a:cubicBezTo>
                <a:cubicBezTo>
                  <a:pt x="5984" y="15162"/>
                  <a:pt x="6114" y="16008"/>
                  <a:pt x="6212" y="16853"/>
                </a:cubicBezTo>
                <a:cubicBezTo>
                  <a:pt x="6374" y="18089"/>
                  <a:pt x="6992" y="19032"/>
                  <a:pt x="8065" y="19683"/>
                </a:cubicBezTo>
                <a:cubicBezTo>
                  <a:pt x="8618" y="20008"/>
                  <a:pt x="9106" y="20431"/>
                  <a:pt x="9626" y="20821"/>
                </a:cubicBezTo>
                <a:lnTo>
                  <a:pt x="10146" y="20821"/>
                </a:lnTo>
                <a:cubicBezTo>
                  <a:pt x="10342" y="20788"/>
                  <a:pt x="10537" y="20723"/>
                  <a:pt x="10732" y="20658"/>
                </a:cubicBezTo>
                <a:cubicBezTo>
                  <a:pt x="11480" y="20496"/>
                  <a:pt x="12033" y="20040"/>
                  <a:pt x="12390" y="19390"/>
                </a:cubicBezTo>
                <a:cubicBezTo>
                  <a:pt x="12781" y="18740"/>
                  <a:pt x="13138" y="18122"/>
                  <a:pt x="13496" y="17471"/>
                </a:cubicBezTo>
                <a:cubicBezTo>
                  <a:pt x="13691" y="17120"/>
                  <a:pt x="13769" y="16980"/>
                  <a:pt x="13934" y="16980"/>
                </a:cubicBezTo>
                <a:cubicBezTo>
                  <a:pt x="14044" y="16980"/>
                  <a:pt x="14192" y="17042"/>
                  <a:pt x="14439" y="17146"/>
                </a:cubicBezTo>
                <a:cubicBezTo>
                  <a:pt x="16585" y="18089"/>
                  <a:pt x="18764" y="19065"/>
                  <a:pt x="20943" y="19910"/>
                </a:cubicBezTo>
                <a:cubicBezTo>
                  <a:pt x="21333" y="20073"/>
                  <a:pt x="21723" y="20203"/>
                  <a:pt x="22114" y="20301"/>
                </a:cubicBezTo>
                <a:cubicBezTo>
                  <a:pt x="22311" y="20358"/>
                  <a:pt x="22513" y="20385"/>
                  <a:pt x="22714" y="20385"/>
                </a:cubicBezTo>
                <a:cubicBezTo>
                  <a:pt x="23544" y="20385"/>
                  <a:pt x="24368" y="19921"/>
                  <a:pt x="24813" y="19162"/>
                </a:cubicBezTo>
                <a:lnTo>
                  <a:pt x="24813" y="18902"/>
                </a:lnTo>
                <a:cubicBezTo>
                  <a:pt x="24162" y="17309"/>
                  <a:pt x="22992" y="16073"/>
                  <a:pt x="21951" y="14740"/>
                </a:cubicBezTo>
                <a:cubicBezTo>
                  <a:pt x="20715" y="13179"/>
                  <a:pt x="19382" y="11715"/>
                  <a:pt x="18016" y="10252"/>
                </a:cubicBezTo>
                <a:cubicBezTo>
                  <a:pt x="17724" y="9927"/>
                  <a:pt x="17658" y="9667"/>
                  <a:pt x="17886" y="9276"/>
                </a:cubicBezTo>
                <a:cubicBezTo>
                  <a:pt x="18927" y="7260"/>
                  <a:pt x="19935" y="5244"/>
                  <a:pt x="21171" y="3358"/>
                </a:cubicBezTo>
                <a:cubicBezTo>
                  <a:pt x="21528" y="2805"/>
                  <a:pt x="21463" y="2317"/>
                  <a:pt x="20878" y="1992"/>
                </a:cubicBezTo>
                <a:cubicBezTo>
                  <a:pt x="19931" y="1411"/>
                  <a:pt x="18897" y="946"/>
                  <a:pt x="17750" y="946"/>
                </a:cubicBezTo>
                <a:cubicBezTo>
                  <a:pt x="17677" y="946"/>
                  <a:pt x="17603" y="947"/>
                  <a:pt x="17528" y="951"/>
                </a:cubicBezTo>
                <a:cubicBezTo>
                  <a:pt x="16976" y="984"/>
                  <a:pt x="16423" y="1114"/>
                  <a:pt x="15902" y="1374"/>
                </a:cubicBezTo>
                <a:cubicBezTo>
                  <a:pt x="14537" y="1992"/>
                  <a:pt x="13171" y="2577"/>
                  <a:pt x="11870" y="3325"/>
                </a:cubicBezTo>
                <a:cubicBezTo>
                  <a:pt x="11758" y="3381"/>
                  <a:pt x="11652" y="3413"/>
                  <a:pt x="11549" y="3413"/>
                </a:cubicBezTo>
                <a:cubicBezTo>
                  <a:pt x="11414" y="3413"/>
                  <a:pt x="11284" y="3357"/>
                  <a:pt x="11155" y="3228"/>
                </a:cubicBezTo>
                <a:cubicBezTo>
                  <a:pt x="10699" y="2740"/>
                  <a:pt x="10244" y="2285"/>
                  <a:pt x="9724" y="1829"/>
                </a:cubicBezTo>
                <a:cubicBezTo>
                  <a:pt x="8618" y="854"/>
                  <a:pt x="7350" y="138"/>
                  <a:pt x="5821" y="8"/>
                </a:cubicBezTo>
                <a:cubicBezTo>
                  <a:pt x="5735" y="3"/>
                  <a:pt x="5650" y="0"/>
                  <a:pt x="5566" y="0"/>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flipH="1">
            <a:off x="5325352" y="-435570"/>
            <a:ext cx="1662913" cy="1950058"/>
            <a:chOff x="14549650" y="1025663"/>
            <a:chExt cx="1017072" cy="1192696"/>
          </a:xfrm>
        </p:grpSpPr>
        <p:sp>
          <p:nvSpPr>
            <p:cNvPr id="64" name="Google Shape;64;p3"/>
            <p:cNvSpPr/>
            <p:nvPr/>
          </p:nvSpPr>
          <p:spPr>
            <a:xfrm>
              <a:off x="14549650" y="1025663"/>
              <a:ext cx="228731" cy="203688"/>
            </a:xfrm>
            <a:custGeom>
              <a:avLst/>
              <a:gdLst/>
              <a:ahLst/>
              <a:cxnLst/>
              <a:rect l="l" t="t" r="r" b="b"/>
              <a:pathLst>
                <a:path w="4311" h="3839" extrusionOk="0">
                  <a:moveTo>
                    <a:pt x="3376" y="0"/>
                  </a:moveTo>
                  <a:lnTo>
                    <a:pt x="0" y="2651"/>
                  </a:lnTo>
                  <a:lnTo>
                    <a:pt x="935" y="3838"/>
                  </a:lnTo>
                  <a:lnTo>
                    <a:pt x="4311" y="1188"/>
                  </a:lnTo>
                  <a:lnTo>
                    <a:pt x="3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5386910" y="2072450"/>
              <a:ext cx="179812" cy="145908"/>
            </a:xfrm>
            <a:custGeom>
              <a:avLst/>
              <a:gdLst/>
              <a:ahLst/>
              <a:cxnLst/>
              <a:rect l="l" t="t" r="r" b="b"/>
              <a:pathLst>
                <a:path w="3389" h="2750" extrusionOk="0">
                  <a:moveTo>
                    <a:pt x="1695" y="0"/>
                  </a:moveTo>
                  <a:lnTo>
                    <a:pt x="1" y="1320"/>
                  </a:lnTo>
                  <a:lnTo>
                    <a:pt x="1123" y="2749"/>
                  </a:lnTo>
                  <a:lnTo>
                    <a:pt x="3388" y="2167"/>
                  </a:lnTo>
                  <a:lnTo>
                    <a:pt x="1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5305837" y="1990157"/>
              <a:ext cx="206022" cy="171163"/>
            </a:xfrm>
            <a:custGeom>
              <a:avLst/>
              <a:gdLst/>
              <a:ahLst/>
              <a:cxnLst/>
              <a:rect l="l" t="t" r="r" b="b"/>
              <a:pathLst>
                <a:path w="3883" h="3226" extrusionOk="0">
                  <a:moveTo>
                    <a:pt x="3365" y="1"/>
                  </a:moveTo>
                  <a:lnTo>
                    <a:pt x="0" y="2651"/>
                  </a:lnTo>
                  <a:cubicBezTo>
                    <a:pt x="294" y="3027"/>
                    <a:pt x="738" y="3226"/>
                    <a:pt x="1187" y="3226"/>
                  </a:cubicBezTo>
                  <a:cubicBezTo>
                    <a:pt x="1512" y="3226"/>
                    <a:pt x="1839" y="3121"/>
                    <a:pt x="2112" y="2904"/>
                  </a:cubicBezTo>
                  <a:lnTo>
                    <a:pt x="3113" y="2123"/>
                  </a:lnTo>
                  <a:cubicBezTo>
                    <a:pt x="3772" y="1606"/>
                    <a:pt x="3882" y="660"/>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4563021" y="1050175"/>
              <a:ext cx="945909" cy="1104551"/>
            </a:xfrm>
            <a:custGeom>
              <a:avLst/>
              <a:gdLst/>
              <a:ahLst/>
              <a:cxnLst/>
              <a:rect l="l" t="t" r="r" b="b"/>
              <a:pathLst>
                <a:path w="17828" h="20818" extrusionOk="0">
                  <a:moveTo>
                    <a:pt x="3916" y="0"/>
                  </a:moveTo>
                  <a:lnTo>
                    <a:pt x="1" y="3068"/>
                  </a:lnTo>
                  <a:lnTo>
                    <a:pt x="13912" y="20818"/>
                  </a:lnTo>
                  <a:lnTo>
                    <a:pt x="17827" y="17750"/>
                  </a:lnTo>
                  <a:lnTo>
                    <a:pt x="3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4563021" y="1050175"/>
              <a:ext cx="265553" cy="236371"/>
            </a:xfrm>
            <a:custGeom>
              <a:avLst/>
              <a:gdLst/>
              <a:ahLst/>
              <a:cxnLst/>
              <a:rect l="l" t="t" r="r" b="b"/>
              <a:pathLst>
                <a:path w="5005" h="4455" extrusionOk="0">
                  <a:moveTo>
                    <a:pt x="3916" y="0"/>
                  </a:moveTo>
                  <a:lnTo>
                    <a:pt x="1" y="3068"/>
                  </a:lnTo>
                  <a:lnTo>
                    <a:pt x="1079" y="4454"/>
                  </a:lnTo>
                  <a:lnTo>
                    <a:pt x="5005" y="1386"/>
                  </a:lnTo>
                  <a:lnTo>
                    <a:pt x="3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5197280" y="1858890"/>
              <a:ext cx="264969" cy="235788"/>
            </a:xfrm>
            <a:custGeom>
              <a:avLst/>
              <a:gdLst/>
              <a:ahLst/>
              <a:cxnLst/>
              <a:rect l="l" t="t" r="r" b="b"/>
              <a:pathLst>
                <a:path w="4994" h="4444" extrusionOk="0">
                  <a:moveTo>
                    <a:pt x="3916" y="0"/>
                  </a:moveTo>
                  <a:lnTo>
                    <a:pt x="1" y="3068"/>
                  </a:lnTo>
                  <a:lnTo>
                    <a:pt x="1079" y="4443"/>
                  </a:lnTo>
                  <a:lnTo>
                    <a:pt x="4994" y="1375"/>
                  </a:lnTo>
                  <a:lnTo>
                    <a:pt x="3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4724689" y="1233757"/>
              <a:ext cx="575939" cy="671867"/>
            </a:xfrm>
            <a:custGeom>
              <a:avLst/>
              <a:gdLst/>
              <a:ahLst/>
              <a:cxnLst/>
              <a:rect l="l" t="t" r="r" b="b"/>
              <a:pathLst>
                <a:path w="10855" h="12663" extrusionOk="0">
                  <a:moveTo>
                    <a:pt x="1522" y="0"/>
                  </a:moveTo>
                  <a:cubicBezTo>
                    <a:pt x="1229" y="0"/>
                    <a:pt x="933" y="95"/>
                    <a:pt x="682" y="290"/>
                  </a:cubicBezTo>
                  <a:cubicBezTo>
                    <a:pt x="99" y="752"/>
                    <a:pt x="0" y="1599"/>
                    <a:pt x="451" y="2182"/>
                  </a:cubicBezTo>
                  <a:lnTo>
                    <a:pt x="8259" y="12145"/>
                  </a:lnTo>
                  <a:cubicBezTo>
                    <a:pt x="8527" y="12484"/>
                    <a:pt x="8929" y="12663"/>
                    <a:pt x="9333" y="12663"/>
                  </a:cubicBezTo>
                  <a:cubicBezTo>
                    <a:pt x="9625" y="12663"/>
                    <a:pt x="9917" y="12570"/>
                    <a:pt x="10162" y="12376"/>
                  </a:cubicBezTo>
                  <a:cubicBezTo>
                    <a:pt x="10744" y="11914"/>
                    <a:pt x="10854" y="11067"/>
                    <a:pt x="10392" y="10474"/>
                  </a:cubicBezTo>
                  <a:lnTo>
                    <a:pt x="2585" y="521"/>
                  </a:lnTo>
                  <a:cubicBezTo>
                    <a:pt x="2318" y="178"/>
                    <a:pt x="1922" y="0"/>
                    <a:pt x="1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5213622" y="1676847"/>
              <a:ext cx="239289" cy="304603"/>
            </a:xfrm>
            <a:custGeom>
              <a:avLst/>
              <a:gdLst/>
              <a:ahLst/>
              <a:cxnLst/>
              <a:rect l="l" t="t" r="r" b="b"/>
              <a:pathLst>
                <a:path w="4510" h="5741" extrusionOk="0">
                  <a:moveTo>
                    <a:pt x="1" y="0"/>
                  </a:moveTo>
                  <a:lnTo>
                    <a:pt x="1" y="0"/>
                  </a:lnTo>
                  <a:cubicBezTo>
                    <a:pt x="177" y="253"/>
                    <a:pt x="353" y="495"/>
                    <a:pt x="529" y="737"/>
                  </a:cubicBezTo>
                  <a:lnTo>
                    <a:pt x="1079" y="1474"/>
                  </a:lnTo>
                  <a:cubicBezTo>
                    <a:pt x="1441" y="1969"/>
                    <a:pt x="1815" y="2441"/>
                    <a:pt x="2189" y="2925"/>
                  </a:cubicBezTo>
                  <a:cubicBezTo>
                    <a:pt x="2563" y="3398"/>
                    <a:pt x="2937" y="3882"/>
                    <a:pt x="3333" y="4344"/>
                  </a:cubicBezTo>
                  <a:lnTo>
                    <a:pt x="3916" y="5048"/>
                  </a:lnTo>
                  <a:cubicBezTo>
                    <a:pt x="4114" y="5279"/>
                    <a:pt x="4301" y="5510"/>
                    <a:pt x="4510" y="5741"/>
                  </a:cubicBezTo>
                  <a:cubicBezTo>
                    <a:pt x="4334" y="5488"/>
                    <a:pt x="4158" y="5246"/>
                    <a:pt x="3982" y="4993"/>
                  </a:cubicBezTo>
                  <a:lnTo>
                    <a:pt x="3432" y="4267"/>
                  </a:lnTo>
                  <a:cubicBezTo>
                    <a:pt x="3069" y="3772"/>
                    <a:pt x="2695" y="3299"/>
                    <a:pt x="2321" y="2815"/>
                  </a:cubicBezTo>
                  <a:cubicBezTo>
                    <a:pt x="1947" y="2331"/>
                    <a:pt x="1573" y="1859"/>
                    <a:pt x="1177" y="1386"/>
                  </a:cubicBezTo>
                  <a:lnTo>
                    <a:pt x="606" y="693"/>
                  </a:lnTo>
                  <a:cubicBezTo>
                    <a:pt x="397" y="462"/>
                    <a:pt x="210" y="22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5045586" y="1462120"/>
              <a:ext cx="133068" cy="169253"/>
            </a:xfrm>
            <a:custGeom>
              <a:avLst/>
              <a:gdLst/>
              <a:ahLst/>
              <a:cxnLst/>
              <a:rect l="l" t="t" r="r" b="b"/>
              <a:pathLst>
                <a:path w="2508" h="3190" extrusionOk="0">
                  <a:moveTo>
                    <a:pt x="1" y="0"/>
                  </a:moveTo>
                  <a:cubicBezTo>
                    <a:pt x="364" y="572"/>
                    <a:pt x="770" y="1122"/>
                    <a:pt x="1188" y="1650"/>
                  </a:cubicBezTo>
                  <a:cubicBezTo>
                    <a:pt x="1606" y="2178"/>
                    <a:pt x="2035" y="2705"/>
                    <a:pt x="2508" y="3189"/>
                  </a:cubicBezTo>
                  <a:cubicBezTo>
                    <a:pt x="2145" y="2617"/>
                    <a:pt x="1738" y="2079"/>
                    <a:pt x="1320" y="1540"/>
                  </a:cubicBezTo>
                  <a:cubicBezTo>
                    <a:pt x="902" y="1012"/>
                    <a:pt x="473" y="49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4907316" y="1269572"/>
              <a:ext cx="74121" cy="93965"/>
            </a:xfrm>
            <a:custGeom>
              <a:avLst/>
              <a:gdLst/>
              <a:ahLst/>
              <a:cxnLst/>
              <a:rect l="l" t="t" r="r" b="b"/>
              <a:pathLst>
                <a:path w="1397" h="1771" extrusionOk="0">
                  <a:moveTo>
                    <a:pt x="0" y="0"/>
                  </a:moveTo>
                  <a:lnTo>
                    <a:pt x="0" y="0"/>
                  </a:lnTo>
                  <a:cubicBezTo>
                    <a:pt x="176" y="341"/>
                    <a:pt x="396" y="638"/>
                    <a:pt x="627" y="935"/>
                  </a:cubicBezTo>
                  <a:cubicBezTo>
                    <a:pt x="858" y="1232"/>
                    <a:pt x="1111" y="1518"/>
                    <a:pt x="1397" y="1771"/>
                  </a:cubicBezTo>
                  <a:cubicBezTo>
                    <a:pt x="1221" y="1441"/>
                    <a:pt x="990" y="1133"/>
                    <a:pt x="759" y="836"/>
                  </a:cubicBezTo>
                  <a:cubicBezTo>
                    <a:pt x="528" y="539"/>
                    <a:pt x="286" y="25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14662823" y="1302202"/>
              <a:ext cx="113225" cy="143627"/>
            </a:xfrm>
            <a:custGeom>
              <a:avLst/>
              <a:gdLst/>
              <a:ahLst/>
              <a:cxnLst/>
              <a:rect l="l" t="t" r="r" b="b"/>
              <a:pathLst>
                <a:path w="2134" h="2707" extrusionOk="0">
                  <a:moveTo>
                    <a:pt x="0" y="1"/>
                  </a:moveTo>
                  <a:lnTo>
                    <a:pt x="0" y="1"/>
                  </a:lnTo>
                  <a:cubicBezTo>
                    <a:pt x="308" y="496"/>
                    <a:pt x="649" y="958"/>
                    <a:pt x="1001" y="1409"/>
                  </a:cubicBezTo>
                  <a:cubicBezTo>
                    <a:pt x="1353" y="1859"/>
                    <a:pt x="1727" y="2299"/>
                    <a:pt x="2134" y="2706"/>
                  </a:cubicBezTo>
                  <a:cubicBezTo>
                    <a:pt x="1826" y="2211"/>
                    <a:pt x="1485" y="1749"/>
                    <a:pt x="1133" y="1299"/>
                  </a:cubicBezTo>
                  <a:cubicBezTo>
                    <a:pt x="781" y="848"/>
                    <a:pt x="418" y="408"/>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4597456" y="1226382"/>
              <a:ext cx="23398" cy="29818"/>
            </a:xfrm>
            <a:custGeom>
              <a:avLst/>
              <a:gdLst/>
              <a:ahLst/>
              <a:cxnLst/>
              <a:rect l="l" t="t" r="r" b="b"/>
              <a:pathLst>
                <a:path w="441" h="562" extrusionOk="0">
                  <a:moveTo>
                    <a:pt x="1" y="0"/>
                  </a:moveTo>
                  <a:lnTo>
                    <a:pt x="1" y="0"/>
                  </a:lnTo>
                  <a:cubicBezTo>
                    <a:pt x="23" y="143"/>
                    <a:pt x="78" y="242"/>
                    <a:pt x="155" y="330"/>
                  </a:cubicBezTo>
                  <a:cubicBezTo>
                    <a:pt x="221" y="429"/>
                    <a:pt x="309" y="506"/>
                    <a:pt x="441" y="561"/>
                  </a:cubicBezTo>
                  <a:cubicBezTo>
                    <a:pt x="419" y="418"/>
                    <a:pt x="353" y="319"/>
                    <a:pt x="287" y="231"/>
                  </a:cubicBezTo>
                  <a:cubicBezTo>
                    <a:pt x="210" y="132"/>
                    <a:pt x="122" y="5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rot="-7423976" flipH="1">
            <a:off x="-514627" y="3132008"/>
            <a:ext cx="1052758" cy="1689070"/>
            <a:chOff x="16140950" y="1944475"/>
            <a:chExt cx="946600" cy="1518748"/>
          </a:xfrm>
        </p:grpSpPr>
        <p:sp>
          <p:nvSpPr>
            <p:cNvPr id="77" name="Google Shape;77;p3"/>
            <p:cNvSpPr/>
            <p:nvPr/>
          </p:nvSpPr>
          <p:spPr>
            <a:xfrm>
              <a:off x="16140950" y="1944475"/>
              <a:ext cx="946600" cy="1518748"/>
            </a:xfrm>
            <a:custGeom>
              <a:avLst/>
              <a:gdLst/>
              <a:ahLst/>
              <a:cxnLst/>
              <a:rect l="l" t="t" r="r" b="b"/>
              <a:pathLst>
                <a:path w="14374" h="23062" extrusionOk="0">
                  <a:moveTo>
                    <a:pt x="4883" y="0"/>
                  </a:moveTo>
                  <a:lnTo>
                    <a:pt x="5169" y="1947"/>
                  </a:lnTo>
                  <a:lnTo>
                    <a:pt x="3651" y="957"/>
                  </a:lnTo>
                  <a:lnTo>
                    <a:pt x="3651" y="957"/>
                  </a:lnTo>
                  <a:lnTo>
                    <a:pt x="3937" y="2684"/>
                  </a:lnTo>
                  <a:lnTo>
                    <a:pt x="2353" y="1716"/>
                  </a:lnTo>
                  <a:lnTo>
                    <a:pt x="2551" y="3124"/>
                  </a:lnTo>
                  <a:lnTo>
                    <a:pt x="924" y="1969"/>
                  </a:lnTo>
                  <a:lnTo>
                    <a:pt x="1045" y="3618"/>
                  </a:lnTo>
                  <a:lnTo>
                    <a:pt x="0" y="2728"/>
                  </a:lnTo>
                  <a:lnTo>
                    <a:pt x="7940" y="21731"/>
                  </a:lnTo>
                  <a:lnTo>
                    <a:pt x="9161" y="23061"/>
                  </a:lnTo>
                  <a:lnTo>
                    <a:pt x="9040" y="21412"/>
                  </a:lnTo>
                  <a:lnTo>
                    <a:pt x="10667" y="22566"/>
                  </a:lnTo>
                  <a:lnTo>
                    <a:pt x="10667" y="22566"/>
                  </a:lnTo>
                  <a:lnTo>
                    <a:pt x="10469" y="21159"/>
                  </a:lnTo>
                  <a:lnTo>
                    <a:pt x="10469" y="21159"/>
                  </a:lnTo>
                  <a:lnTo>
                    <a:pt x="12053" y="22116"/>
                  </a:lnTo>
                  <a:lnTo>
                    <a:pt x="11778" y="20400"/>
                  </a:lnTo>
                  <a:lnTo>
                    <a:pt x="13285" y="21390"/>
                  </a:lnTo>
                  <a:lnTo>
                    <a:pt x="12999" y="19443"/>
                  </a:lnTo>
                  <a:lnTo>
                    <a:pt x="14373" y="20631"/>
                  </a:lnTo>
                  <a:lnTo>
                    <a:pt x="14329" y="18849"/>
                  </a:lnTo>
                  <a:lnTo>
                    <a:pt x="6554" y="242"/>
                  </a:lnTo>
                  <a:lnTo>
                    <a:pt x="6246" y="1188"/>
                  </a:lnTo>
                  <a:lnTo>
                    <a:pt x="4883" y="0"/>
                  </a:ln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6513163" y="2119715"/>
              <a:ext cx="39184" cy="29766"/>
            </a:xfrm>
            <a:custGeom>
              <a:avLst/>
              <a:gdLst/>
              <a:ahLst/>
              <a:cxnLst/>
              <a:rect l="l" t="t" r="r" b="b"/>
              <a:pathLst>
                <a:path w="595" h="452" extrusionOk="0">
                  <a:moveTo>
                    <a:pt x="297" y="1"/>
                  </a:moveTo>
                  <a:cubicBezTo>
                    <a:pt x="12" y="1"/>
                    <a:pt x="1"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6456659" y="2238518"/>
              <a:ext cx="38459" cy="30491"/>
            </a:xfrm>
            <a:custGeom>
              <a:avLst/>
              <a:gdLst/>
              <a:ahLst/>
              <a:cxnLst/>
              <a:rect l="l" t="t" r="r" b="b"/>
              <a:pathLst>
                <a:path w="584" h="463" extrusionOk="0">
                  <a:moveTo>
                    <a:pt x="298" y="0"/>
                  </a:moveTo>
                  <a:cubicBezTo>
                    <a:pt x="1" y="0"/>
                    <a:pt x="1" y="462"/>
                    <a:pt x="298" y="462"/>
                  </a:cubicBezTo>
                  <a:cubicBezTo>
                    <a:pt x="584" y="462"/>
                    <a:pt x="58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6338647" y="2212439"/>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6293734" y="2326829"/>
              <a:ext cx="39184" cy="29766"/>
            </a:xfrm>
            <a:custGeom>
              <a:avLst/>
              <a:gdLst/>
              <a:ahLst/>
              <a:cxnLst/>
              <a:rect l="l" t="t" r="r" b="b"/>
              <a:pathLst>
                <a:path w="595" h="452" extrusionOk="0">
                  <a:moveTo>
                    <a:pt x="297" y="1"/>
                  </a:moveTo>
                  <a:cubicBezTo>
                    <a:pt x="11"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6432754" y="2389852"/>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6535619" y="2289160"/>
              <a:ext cx="38459" cy="30491"/>
            </a:xfrm>
            <a:custGeom>
              <a:avLst/>
              <a:gdLst/>
              <a:ahLst/>
              <a:cxnLst/>
              <a:rect l="l" t="t" r="r" b="b"/>
              <a:pathLst>
                <a:path w="584" h="463" extrusionOk="0">
                  <a:moveTo>
                    <a:pt x="286" y="1"/>
                  </a:moveTo>
                  <a:cubicBezTo>
                    <a:pt x="0" y="1"/>
                    <a:pt x="0" y="463"/>
                    <a:pt x="286" y="463"/>
                  </a:cubicBezTo>
                  <a:cubicBezTo>
                    <a:pt x="583" y="463"/>
                    <a:pt x="583"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6647178" y="2343491"/>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6664497" y="2480403"/>
              <a:ext cx="39184" cy="30491"/>
            </a:xfrm>
            <a:custGeom>
              <a:avLst/>
              <a:gdLst/>
              <a:ahLst/>
              <a:cxnLst/>
              <a:rect l="l" t="t" r="r" b="b"/>
              <a:pathLst>
                <a:path w="595" h="463" extrusionOk="0">
                  <a:moveTo>
                    <a:pt x="298" y="0"/>
                  </a:moveTo>
                  <a:cubicBezTo>
                    <a:pt x="1" y="11"/>
                    <a:pt x="1" y="462"/>
                    <a:pt x="298" y="462"/>
                  </a:cubicBezTo>
                  <a:cubicBezTo>
                    <a:pt x="595" y="462"/>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6526202" y="2446356"/>
              <a:ext cx="38459" cy="30491"/>
            </a:xfrm>
            <a:custGeom>
              <a:avLst/>
              <a:gdLst/>
              <a:ahLst/>
              <a:cxnLst/>
              <a:rect l="l" t="t" r="r" b="b"/>
              <a:pathLst>
                <a:path w="584" h="463" extrusionOk="0">
                  <a:moveTo>
                    <a:pt x="286" y="0"/>
                  </a:moveTo>
                  <a:cubicBezTo>
                    <a:pt x="1" y="0"/>
                    <a:pt x="1"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6434202" y="2544809"/>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6320537" y="2479679"/>
              <a:ext cx="39184" cy="30491"/>
            </a:xfrm>
            <a:custGeom>
              <a:avLst/>
              <a:gdLst/>
              <a:ahLst/>
              <a:cxnLst/>
              <a:rect l="l" t="t" r="r" b="b"/>
              <a:pathLst>
                <a:path w="595" h="463" extrusionOk="0">
                  <a:moveTo>
                    <a:pt x="297" y="0"/>
                  </a:moveTo>
                  <a:cubicBezTo>
                    <a:pt x="0" y="11"/>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6461730" y="2721564"/>
              <a:ext cx="39184" cy="29766"/>
            </a:xfrm>
            <a:custGeom>
              <a:avLst/>
              <a:gdLst/>
              <a:ahLst/>
              <a:cxnLst/>
              <a:rect l="l" t="t" r="r" b="b"/>
              <a:pathLst>
                <a:path w="595" h="452" extrusionOk="0">
                  <a:moveTo>
                    <a:pt x="298" y="0"/>
                  </a:moveTo>
                  <a:cubicBezTo>
                    <a:pt x="1" y="0"/>
                    <a:pt x="1" y="451"/>
                    <a:pt x="298" y="451"/>
                  </a:cubicBezTo>
                  <a:cubicBezTo>
                    <a:pt x="595" y="451"/>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6567493" y="2607833"/>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6747080" y="2602037"/>
              <a:ext cx="38459" cy="30491"/>
            </a:xfrm>
            <a:custGeom>
              <a:avLst/>
              <a:gdLst/>
              <a:ahLst/>
              <a:cxnLst/>
              <a:rect l="l" t="t" r="r" b="b"/>
              <a:pathLst>
                <a:path w="584" h="463" extrusionOk="0">
                  <a:moveTo>
                    <a:pt x="298" y="1"/>
                  </a:moveTo>
                  <a:cubicBezTo>
                    <a:pt x="1" y="1"/>
                    <a:pt x="1" y="463"/>
                    <a:pt x="298" y="463"/>
                  </a:cubicBezTo>
                  <a:cubicBezTo>
                    <a:pt x="583" y="463"/>
                    <a:pt x="583"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6775331" y="2740399"/>
              <a:ext cx="39184" cy="29766"/>
            </a:xfrm>
            <a:custGeom>
              <a:avLst/>
              <a:gdLst/>
              <a:ahLst/>
              <a:cxnLst/>
              <a:rect l="l" t="t" r="r" b="b"/>
              <a:pathLst>
                <a:path w="595" h="452" extrusionOk="0">
                  <a:moveTo>
                    <a:pt x="297" y="0"/>
                  </a:moveTo>
                  <a:cubicBezTo>
                    <a:pt x="1" y="0"/>
                    <a:pt x="1" y="451"/>
                    <a:pt x="297" y="451"/>
                  </a:cubicBezTo>
                  <a:cubicBezTo>
                    <a:pt x="594" y="451"/>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6625445" y="2719391"/>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6509541" y="2827986"/>
              <a:ext cx="39184" cy="30491"/>
            </a:xfrm>
            <a:custGeom>
              <a:avLst/>
              <a:gdLst/>
              <a:ahLst/>
              <a:cxnLst/>
              <a:rect l="l" t="t" r="r" b="b"/>
              <a:pathLst>
                <a:path w="595" h="463" extrusionOk="0">
                  <a:moveTo>
                    <a:pt x="297" y="1"/>
                  </a:moveTo>
                  <a:cubicBezTo>
                    <a:pt x="1" y="1"/>
                    <a:pt x="1"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6540690" y="2930851"/>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6704340" y="2859135"/>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6822418" y="2859135"/>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6894134" y="2947513"/>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6886890" y="3054659"/>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6749977" y="2990253"/>
              <a:ext cx="39184" cy="30491"/>
            </a:xfrm>
            <a:custGeom>
              <a:avLst/>
              <a:gdLst/>
              <a:ahLst/>
              <a:cxnLst/>
              <a:rect l="l" t="t" r="r" b="b"/>
              <a:pathLst>
                <a:path w="595" h="463" extrusionOk="0">
                  <a:moveTo>
                    <a:pt x="298" y="0"/>
                  </a:moveTo>
                  <a:cubicBezTo>
                    <a:pt x="1" y="0"/>
                    <a:pt x="1" y="462"/>
                    <a:pt x="298" y="462"/>
                  </a:cubicBezTo>
                  <a:cubicBezTo>
                    <a:pt x="594" y="462"/>
                    <a:pt x="59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6618926" y="3056832"/>
              <a:ext cx="39118" cy="29766"/>
            </a:xfrm>
            <a:custGeom>
              <a:avLst/>
              <a:gdLst/>
              <a:ahLst/>
              <a:cxnLst/>
              <a:rect l="l" t="t" r="r" b="b"/>
              <a:pathLst>
                <a:path w="594" h="452" extrusionOk="0">
                  <a:moveTo>
                    <a:pt x="297" y="1"/>
                  </a:moveTo>
                  <a:cubicBezTo>
                    <a:pt x="0"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6639933" y="3160422"/>
              <a:ext cx="38393" cy="30491"/>
            </a:xfrm>
            <a:custGeom>
              <a:avLst/>
              <a:gdLst/>
              <a:ahLst/>
              <a:cxnLst/>
              <a:rect l="l" t="t" r="r" b="b"/>
              <a:pathLst>
                <a:path w="583" h="463" extrusionOk="0">
                  <a:moveTo>
                    <a:pt x="286" y="0"/>
                  </a:moveTo>
                  <a:cubicBezTo>
                    <a:pt x="0" y="0"/>
                    <a:pt x="0"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6770985" y="3137241"/>
              <a:ext cx="39184" cy="30491"/>
            </a:xfrm>
            <a:custGeom>
              <a:avLst/>
              <a:gdLst/>
              <a:ahLst/>
              <a:cxnLst/>
              <a:rect l="l" t="t" r="r" b="b"/>
              <a:pathLst>
                <a:path w="595" h="463" extrusionOk="0">
                  <a:moveTo>
                    <a:pt x="297" y="1"/>
                  </a:moveTo>
                  <a:cubicBezTo>
                    <a:pt x="1" y="1"/>
                    <a:pt x="1" y="462"/>
                    <a:pt x="297" y="462"/>
                  </a:cubicBezTo>
                  <a:cubicBezTo>
                    <a:pt x="594" y="46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6825315" y="3218374"/>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6976650" y="3137965"/>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6662324" y="3283505"/>
              <a:ext cx="39184" cy="30491"/>
            </a:xfrm>
            <a:custGeom>
              <a:avLst/>
              <a:gdLst/>
              <a:ahLst/>
              <a:cxnLst/>
              <a:rect l="l" t="t" r="r" b="b"/>
              <a:pathLst>
                <a:path w="595" h="463" extrusionOk="0">
                  <a:moveTo>
                    <a:pt x="298" y="1"/>
                  </a:moveTo>
                  <a:cubicBezTo>
                    <a:pt x="1" y="12"/>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3"/>
        <p:cNvGrpSpPr/>
        <p:nvPr/>
      </p:nvGrpSpPr>
      <p:grpSpPr>
        <a:xfrm>
          <a:off x="0" y="0"/>
          <a:ext cx="0" cy="0"/>
          <a:chOff x="0" y="0"/>
          <a:chExt cx="0" cy="0"/>
        </a:xfrm>
      </p:grpSpPr>
      <p:grpSp>
        <p:nvGrpSpPr>
          <p:cNvPr id="194" name="Google Shape;194;p5"/>
          <p:cNvGrpSpPr/>
          <p:nvPr/>
        </p:nvGrpSpPr>
        <p:grpSpPr>
          <a:xfrm>
            <a:off x="277850" y="283400"/>
            <a:ext cx="8583300" cy="4576800"/>
            <a:chOff x="277850" y="283400"/>
            <a:chExt cx="8583300" cy="4576800"/>
          </a:xfrm>
        </p:grpSpPr>
        <p:sp>
          <p:nvSpPr>
            <p:cNvPr id="195" name="Google Shape;195;p5"/>
            <p:cNvSpPr/>
            <p:nvPr/>
          </p:nvSpPr>
          <p:spPr>
            <a:xfrm>
              <a:off x="277850" y="283766"/>
              <a:ext cx="8583300" cy="4576200"/>
            </a:xfrm>
            <a:prstGeom prst="rect">
              <a:avLst/>
            </a:prstGeom>
            <a:solidFill>
              <a:schemeClr val="accent5"/>
            </a:solidFill>
            <a:ln>
              <a:noFill/>
            </a:ln>
            <a:effectLst>
              <a:outerShdw blurRad="57150" dist="19050" dir="5400000" algn="bl" rotWithShape="0">
                <a:schemeClr val="accent2">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6" name="Google Shape;196;p5"/>
            <p:cNvCxnSpPr/>
            <p:nvPr/>
          </p:nvCxnSpPr>
          <p:spPr>
            <a:xfrm>
              <a:off x="277850" y="107389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97" name="Google Shape;197;p5"/>
            <p:cNvCxnSpPr/>
            <p:nvPr/>
          </p:nvCxnSpPr>
          <p:spPr>
            <a:xfrm>
              <a:off x="277850" y="1326298"/>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98" name="Google Shape;198;p5"/>
            <p:cNvCxnSpPr/>
            <p:nvPr/>
          </p:nvCxnSpPr>
          <p:spPr>
            <a:xfrm>
              <a:off x="277850" y="1831114"/>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99" name="Google Shape;199;p5"/>
            <p:cNvCxnSpPr/>
            <p:nvPr/>
          </p:nvCxnSpPr>
          <p:spPr>
            <a:xfrm>
              <a:off x="277850" y="2588337"/>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00" name="Google Shape;200;p5"/>
            <p:cNvCxnSpPr/>
            <p:nvPr/>
          </p:nvCxnSpPr>
          <p:spPr>
            <a:xfrm>
              <a:off x="277850" y="309315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01" name="Google Shape;201;p5"/>
            <p:cNvCxnSpPr/>
            <p:nvPr/>
          </p:nvCxnSpPr>
          <p:spPr>
            <a:xfrm>
              <a:off x="277850" y="3597969"/>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02" name="Google Shape;202;p5"/>
            <p:cNvCxnSpPr/>
            <p:nvPr/>
          </p:nvCxnSpPr>
          <p:spPr>
            <a:xfrm>
              <a:off x="277850" y="410278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03" name="Google Shape;203;p5"/>
            <p:cNvCxnSpPr/>
            <p:nvPr/>
          </p:nvCxnSpPr>
          <p:spPr>
            <a:xfrm>
              <a:off x="277850" y="435519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04" name="Google Shape;204;p5"/>
            <p:cNvCxnSpPr/>
            <p:nvPr/>
          </p:nvCxnSpPr>
          <p:spPr>
            <a:xfrm>
              <a:off x="277850" y="460760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05" name="Google Shape;205;p5"/>
            <p:cNvCxnSpPr/>
            <p:nvPr/>
          </p:nvCxnSpPr>
          <p:spPr>
            <a:xfrm>
              <a:off x="277850" y="2083522"/>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06" name="Google Shape;206;p5"/>
            <p:cNvCxnSpPr/>
            <p:nvPr/>
          </p:nvCxnSpPr>
          <p:spPr>
            <a:xfrm>
              <a:off x="277850" y="284074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07" name="Google Shape;207;p5"/>
            <p:cNvCxnSpPr/>
            <p:nvPr/>
          </p:nvCxnSpPr>
          <p:spPr>
            <a:xfrm>
              <a:off x="277850" y="334556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08" name="Google Shape;208;p5"/>
            <p:cNvCxnSpPr/>
            <p:nvPr/>
          </p:nvCxnSpPr>
          <p:spPr>
            <a:xfrm>
              <a:off x="277850" y="3850377"/>
              <a:ext cx="8583300" cy="0"/>
            </a:xfrm>
            <a:prstGeom prst="straightConnector1">
              <a:avLst/>
            </a:prstGeom>
            <a:noFill/>
            <a:ln w="9525" cap="flat" cmpd="sng">
              <a:solidFill>
                <a:schemeClr val="accent3"/>
              </a:solidFill>
              <a:prstDash val="solid"/>
              <a:round/>
              <a:headEnd type="none" w="med" len="med"/>
              <a:tailEnd type="none" w="med" len="med"/>
            </a:ln>
          </p:spPr>
        </p:cxnSp>
        <p:sp>
          <p:nvSpPr>
            <p:cNvPr id="209" name="Google Shape;209;p5"/>
            <p:cNvSpPr/>
            <p:nvPr/>
          </p:nvSpPr>
          <p:spPr>
            <a:xfrm>
              <a:off x="519435" y="568214"/>
              <a:ext cx="206400" cy="20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0" name="Google Shape;210;p5"/>
            <p:cNvCxnSpPr/>
            <p:nvPr/>
          </p:nvCxnSpPr>
          <p:spPr>
            <a:xfrm>
              <a:off x="277850" y="233593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11" name="Google Shape;211;p5"/>
            <p:cNvCxnSpPr/>
            <p:nvPr/>
          </p:nvCxnSpPr>
          <p:spPr>
            <a:xfrm>
              <a:off x="277850" y="1578706"/>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212" name="Google Shape;212;p5"/>
            <p:cNvCxnSpPr/>
            <p:nvPr/>
          </p:nvCxnSpPr>
          <p:spPr>
            <a:xfrm rot="10800000">
              <a:off x="967350" y="283400"/>
              <a:ext cx="0" cy="4576800"/>
            </a:xfrm>
            <a:prstGeom prst="straightConnector1">
              <a:avLst/>
            </a:prstGeom>
            <a:noFill/>
            <a:ln w="19050" cap="flat" cmpd="sng">
              <a:solidFill>
                <a:schemeClr val="accent1"/>
              </a:solidFill>
              <a:prstDash val="solid"/>
              <a:round/>
              <a:headEnd type="none" w="med" len="med"/>
              <a:tailEnd type="none" w="med" len="med"/>
            </a:ln>
          </p:spPr>
        </p:cxnSp>
      </p:grpSp>
      <p:sp>
        <p:nvSpPr>
          <p:cNvPr id="213" name="Google Shape;213;p5"/>
          <p:cNvSpPr txBox="1">
            <a:spLocks noGrp="1"/>
          </p:cNvSpPr>
          <p:nvPr>
            <p:ph type="title"/>
          </p:nvPr>
        </p:nvSpPr>
        <p:spPr>
          <a:xfrm>
            <a:off x="1287725" y="632900"/>
            <a:ext cx="7143000" cy="478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4" name="Google Shape;214;p5"/>
          <p:cNvSpPr txBox="1">
            <a:spLocks noGrp="1"/>
          </p:cNvSpPr>
          <p:nvPr>
            <p:ph type="subTitle" idx="1"/>
          </p:nvPr>
        </p:nvSpPr>
        <p:spPr>
          <a:xfrm>
            <a:off x="1287729" y="2823150"/>
            <a:ext cx="2808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5"/>
          <p:cNvSpPr txBox="1">
            <a:spLocks noGrp="1"/>
          </p:cNvSpPr>
          <p:nvPr>
            <p:ph type="subTitle" idx="2"/>
          </p:nvPr>
        </p:nvSpPr>
        <p:spPr>
          <a:xfrm>
            <a:off x="1287746" y="2408925"/>
            <a:ext cx="28086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1pPr>
            <a:lvl2pPr lvl="1"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2pPr>
            <a:lvl3pPr lvl="2"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3pPr>
            <a:lvl4pPr lvl="3"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4pPr>
            <a:lvl5pPr lvl="4"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5pPr>
            <a:lvl6pPr lvl="5"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6pPr>
            <a:lvl7pPr lvl="6"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7pPr>
            <a:lvl8pPr lvl="7"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8pPr>
            <a:lvl9pPr lvl="8"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9pPr>
          </a:lstStyle>
          <a:p>
            <a:endParaRPr/>
          </a:p>
        </p:txBody>
      </p:sp>
      <p:sp>
        <p:nvSpPr>
          <p:cNvPr id="216" name="Google Shape;216;p5"/>
          <p:cNvSpPr txBox="1">
            <a:spLocks noGrp="1"/>
          </p:cNvSpPr>
          <p:nvPr>
            <p:ph type="subTitle" idx="3"/>
          </p:nvPr>
        </p:nvSpPr>
        <p:spPr>
          <a:xfrm>
            <a:off x="5064075" y="2823150"/>
            <a:ext cx="2808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5"/>
          <p:cNvSpPr txBox="1">
            <a:spLocks noGrp="1"/>
          </p:cNvSpPr>
          <p:nvPr>
            <p:ph type="subTitle" idx="4"/>
          </p:nvPr>
        </p:nvSpPr>
        <p:spPr>
          <a:xfrm>
            <a:off x="5064092" y="2408925"/>
            <a:ext cx="28086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1pPr>
            <a:lvl2pPr lvl="1"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2pPr>
            <a:lvl3pPr lvl="2"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3pPr>
            <a:lvl4pPr lvl="3"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4pPr>
            <a:lvl5pPr lvl="4"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5pPr>
            <a:lvl6pPr lvl="5"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6pPr>
            <a:lvl7pPr lvl="6"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7pPr>
            <a:lvl8pPr lvl="7"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8pPr>
            <a:lvl9pPr lvl="8" algn="ctr" rtl="0">
              <a:lnSpc>
                <a:spcPct val="100000"/>
              </a:lnSpc>
              <a:spcBef>
                <a:spcPts val="0"/>
              </a:spcBef>
              <a:spcAft>
                <a:spcPts val="0"/>
              </a:spcAft>
              <a:buClr>
                <a:schemeClr val="accent2"/>
              </a:buClr>
              <a:buSzPts val="2100"/>
              <a:buFont typeface="Poppins SemiBold"/>
              <a:buNone/>
              <a:defRPr sz="2100">
                <a:solidFill>
                  <a:schemeClr val="accent2"/>
                </a:solidFill>
                <a:highlight>
                  <a:schemeClr val="dk2"/>
                </a:highlight>
                <a:latin typeface="Poppins SemiBold"/>
                <a:ea typeface="Poppins SemiBold"/>
                <a:cs typeface="Poppins SemiBold"/>
                <a:sym typeface="Poppins SemiBold"/>
              </a:defRPr>
            </a:lvl9pPr>
          </a:lstStyle>
          <a:p>
            <a:endParaRPr/>
          </a:p>
        </p:txBody>
      </p:sp>
      <p:grpSp>
        <p:nvGrpSpPr>
          <p:cNvPr id="218" name="Google Shape;218;p5"/>
          <p:cNvGrpSpPr/>
          <p:nvPr/>
        </p:nvGrpSpPr>
        <p:grpSpPr>
          <a:xfrm>
            <a:off x="2406535" y="3912169"/>
            <a:ext cx="2118730" cy="2090462"/>
            <a:chOff x="10634660" y="2558582"/>
            <a:chExt cx="2118730" cy="2090462"/>
          </a:xfrm>
        </p:grpSpPr>
        <p:sp>
          <p:nvSpPr>
            <p:cNvPr id="219" name="Google Shape;219;p5"/>
            <p:cNvSpPr/>
            <p:nvPr/>
          </p:nvSpPr>
          <p:spPr>
            <a:xfrm>
              <a:off x="11884340" y="2558582"/>
              <a:ext cx="869050" cy="772173"/>
            </a:xfrm>
            <a:custGeom>
              <a:avLst/>
              <a:gdLst/>
              <a:ahLst/>
              <a:cxnLst/>
              <a:rect l="l" t="t" r="r" b="b"/>
              <a:pathLst>
                <a:path w="29944" h="26606" extrusionOk="0">
                  <a:moveTo>
                    <a:pt x="28344" y="0"/>
                  </a:moveTo>
                  <a:lnTo>
                    <a:pt x="4381" y="14508"/>
                  </a:lnTo>
                  <a:lnTo>
                    <a:pt x="1" y="21808"/>
                  </a:lnTo>
                  <a:lnTo>
                    <a:pt x="3802" y="26605"/>
                  </a:lnTo>
                  <a:lnTo>
                    <a:pt x="11171" y="24195"/>
                  </a:lnTo>
                  <a:lnTo>
                    <a:pt x="29943" y="2016"/>
                  </a:lnTo>
                  <a:lnTo>
                    <a:pt x="283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11747150" y="3238579"/>
              <a:ext cx="245530" cy="444625"/>
            </a:xfrm>
            <a:custGeom>
              <a:avLst/>
              <a:gdLst/>
              <a:ahLst/>
              <a:cxnLst/>
              <a:rect l="l" t="t" r="r" b="b"/>
              <a:pathLst>
                <a:path w="8460" h="15320" fill="none" extrusionOk="0">
                  <a:moveTo>
                    <a:pt x="8459" y="0"/>
                  </a:moveTo>
                  <a:cubicBezTo>
                    <a:pt x="7254" y="788"/>
                    <a:pt x="6003" y="1576"/>
                    <a:pt x="5052" y="2642"/>
                  </a:cubicBezTo>
                  <a:cubicBezTo>
                    <a:pt x="4102" y="3708"/>
                    <a:pt x="3430" y="5122"/>
                    <a:pt x="3592" y="6559"/>
                  </a:cubicBezTo>
                  <a:cubicBezTo>
                    <a:pt x="3662" y="7440"/>
                    <a:pt x="4056" y="8251"/>
                    <a:pt x="4149" y="9131"/>
                  </a:cubicBezTo>
                  <a:cubicBezTo>
                    <a:pt x="4264" y="10406"/>
                    <a:pt x="3708" y="11704"/>
                    <a:pt x="2897" y="12723"/>
                  </a:cubicBezTo>
                  <a:cubicBezTo>
                    <a:pt x="2086" y="13743"/>
                    <a:pt x="1043" y="14531"/>
                    <a:pt x="0" y="15319"/>
                  </a:cubicBezTo>
                </a:path>
              </a:pathLst>
            </a:custGeom>
            <a:noFill/>
            <a:ln w="34175" cap="flat" cmpd="sng">
              <a:solidFill>
                <a:schemeClr val="accent2"/>
              </a:solidFill>
              <a:prstDash val="solid"/>
              <a:miter lim="231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12137242" y="2654095"/>
              <a:ext cx="497097" cy="296639"/>
            </a:xfrm>
            <a:custGeom>
              <a:avLst/>
              <a:gdLst/>
              <a:ahLst/>
              <a:cxnLst/>
              <a:rect l="l" t="t" r="r" b="b"/>
              <a:pathLst>
                <a:path w="17128" h="10221" extrusionOk="0">
                  <a:moveTo>
                    <a:pt x="17127" y="0"/>
                  </a:moveTo>
                  <a:cubicBezTo>
                    <a:pt x="16386" y="394"/>
                    <a:pt x="15667" y="788"/>
                    <a:pt x="14926" y="1182"/>
                  </a:cubicBezTo>
                  <a:lnTo>
                    <a:pt x="12747" y="2410"/>
                  </a:lnTo>
                  <a:cubicBezTo>
                    <a:pt x="11310" y="3221"/>
                    <a:pt x="9873" y="4079"/>
                    <a:pt x="8437" y="4913"/>
                  </a:cubicBezTo>
                  <a:cubicBezTo>
                    <a:pt x="7023" y="5771"/>
                    <a:pt x="5586" y="6628"/>
                    <a:pt x="4196" y="7509"/>
                  </a:cubicBezTo>
                  <a:lnTo>
                    <a:pt x="2087" y="8853"/>
                  </a:lnTo>
                  <a:cubicBezTo>
                    <a:pt x="1391" y="9316"/>
                    <a:pt x="673" y="9757"/>
                    <a:pt x="1" y="10220"/>
                  </a:cubicBezTo>
                  <a:cubicBezTo>
                    <a:pt x="719" y="9850"/>
                    <a:pt x="1461" y="9432"/>
                    <a:pt x="2179" y="9038"/>
                  </a:cubicBezTo>
                  <a:lnTo>
                    <a:pt x="4358" y="7810"/>
                  </a:lnTo>
                  <a:cubicBezTo>
                    <a:pt x="5818" y="6999"/>
                    <a:pt x="7255" y="6165"/>
                    <a:pt x="8668" y="5307"/>
                  </a:cubicBezTo>
                  <a:cubicBezTo>
                    <a:pt x="10105" y="4450"/>
                    <a:pt x="11519" y="3592"/>
                    <a:pt x="12933" y="2712"/>
                  </a:cubicBezTo>
                  <a:lnTo>
                    <a:pt x="15042" y="1391"/>
                  </a:lnTo>
                  <a:cubicBezTo>
                    <a:pt x="15737" y="927"/>
                    <a:pt x="16432" y="464"/>
                    <a:pt x="17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11957679" y="3217712"/>
              <a:ext cx="201126" cy="57203"/>
            </a:xfrm>
            <a:custGeom>
              <a:avLst/>
              <a:gdLst/>
              <a:ahLst/>
              <a:cxnLst/>
              <a:rect l="l" t="t" r="r" b="b"/>
              <a:pathLst>
                <a:path w="6930" h="1971" extrusionOk="0">
                  <a:moveTo>
                    <a:pt x="0" y="1"/>
                  </a:moveTo>
                  <a:cubicBezTo>
                    <a:pt x="278" y="325"/>
                    <a:pt x="579" y="650"/>
                    <a:pt x="881" y="974"/>
                  </a:cubicBezTo>
                  <a:cubicBezTo>
                    <a:pt x="1182" y="1275"/>
                    <a:pt x="1483" y="1577"/>
                    <a:pt x="1808" y="1878"/>
                  </a:cubicBezTo>
                  <a:lnTo>
                    <a:pt x="1900" y="1971"/>
                  </a:lnTo>
                  <a:lnTo>
                    <a:pt x="2016" y="1924"/>
                  </a:lnTo>
                  <a:cubicBezTo>
                    <a:pt x="2387" y="1809"/>
                    <a:pt x="2804" y="1716"/>
                    <a:pt x="3221" y="1646"/>
                  </a:cubicBezTo>
                  <a:lnTo>
                    <a:pt x="4473" y="1415"/>
                  </a:lnTo>
                  <a:cubicBezTo>
                    <a:pt x="4890" y="1322"/>
                    <a:pt x="5307" y="1229"/>
                    <a:pt x="5724" y="1136"/>
                  </a:cubicBezTo>
                  <a:cubicBezTo>
                    <a:pt x="6118" y="1021"/>
                    <a:pt x="6535" y="882"/>
                    <a:pt x="6929" y="673"/>
                  </a:cubicBezTo>
                  <a:lnTo>
                    <a:pt x="6929" y="673"/>
                  </a:lnTo>
                  <a:cubicBezTo>
                    <a:pt x="6512" y="766"/>
                    <a:pt x="6095" y="812"/>
                    <a:pt x="5655" y="858"/>
                  </a:cubicBezTo>
                  <a:cubicBezTo>
                    <a:pt x="5238" y="905"/>
                    <a:pt x="4820" y="951"/>
                    <a:pt x="4403" y="997"/>
                  </a:cubicBezTo>
                  <a:cubicBezTo>
                    <a:pt x="3986" y="1044"/>
                    <a:pt x="3569" y="1113"/>
                    <a:pt x="3129" y="1183"/>
                  </a:cubicBezTo>
                  <a:cubicBezTo>
                    <a:pt x="2747" y="1268"/>
                    <a:pt x="2366" y="1352"/>
                    <a:pt x="1984" y="1490"/>
                  </a:cubicBezTo>
                  <a:lnTo>
                    <a:pt x="1984" y="1490"/>
                  </a:lnTo>
                  <a:cubicBezTo>
                    <a:pt x="1689" y="1241"/>
                    <a:pt x="1378" y="994"/>
                    <a:pt x="1066" y="766"/>
                  </a:cubicBezTo>
                  <a:cubicBezTo>
                    <a:pt x="718" y="488"/>
                    <a:pt x="371" y="23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10634660" y="3594366"/>
              <a:ext cx="1206001" cy="1054678"/>
            </a:xfrm>
            <a:custGeom>
              <a:avLst/>
              <a:gdLst/>
              <a:ahLst/>
              <a:cxnLst/>
              <a:rect l="l" t="t" r="r" b="b"/>
              <a:pathLst>
                <a:path w="41554" h="36340" extrusionOk="0">
                  <a:moveTo>
                    <a:pt x="38633" y="1"/>
                  </a:moveTo>
                  <a:cubicBezTo>
                    <a:pt x="38633" y="1"/>
                    <a:pt x="4728" y="24219"/>
                    <a:pt x="2781" y="26305"/>
                  </a:cubicBezTo>
                  <a:cubicBezTo>
                    <a:pt x="812" y="28437"/>
                    <a:pt x="0" y="36340"/>
                    <a:pt x="0" y="36340"/>
                  </a:cubicBezTo>
                  <a:cubicBezTo>
                    <a:pt x="0" y="36340"/>
                    <a:pt x="6652" y="35783"/>
                    <a:pt x="9873" y="34323"/>
                  </a:cubicBezTo>
                  <a:cubicBezTo>
                    <a:pt x="13071" y="32863"/>
                    <a:pt x="41554" y="3686"/>
                    <a:pt x="41554" y="3686"/>
                  </a:cubicBezTo>
                  <a:lnTo>
                    <a:pt x="38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10743610" y="4431723"/>
              <a:ext cx="130514" cy="115858"/>
            </a:xfrm>
            <a:custGeom>
              <a:avLst/>
              <a:gdLst/>
              <a:ahLst/>
              <a:cxnLst/>
              <a:rect l="l" t="t" r="r" b="b"/>
              <a:pathLst>
                <a:path w="4497" h="3992" extrusionOk="0">
                  <a:moveTo>
                    <a:pt x="2258" y="1"/>
                  </a:moveTo>
                  <a:cubicBezTo>
                    <a:pt x="1824" y="1"/>
                    <a:pt x="1387" y="146"/>
                    <a:pt x="1021" y="442"/>
                  </a:cubicBezTo>
                  <a:cubicBezTo>
                    <a:pt x="140" y="1114"/>
                    <a:pt x="1" y="2366"/>
                    <a:pt x="696" y="3247"/>
                  </a:cubicBezTo>
                  <a:cubicBezTo>
                    <a:pt x="1080" y="3736"/>
                    <a:pt x="1652" y="3991"/>
                    <a:pt x="2236" y="3991"/>
                  </a:cubicBezTo>
                  <a:cubicBezTo>
                    <a:pt x="2675" y="3991"/>
                    <a:pt x="3122" y="3846"/>
                    <a:pt x="3500" y="3548"/>
                  </a:cubicBezTo>
                  <a:cubicBezTo>
                    <a:pt x="4358" y="2876"/>
                    <a:pt x="4497" y="1624"/>
                    <a:pt x="3802" y="767"/>
                  </a:cubicBezTo>
                  <a:cubicBezTo>
                    <a:pt x="3416" y="262"/>
                    <a:pt x="2841" y="1"/>
                    <a:pt x="2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11231246" y="3677776"/>
              <a:ext cx="455392" cy="337009"/>
            </a:xfrm>
            <a:custGeom>
              <a:avLst/>
              <a:gdLst/>
              <a:ahLst/>
              <a:cxnLst/>
              <a:rect l="l" t="t" r="r" b="b"/>
              <a:pathLst>
                <a:path w="15691" h="11612" extrusionOk="0">
                  <a:moveTo>
                    <a:pt x="15690" y="1"/>
                  </a:moveTo>
                  <a:lnTo>
                    <a:pt x="15690" y="1"/>
                  </a:lnTo>
                  <a:cubicBezTo>
                    <a:pt x="15018" y="464"/>
                    <a:pt x="14369" y="951"/>
                    <a:pt x="13697" y="1438"/>
                  </a:cubicBezTo>
                  <a:lnTo>
                    <a:pt x="11751" y="2874"/>
                  </a:lnTo>
                  <a:lnTo>
                    <a:pt x="7834" y="5771"/>
                  </a:lnTo>
                  <a:lnTo>
                    <a:pt x="3917" y="8668"/>
                  </a:lnTo>
                  <a:lnTo>
                    <a:pt x="1948" y="10128"/>
                  </a:lnTo>
                  <a:cubicBezTo>
                    <a:pt x="1299" y="10615"/>
                    <a:pt x="650" y="11102"/>
                    <a:pt x="1" y="11611"/>
                  </a:cubicBezTo>
                  <a:cubicBezTo>
                    <a:pt x="696" y="11194"/>
                    <a:pt x="1391" y="10754"/>
                    <a:pt x="2087" y="10314"/>
                  </a:cubicBezTo>
                  <a:lnTo>
                    <a:pt x="4103" y="8969"/>
                  </a:lnTo>
                  <a:cubicBezTo>
                    <a:pt x="5470" y="8066"/>
                    <a:pt x="6791" y="7115"/>
                    <a:pt x="8089" y="6142"/>
                  </a:cubicBezTo>
                  <a:cubicBezTo>
                    <a:pt x="9410" y="5169"/>
                    <a:pt x="10685" y="4172"/>
                    <a:pt x="11959" y="3152"/>
                  </a:cubicBezTo>
                  <a:lnTo>
                    <a:pt x="13836" y="1600"/>
                  </a:lnTo>
                  <a:cubicBezTo>
                    <a:pt x="14462" y="1067"/>
                    <a:pt x="15088" y="534"/>
                    <a:pt x="15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0895630" y="4059829"/>
              <a:ext cx="274437" cy="186992"/>
            </a:xfrm>
            <a:custGeom>
              <a:avLst/>
              <a:gdLst/>
              <a:ahLst/>
              <a:cxnLst/>
              <a:rect l="l" t="t" r="r" b="b"/>
              <a:pathLst>
                <a:path w="9456" h="6443" extrusionOk="0">
                  <a:moveTo>
                    <a:pt x="9456" y="0"/>
                  </a:moveTo>
                  <a:lnTo>
                    <a:pt x="9456" y="0"/>
                  </a:lnTo>
                  <a:cubicBezTo>
                    <a:pt x="7741" y="858"/>
                    <a:pt x="6119" y="1854"/>
                    <a:pt x="4543" y="2943"/>
                  </a:cubicBezTo>
                  <a:cubicBezTo>
                    <a:pt x="2944" y="4009"/>
                    <a:pt x="1414" y="5168"/>
                    <a:pt x="0" y="6443"/>
                  </a:cubicBezTo>
                  <a:cubicBezTo>
                    <a:pt x="1646" y="5446"/>
                    <a:pt x="3222" y="4380"/>
                    <a:pt x="4798" y="3314"/>
                  </a:cubicBezTo>
                  <a:cubicBezTo>
                    <a:pt x="6374" y="2225"/>
                    <a:pt x="7950" y="1159"/>
                    <a:pt x="9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0731508" y="4311367"/>
              <a:ext cx="86139" cy="90840"/>
            </a:xfrm>
            <a:custGeom>
              <a:avLst/>
              <a:gdLst/>
              <a:ahLst/>
              <a:cxnLst/>
              <a:rect l="l" t="t" r="r" b="b"/>
              <a:pathLst>
                <a:path w="2968" h="3130" extrusionOk="0">
                  <a:moveTo>
                    <a:pt x="2967" y="1"/>
                  </a:moveTo>
                  <a:lnTo>
                    <a:pt x="2967" y="1"/>
                  </a:lnTo>
                  <a:cubicBezTo>
                    <a:pt x="2596" y="117"/>
                    <a:pt x="2272" y="302"/>
                    <a:pt x="1971" y="511"/>
                  </a:cubicBezTo>
                  <a:cubicBezTo>
                    <a:pt x="1669" y="719"/>
                    <a:pt x="1391" y="974"/>
                    <a:pt x="1136" y="1229"/>
                  </a:cubicBezTo>
                  <a:cubicBezTo>
                    <a:pt x="881" y="1507"/>
                    <a:pt x="650" y="1785"/>
                    <a:pt x="464" y="2110"/>
                  </a:cubicBezTo>
                  <a:cubicBezTo>
                    <a:pt x="256" y="2434"/>
                    <a:pt x="93" y="2758"/>
                    <a:pt x="1" y="3129"/>
                  </a:cubicBezTo>
                  <a:cubicBezTo>
                    <a:pt x="256" y="2851"/>
                    <a:pt x="511" y="2596"/>
                    <a:pt x="742" y="2318"/>
                  </a:cubicBezTo>
                  <a:lnTo>
                    <a:pt x="1461" y="1553"/>
                  </a:lnTo>
                  <a:lnTo>
                    <a:pt x="2202" y="789"/>
                  </a:lnTo>
                  <a:cubicBezTo>
                    <a:pt x="2457" y="534"/>
                    <a:pt x="2712" y="279"/>
                    <a:pt x="29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5"/>
          <p:cNvSpPr/>
          <p:nvPr/>
        </p:nvSpPr>
        <p:spPr>
          <a:xfrm rot="794095">
            <a:off x="7301981" y="4117448"/>
            <a:ext cx="865375" cy="481027"/>
          </a:xfrm>
          <a:custGeom>
            <a:avLst/>
            <a:gdLst/>
            <a:ahLst/>
            <a:cxnLst/>
            <a:rect l="l" t="t" r="r" b="b"/>
            <a:pathLst>
              <a:path w="39447" h="21927" extrusionOk="0">
                <a:moveTo>
                  <a:pt x="22325" y="0"/>
                </a:moveTo>
                <a:cubicBezTo>
                  <a:pt x="21729" y="0"/>
                  <a:pt x="21241" y="224"/>
                  <a:pt x="20878" y="821"/>
                </a:cubicBezTo>
                <a:cubicBezTo>
                  <a:pt x="20846" y="886"/>
                  <a:pt x="20781" y="919"/>
                  <a:pt x="20748" y="984"/>
                </a:cubicBezTo>
                <a:cubicBezTo>
                  <a:pt x="20065" y="1699"/>
                  <a:pt x="19545" y="2545"/>
                  <a:pt x="19447" y="3520"/>
                </a:cubicBezTo>
                <a:cubicBezTo>
                  <a:pt x="19285" y="4886"/>
                  <a:pt x="19415" y="5016"/>
                  <a:pt x="20585" y="5374"/>
                </a:cubicBezTo>
                <a:cubicBezTo>
                  <a:pt x="20813" y="5439"/>
                  <a:pt x="21008" y="5504"/>
                  <a:pt x="21203" y="5536"/>
                </a:cubicBezTo>
                <a:cubicBezTo>
                  <a:pt x="23089" y="6057"/>
                  <a:pt x="24976" y="6577"/>
                  <a:pt x="26862" y="7097"/>
                </a:cubicBezTo>
                <a:cubicBezTo>
                  <a:pt x="26959" y="7130"/>
                  <a:pt x="27057" y="7130"/>
                  <a:pt x="27154" y="7260"/>
                </a:cubicBezTo>
                <a:cubicBezTo>
                  <a:pt x="25236" y="7358"/>
                  <a:pt x="23382" y="7488"/>
                  <a:pt x="21528" y="7585"/>
                </a:cubicBezTo>
                <a:cubicBezTo>
                  <a:pt x="17496" y="7813"/>
                  <a:pt x="13464" y="8301"/>
                  <a:pt x="9496" y="8984"/>
                </a:cubicBezTo>
                <a:cubicBezTo>
                  <a:pt x="6992" y="9439"/>
                  <a:pt x="4553" y="9959"/>
                  <a:pt x="2147" y="10740"/>
                </a:cubicBezTo>
                <a:cubicBezTo>
                  <a:pt x="1691" y="10902"/>
                  <a:pt x="1334" y="11162"/>
                  <a:pt x="1139" y="11618"/>
                </a:cubicBezTo>
                <a:cubicBezTo>
                  <a:pt x="1074" y="11780"/>
                  <a:pt x="976" y="11878"/>
                  <a:pt x="911" y="12040"/>
                </a:cubicBezTo>
                <a:cubicBezTo>
                  <a:pt x="326" y="12983"/>
                  <a:pt x="0" y="14024"/>
                  <a:pt x="196" y="15162"/>
                </a:cubicBezTo>
                <a:cubicBezTo>
                  <a:pt x="308" y="15770"/>
                  <a:pt x="436" y="16004"/>
                  <a:pt x="785" y="16004"/>
                </a:cubicBezTo>
                <a:cubicBezTo>
                  <a:pt x="940" y="16004"/>
                  <a:pt x="1139" y="15958"/>
                  <a:pt x="1399" y="15878"/>
                </a:cubicBezTo>
                <a:cubicBezTo>
                  <a:pt x="1496" y="15845"/>
                  <a:pt x="1594" y="15813"/>
                  <a:pt x="1691" y="15780"/>
                </a:cubicBezTo>
                <a:cubicBezTo>
                  <a:pt x="5919" y="14609"/>
                  <a:pt x="10179" y="13601"/>
                  <a:pt x="14537" y="12951"/>
                </a:cubicBezTo>
                <a:cubicBezTo>
                  <a:pt x="17301" y="12528"/>
                  <a:pt x="20065" y="12203"/>
                  <a:pt x="22829" y="12040"/>
                </a:cubicBezTo>
                <a:cubicBezTo>
                  <a:pt x="24260" y="11943"/>
                  <a:pt x="25723" y="11780"/>
                  <a:pt x="27187" y="11715"/>
                </a:cubicBezTo>
                <a:cubicBezTo>
                  <a:pt x="27713" y="11691"/>
                  <a:pt x="28257" y="11615"/>
                  <a:pt x="28845" y="11615"/>
                </a:cubicBezTo>
                <a:cubicBezTo>
                  <a:pt x="29056" y="11615"/>
                  <a:pt x="29272" y="11624"/>
                  <a:pt x="29496" y="11650"/>
                </a:cubicBezTo>
                <a:cubicBezTo>
                  <a:pt x="29268" y="11748"/>
                  <a:pt x="29106" y="11813"/>
                  <a:pt x="28975" y="11878"/>
                </a:cubicBezTo>
                <a:cubicBezTo>
                  <a:pt x="25691" y="13341"/>
                  <a:pt x="22406" y="14805"/>
                  <a:pt x="19155" y="16300"/>
                </a:cubicBezTo>
                <a:cubicBezTo>
                  <a:pt x="18081" y="16788"/>
                  <a:pt x="16878" y="17048"/>
                  <a:pt x="15968" y="17991"/>
                </a:cubicBezTo>
                <a:cubicBezTo>
                  <a:pt x="15220" y="18804"/>
                  <a:pt x="14602" y="19650"/>
                  <a:pt x="14439" y="20756"/>
                </a:cubicBezTo>
                <a:cubicBezTo>
                  <a:pt x="14374" y="21178"/>
                  <a:pt x="14277" y="21634"/>
                  <a:pt x="14732" y="21926"/>
                </a:cubicBezTo>
                <a:lnTo>
                  <a:pt x="15155" y="21926"/>
                </a:lnTo>
                <a:cubicBezTo>
                  <a:pt x="15252" y="21861"/>
                  <a:pt x="15317" y="21796"/>
                  <a:pt x="15415" y="21764"/>
                </a:cubicBezTo>
                <a:cubicBezTo>
                  <a:pt x="17431" y="20951"/>
                  <a:pt x="19382" y="20040"/>
                  <a:pt x="21366" y="19130"/>
                </a:cubicBezTo>
                <a:cubicBezTo>
                  <a:pt x="25203" y="17406"/>
                  <a:pt x="29073" y="15748"/>
                  <a:pt x="32780" y="13796"/>
                </a:cubicBezTo>
                <a:cubicBezTo>
                  <a:pt x="33951" y="13211"/>
                  <a:pt x="35089" y="12593"/>
                  <a:pt x="36097" y="11748"/>
                </a:cubicBezTo>
                <a:cubicBezTo>
                  <a:pt x="36813" y="11097"/>
                  <a:pt x="37496" y="10382"/>
                  <a:pt x="38179" y="9666"/>
                </a:cubicBezTo>
                <a:cubicBezTo>
                  <a:pt x="39447" y="8431"/>
                  <a:pt x="38764" y="6057"/>
                  <a:pt x="37691" y="5341"/>
                </a:cubicBezTo>
                <a:cubicBezTo>
                  <a:pt x="36878" y="4789"/>
                  <a:pt x="36032" y="4366"/>
                  <a:pt x="35154" y="4008"/>
                </a:cubicBezTo>
                <a:cubicBezTo>
                  <a:pt x="32195" y="2772"/>
                  <a:pt x="29138" y="1732"/>
                  <a:pt x="26081" y="821"/>
                </a:cubicBezTo>
                <a:cubicBezTo>
                  <a:pt x="25008" y="496"/>
                  <a:pt x="23902" y="236"/>
                  <a:pt x="22797" y="41"/>
                </a:cubicBezTo>
                <a:cubicBezTo>
                  <a:pt x="22633" y="14"/>
                  <a:pt x="22475" y="0"/>
                  <a:pt x="22325" y="0"/>
                </a:cubicBezTo>
                <a:close/>
              </a:path>
            </a:pathLst>
          </a:custGeom>
          <a:solidFill>
            <a:srgbClr val="2939A5">
              <a:alpha val="6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5"/>
          <p:cNvGrpSpPr/>
          <p:nvPr/>
        </p:nvGrpSpPr>
        <p:grpSpPr>
          <a:xfrm rot="-3710919">
            <a:off x="-488827" y="3395185"/>
            <a:ext cx="946595" cy="1518741"/>
            <a:chOff x="16140950" y="1944475"/>
            <a:chExt cx="946600" cy="1518748"/>
          </a:xfrm>
        </p:grpSpPr>
        <p:sp>
          <p:nvSpPr>
            <p:cNvPr id="230" name="Google Shape;230;p5"/>
            <p:cNvSpPr/>
            <p:nvPr/>
          </p:nvSpPr>
          <p:spPr>
            <a:xfrm>
              <a:off x="16140950" y="1944475"/>
              <a:ext cx="946600" cy="1518748"/>
            </a:xfrm>
            <a:custGeom>
              <a:avLst/>
              <a:gdLst/>
              <a:ahLst/>
              <a:cxnLst/>
              <a:rect l="l" t="t" r="r" b="b"/>
              <a:pathLst>
                <a:path w="14374" h="23062" extrusionOk="0">
                  <a:moveTo>
                    <a:pt x="4883" y="0"/>
                  </a:moveTo>
                  <a:lnTo>
                    <a:pt x="5169" y="1947"/>
                  </a:lnTo>
                  <a:lnTo>
                    <a:pt x="3651" y="957"/>
                  </a:lnTo>
                  <a:lnTo>
                    <a:pt x="3651" y="957"/>
                  </a:lnTo>
                  <a:lnTo>
                    <a:pt x="3937" y="2684"/>
                  </a:lnTo>
                  <a:lnTo>
                    <a:pt x="2353" y="1716"/>
                  </a:lnTo>
                  <a:lnTo>
                    <a:pt x="2551" y="3124"/>
                  </a:lnTo>
                  <a:lnTo>
                    <a:pt x="924" y="1969"/>
                  </a:lnTo>
                  <a:lnTo>
                    <a:pt x="1045" y="3618"/>
                  </a:lnTo>
                  <a:lnTo>
                    <a:pt x="0" y="2728"/>
                  </a:lnTo>
                  <a:lnTo>
                    <a:pt x="7940" y="21731"/>
                  </a:lnTo>
                  <a:lnTo>
                    <a:pt x="9161" y="23061"/>
                  </a:lnTo>
                  <a:lnTo>
                    <a:pt x="9040" y="21412"/>
                  </a:lnTo>
                  <a:lnTo>
                    <a:pt x="10667" y="22566"/>
                  </a:lnTo>
                  <a:lnTo>
                    <a:pt x="10667" y="22566"/>
                  </a:lnTo>
                  <a:lnTo>
                    <a:pt x="10469" y="21159"/>
                  </a:lnTo>
                  <a:lnTo>
                    <a:pt x="10469" y="21159"/>
                  </a:lnTo>
                  <a:lnTo>
                    <a:pt x="12053" y="22116"/>
                  </a:lnTo>
                  <a:lnTo>
                    <a:pt x="11778" y="20400"/>
                  </a:lnTo>
                  <a:lnTo>
                    <a:pt x="13285" y="21390"/>
                  </a:lnTo>
                  <a:lnTo>
                    <a:pt x="12999" y="19443"/>
                  </a:lnTo>
                  <a:lnTo>
                    <a:pt x="14373" y="20631"/>
                  </a:lnTo>
                  <a:lnTo>
                    <a:pt x="14329" y="18849"/>
                  </a:lnTo>
                  <a:lnTo>
                    <a:pt x="6554" y="242"/>
                  </a:lnTo>
                  <a:lnTo>
                    <a:pt x="6246" y="1188"/>
                  </a:lnTo>
                  <a:lnTo>
                    <a:pt x="4883" y="0"/>
                  </a:ln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6513163" y="2119715"/>
              <a:ext cx="39184" cy="29766"/>
            </a:xfrm>
            <a:custGeom>
              <a:avLst/>
              <a:gdLst/>
              <a:ahLst/>
              <a:cxnLst/>
              <a:rect l="l" t="t" r="r" b="b"/>
              <a:pathLst>
                <a:path w="595" h="452" extrusionOk="0">
                  <a:moveTo>
                    <a:pt x="297" y="1"/>
                  </a:moveTo>
                  <a:cubicBezTo>
                    <a:pt x="12" y="1"/>
                    <a:pt x="1"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6456659" y="2238518"/>
              <a:ext cx="38459" cy="30491"/>
            </a:xfrm>
            <a:custGeom>
              <a:avLst/>
              <a:gdLst/>
              <a:ahLst/>
              <a:cxnLst/>
              <a:rect l="l" t="t" r="r" b="b"/>
              <a:pathLst>
                <a:path w="584" h="463" extrusionOk="0">
                  <a:moveTo>
                    <a:pt x="298" y="0"/>
                  </a:moveTo>
                  <a:cubicBezTo>
                    <a:pt x="1" y="0"/>
                    <a:pt x="1" y="462"/>
                    <a:pt x="298" y="462"/>
                  </a:cubicBezTo>
                  <a:cubicBezTo>
                    <a:pt x="584" y="462"/>
                    <a:pt x="58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338647" y="2212439"/>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6293734" y="2326829"/>
              <a:ext cx="39184" cy="29766"/>
            </a:xfrm>
            <a:custGeom>
              <a:avLst/>
              <a:gdLst/>
              <a:ahLst/>
              <a:cxnLst/>
              <a:rect l="l" t="t" r="r" b="b"/>
              <a:pathLst>
                <a:path w="595" h="452" extrusionOk="0">
                  <a:moveTo>
                    <a:pt x="297" y="1"/>
                  </a:moveTo>
                  <a:cubicBezTo>
                    <a:pt x="11"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16432754" y="2389852"/>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16535619" y="2289160"/>
              <a:ext cx="38459" cy="30491"/>
            </a:xfrm>
            <a:custGeom>
              <a:avLst/>
              <a:gdLst/>
              <a:ahLst/>
              <a:cxnLst/>
              <a:rect l="l" t="t" r="r" b="b"/>
              <a:pathLst>
                <a:path w="584" h="463" extrusionOk="0">
                  <a:moveTo>
                    <a:pt x="286" y="1"/>
                  </a:moveTo>
                  <a:cubicBezTo>
                    <a:pt x="0" y="1"/>
                    <a:pt x="0" y="463"/>
                    <a:pt x="286" y="463"/>
                  </a:cubicBezTo>
                  <a:cubicBezTo>
                    <a:pt x="583" y="463"/>
                    <a:pt x="583"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16647178" y="2343491"/>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16664497" y="2480403"/>
              <a:ext cx="39184" cy="30491"/>
            </a:xfrm>
            <a:custGeom>
              <a:avLst/>
              <a:gdLst/>
              <a:ahLst/>
              <a:cxnLst/>
              <a:rect l="l" t="t" r="r" b="b"/>
              <a:pathLst>
                <a:path w="595" h="463" extrusionOk="0">
                  <a:moveTo>
                    <a:pt x="298" y="0"/>
                  </a:moveTo>
                  <a:cubicBezTo>
                    <a:pt x="1" y="11"/>
                    <a:pt x="1" y="462"/>
                    <a:pt x="298" y="462"/>
                  </a:cubicBezTo>
                  <a:cubicBezTo>
                    <a:pt x="595" y="462"/>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16526202" y="2446356"/>
              <a:ext cx="38459" cy="30491"/>
            </a:xfrm>
            <a:custGeom>
              <a:avLst/>
              <a:gdLst/>
              <a:ahLst/>
              <a:cxnLst/>
              <a:rect l="l" t="t" r="r" b="b"/>
              <a:pathLst>
                <a:path w="584" h="463" extrusionOk="0">
                  <a:moveTo>
                    <a:pt x="286" y="0"/>
                  </a:moveTo>
                  <a:cubicBezTo>
                    <a:pt x="1" y="0"/>
                    <a:pt x="1"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16434202" y="2544809"/>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16320537" y="2479679"/>
              <a:ext cx="39184" cy="30491"/>
            </a:xfrm>
            <a:custGeom>
              <a:avLst/>
              <a:gdLst/>
              <a:ahLst/>
              <a:cxnLst/>
              <a:rect l="l" t="t" r="r" b="b"/>
              <a:pathLst>
                <a:path w="595" h="463" extrusionOk="0">
                  <a:moveTo>
                    <a:pt x="297" y="0"/>
                  </a:moveTo>
                  <a:cubicBezTo>
                    <a:pt x="0" y="11"/>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16461730" y="2721564"/>
              <a:ext cx="39184" cy="29766"/>
            </a:xfrm>
            <a:custGeom>
              <a:avLst/>
              <a:gdLst/>
              <a:ahLst/>
              <a:cxnLst/>
              <a:rect l="l" t="t" r="r" b="b"/>
              <a:pathLst>
                <a:path w="595" h="452" extrusionOk="0">
                  <a:moveTo>
                    <a:pt x="298" y="0"/>
                  </a:moveTo>
                  <a:cubicBezTo>
                    <a:pt x="1" y="0"/>
                    <a:pt x="1" y="451"/>
                    <a:pt x="298" y="451"/>
                  </a:cubicBezTo>
                  <a:cubicBezTo>
                    <a:pt x="595" y="451"/>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6567493" y="2607833"/>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16747080" y="2602037"/>
              <a:ext cx="38459" cy="30491"/>
            </a:xfrm>
            <a:custGeom>
              <a:avLst/>
              <a:gdLst/>
              <a:ahLst/>
              <a:cxnLst/>
              <a:rect l="l" t="t" r="r" b="b"/>
              <a:pathLst>
                <a:path w="584" h="463" extrusionOk="0">
                  <a:moveTo>
                    <a:pt x="298" y="1"/>
                  </a:moveTo>
                  <a:cubicBezTo>
                    <a:pt x="1" y="1"/>
                    <a:pt x="1" y="463"/>
                    <a:pt x="298" y="463"/>
                  </a:cubicBezTo>
                  <a:cubicBezTo>
                    <a:pt x="583" y="463"/>
                    <a:pt x="583"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16775331" y="2740399"/>
              <a:ext cx="39184" cy="29766"/>
            </a:xfrm>
            <a:custGeom>
              <a:avLst/>
              <a:gdLst/>
              <a:ahLst/>
              <a:cxnLst/>
              <a:rect l="l" t="t" r="r" b="b"/>
              <a:pathLst>
                <a:path w="595" h="452" extrusionOk="0">
                  <a:moveTo>
                    <a:pt x="297" y="0"/>
                  </a:moveTo>
                  <a:cubicBezTo>
                    <a:pt x="1" y="0"/>
                    <a:pt x="1" y="451"/>
                    <a:pt x="297" y="451"/>
                  </a:cubicBezTo>
                  <a:cubicBezTo>
                    <a:pt x="594" y="451"/>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16625445" y="2719391"/>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16509541" y="2827986"/>
              <a:ext cx="39184" cy="30491"/>
            </a:xfrm>
            <a:custGeom>
              <a:avLst/>
              <a:gdLst/>
              <a:ahLst/>
              <a:cxnLst/>
              <a:rect l="l" t="t" r="r" b="b"/>
              <a:pathLst>
                <a:path w="595" h="463" extrusionOk="0">
                  <a:moveTo>
                    <a:pt x="297" y="1"/>
                  </a:moveTo>
                  <a:cubicBezTo>
                    <a:pt x="1" y="1"/>
                    <a:pt x="1"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16540690" y="2930851"/>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16704340" y="2859135"/>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16822418" y="2859135"/>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6894134" y="2947513"/>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6886890" y="3054659"/>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16749977" y="2990253"/>
              <a:ext cx="39184" cy="30491"/>
            </a:xfrm>
            <a:custGeom>
              <a:avLst/>
              <a:gdLst/>
              <a:ahLst/>
              <a:cxnLst/>
              <a:rect l="l" t="t" r="r" b="b"/>
              <a:pathLst>
                <a:path w="595" h="463" extrusionOk="0">
                  <a:moveTo>
                    <a:pt x="298" y="0"/>
                  </a:moveTo>
                  <a:cubicBezTo>
                    <a:pt x="1" y="0"/>
                    <a:pt x="1" y="462"/>
                    <a:pt x="298" y="462"/>
                  </a:cubicBezTo>
                  <a:cubicBezTo>
                    <a:pt x="594" y="462"/>
                    <a:pt x="59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16618926" y="3056832"/>
              <a:ext cx="39118" cy="29766"/>
            </a:xfrm>
            <a:custGeom>
              <a:avLst/>
              <a:gdLst/>
              <a:ahLst/>
              <a:cxnLst/>
              <a:rect l="l" t="t" r="r" b="b"/>
              <a:pathLst>
                <a:path w="594" h="452" extrusionOk="0">
                  <a:moveTo>
                    <a:pt x="297" y="1"/>
                  </a:moveTo>
                  <a:cubicBezTo>
                    <a:pt x="0"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16639933" y="3160422"/>
              <a:ext cx="38393" cy="30491"/>
            </a:xfrm>
            <a:custGeom>
              <a:avLst/>
              <a:gdLst/>
              <a:ahLst/>
              <a:cxnLst/>
              <a:rect l="l" t="t" r="r" b="b"/>
              <a:pathLst>
                <a:path w="583" h="463" extrusionOk="0">
                  <a:moveTo>
                    <a:pt x="286" y="0"/>
                  </a:moveTo>
                  <a:cubicBezTo>
                    <a:pt x="0" y="0"/>
                    <a:pt x="0"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16770985" y="3137241"/>
              <a:ext cx="39184" cy="30491"/>
            </a:xfrm>
            <a:custGeom>
              <a:avLst/>
              <a:gdLst/>
              <a:ahLst/>
              <a:cxnLst/>
              <a:rect l="l" t="t" r="r" b="b"/>
              <a:pathLst>
                <a:path w="595" h="463" extrusionOk="0">
                  <a:moveTo>
                    <a:pt x="297" y="1"/>
                  </a:moveTo>
                  <a:cubicBezTo>
                    <a:pt x="1" y="1"/>
                    <a:pt x="1" y="462"/>
                    <a:pt x="297" y="462"/>
                  </a:cubicBezTo>
                  <a:cubicBezTo>
                    <a:pt x="594" y="46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16825315" y="3218374"/>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16976650" y="3137965"/>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16662324" y="3283505"/>
              <a:ext cx="39184" cy="30491"/>
            </a:xfrm>
            <a:custGeom>
              <a:avLst/>
              <a:gdLst/>
              <a:ahLst/>
              <a:cxnLst/>
              <a:rect l="l" t="t" r="r" b="b"/>
              <a:pathLst>
                <a:path w="595" h="463" extrusionOk="0">
                  <a:moveTo>
                    <a:pt x="298" y="1"/>
                  </a:moveTo>
                  <a:cubicBezTo>
                    <a:pt x="1" y="12"/>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7"/>
        <p:cNvGrpSpPr/>
        <p:nvPr/>
      </p:nvGrpSpPr>
      <p:grpSpPr>
        <a:xfrm>
          <a:off x="0" y="0"/>
          <a:ext cx="0" cy="0"/>
          <a:chOff x="0" y="0"/>
          <a:chExt cx="0" cy="0"/>
        </a:xfrm>
      </p:grpSpPr>
      <p:grpSp>
        <p:nvGrpSpPr>
          <p:cNvPr id="338" name="Google Shape;338;p8"/>
          <p:cNvGrpSpPr/>
          <p:nvPr/>
        </p:nvGrpSpPr>
        <p:grpSpPr>
          <a:xfrm>
            <a:off x="277850" y="283400"/>
            <a:ext cx="8583300" cy="4576800"/>
            <a:chOff x="277850" y="283400"/>
            <a:chExt cx="8583300" cy="4576800"/>
          </a:xfrm>
        </p:grpSpPr>
        <p:sp>
          <p:nvSpPr>
            <p:cNvPr id="339" name="Google Shape;339;p8"/>
            <p:cNvSpPr/>
            <p:nvPr/>
          </p:nvSpPr>
          <p:spPr>
            <a:xfrm>
              <a:off x="277850" y="283766"/>
              <a:ext cx="8583300" cy="4576200"/>
            </a:xfrm>
            <a:prstGeom prst="rect">
              <a:avLst/>
            </a:prstGeom>
            <a:solidFill>
              <a:schemeClr val="accent5"/>
            </a:solidFill>
            <a:ln>
              <a:noFill/>
            </a:ln>
            <a:effectLst>
              <a:outerShdw blurRad="57150" dist="19050" dir="5400000" algn="bl" rotWithShape="0">
                <a:schemeClr val="accent2">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0" name="Google Shape;340;p8"/>
            <p:cNvCxnSpPr/>
            <p:nvPr/>
          </p:nvCxnSpPr>
          <p:spPr>
            <a:xfrm>
              <a:off x="277850" y="107389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41" name="Google Shape;341;p8"/>
            <p:cNvCxnSpPr/>
            <p:nvPr/>
          </p:nvCxnSpPr>
          <p:spPr>
            <a:xfrm>
              <a:off x="277850" y="1326298"/>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42" name="Google Shape;342;p8"/>
            <p:cNvCxnSpPr/>
            <p:nvPr/>
          </p:nvCxnSpPr>
          <p:spPr>
            <a:xfrm>
              <a:off x="277850" y="1831114"/>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43" name="Google Shape;343;p8"/>
            <p:cNvCxnSpPr/>
            <p:nvPr/>
          </p:nvCxnSpPr>
          <p:spPr>
            <a:xfrm>
              <a:off x="277850" y="2588337"/>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44" name="Google Shape;344;p8"/>
            <p:cNvCxnSpPr/>
            <p:nvPr/>
          </p:nvCxnSpPr>
          <p:spPr>
            <a:xfrm>
              <a:off x="277850" y="309315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45" name="Google Shape;345;p8"/>
            <p:cNvCxnSpPr/>
            <p:nvPr/>
          </p:nvCxnSpPr>
          <p:spPr>
            <a:xfrm>
              <a:off x="277850" y="3597969"/>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46" name="Google Shape;346;p8"/>
            <p:cNvCxnSpPr/>
            <p:nvPr/>
          </p:nvCxnSpPr>
          <p:spPr>
            <a:xfrm>
              <a:off x="277850" y="410278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47" name="Google Shape;347;p8"/>
            <p:cNvCxnSpPr/>
            <p:nvPr/>
          </p:nvCxnSpPr>
          <p:spPr>
            <a:xfrm>
              <a:off x="277850" y="435519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48" name="Google Shape;348;p8"/>
            <p:cNvCxnSpPr/>
            <p:nvPr/>
          </p:nvCxnSpPr>
          <p:spPr>
            <a:xfrm>
              <a:off x="277850" y="460760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49" name="Google Shape;349;p8"/>
            <p:cNvCxnSpPr/>
            <p:nvPr/>
          </p:nvCxnSpPr>
          <p:spPr>
            <a:xfrm>
              <a:off x="277850" y="2083522"/>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50" name="Google Shape;350;p8"/>
            <p:cNvCxnSpPr/>
            <p:nvPr/>
          </p:nvCxnSpPr>
          <p:spPr>
            <a:xfrm>
              <a:off x="277850" y="284074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51" name="Google Shape;351;p8"/>
            <p:cNvCxnSpPr/>
            <p:nvPr/>
          </p:nvCxnSpPr>
          <p:spPr>
            <a:xfrm>
              <a:off x="277850" y="334556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52" name="Google Shape;352;p8"/>
            <p:cNvCxnSpPr/>
            <p:nvPr/>
          </p:nvCxnSpPr>
          <p:spPr>
            <a:xfrm>
              <a:off x="277850" y="3850377"/>
              <a:ext cx="8583300" cy="0"/>
            </a:xfrm>
            <a:prstGeom prst="straightConnector1">
              <a:avLst/>
            </a:prstGeom>
            <a:noFill/>
            <a:ln w="9525" cap="flat" cmpd="sng">
              <a:solidFill>
                <a:schemeClr val="accent3"/>
              </a:solidFill>
              <a:prstDash val="solid"/>
              <a:round/>
              <a:headEnd type="none" w="med" len="med"/>
              <a:tailEnd type="none" w="med" len="med"/>
            </a:ln>
          </p:spPr>
        </p:cxnSp>
        <p:sp>
          <p:nvSpPr>
            <p:cNvPr id="353" name="Google Shape;353;p8"/>
            <p:cNvSpPr/>
            <p:nvPr/>
          </p:nvSpPr>
          <p:spPr>
            <a:xfrm>
              <a:off x="519435" y="568214"/>
              <a:ext cx="206400" cy="20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4" name="Google Shape;354;p8"/>
            <p:cNvCxnSpPr/>
            <p:nvPr/>
          </p:nvCxnSpPr>
          <p:spPr>
            <a:xfrm>
              <a:off x="277850" y="233593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55" name="Google Shape;355;p8"/>
            <p:cNvCxnSpPr/>
            <p:nvPr/>
          </p:nvCxnSpPr>
          <p:spPr>
            <a:xfrm>
              <a:off x="277850" y="1578706"/>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56" name="Google Shape;356;p8"/>
            <p:cNvCxnSpPr/>
            <p:nvPr/>
          </p:nvCxnSpPr>
          <p:spPr>
            <a:xfrm rot="10800000">
              <a:off x="967350" y="283400"/>
              <a:ext cx="0" cy="4576800"/>
            </a:xfrm>
            <a:prstGeom prst="straightConnector1">
              <a:avLst/>
            </a:prstGeom>
            <a:noFill/>
            <a:ln w="19050" cap="flat" cmpd="sng">
              <a:solidFill>
                <a:schemeClr val="accent1"/>
              </a:solidFill>
              <a:prstDash val="solid"/>
              <a:round/>
              <a:headEnd type="none" w="med" len="med"/>
              <a:tailEnd type="none" w="med" len="med"/>
            </a:ln>
          </p:spPr>
        </p:cxnSp>
      </p:grpSp>
      <p:sp>
        <p:nvSpPr>
          <p:cNvPr id="357" name="Google Shape;357;p8"/>
          <p:cNvSpPr txBox="1">
            <a:spLocks noGrp="1"/>
          </p:cNvSpPr>
          <p:nvPr>
            <p:ph type="title"/>
          </p:nvPr>
        </p:nvSpPr>
        <p:spPr>
          <a:xfrm>
            <a:off x="2613300" y="1203750"/>
            <a:ext cx="3917400" cy="25836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358" name="Google Shape;358;p8"/>
          <p:cNvSpPr/>
          <p:nvPr/>
        </p:nvSpPr>
        <p:spPr>
          <a:xfrm>
            <a:off x="555000" y="1329838"/>
            <a:ext cx="716275" cy="584350"/>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9"/>
        <p:cNvGrpSpPr/>
        <p:nvPr/>
      </p:nvGrpSpPr>
      <p:grpSpPr>
        <a:xfrm>
          <a:off x="0" y="0"/>
          <a:ext cx="0" cy="0"/>
          <a:chOff x="0" y="0"/>
          <a:chExt cx="0" cy="0"/>
        </a:xfrm>
      </p:grpSpPr>
      <p:grpSp>
        <p:nvGrpSpPr>
          <p:cNvPr id="360" name="Google Shape;360;p9"/>
          <p:cNvGrpSpPr/>
          <p:nvPr/>
        </p:nvGrpSpPr>
        <p:grpSpPr>
          <a:xfrm>
            <a:off x="277850" y="283400"/>
            <a:ext cx="8583300" cy="4576800"/>
            <a:chOff x="277850" y="283400"/>
            <a:chExt cx="8583300" cy="4576800"/>
          </a:xfrm>
        </p:grpSpPr>
        <p:sp>
          <p:nvSpPr>
            <p:cNvPr id="361" name="Google Shape;361;p9"/>
            <p:cNvSpPr/>
            <p:nvPr/>
          </p:nvSpPr>
          <p:spPr>
            <a:xfrm>
              <a:off x="277850" y="283766"/>
              <a:ext cx="8583300" cy="4576200"/>
            </a:xfrm>
            <a:prstGeom prst="rect">
              <a:avLst/>
            </a:prstGeom>
            <a:solidFill>
              <a:schemeClr val="accent5"/>
            </a:solidFill>
            <a:ln>
              <a:noFill/>
            </a:ln>
            <a:effectLst>
              <a:outerShdw blurRad="57150" dist="19050" dir="5400000" algn="bl" rotWithShape="0">
                <a:schemeClr val="accent2">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2" name="Google Shape;362;p9"/>
            <p:cNvCxnSpPr/>
            <p:nvPr/>
          </p:nvCxnSpPr>
          <p:spPr>
            <a:xfrm>
              <a:off x="277850" y="107389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63" name="Google Shape;363;p9"/>
            <p:cNvCxnSpPr/>
            <p:nvPr/>
          </p:nvCxnSpPr>
          <p:spPr>
            <a:xfrm>
              <a:off x="277850" y="1326298"/>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64" name="Google Shape;364;p9"/>
            <p:cNvCxnSpPr/>
            <p:nvPr/>
          </p:nvCxnSpPr>
          <p:spPr>
            <a:xfrm>
              <a:off x="277850" y="1831114"/>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65" name="Google Shape;365;p9"/>
            <p:cNvCxnSpPr/>
            <p:nvPr/>
          </p:nvCxnSpPr>
          <p:spPr>
            <a:xfrm>
              <a:off x="277850" y="2588337"/>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66" name="Google Shape;366;p9"/>
            <p:cNvCxnSpPr/>
            <p:nvPr/>
          </p:nvCxnSpPr>
          <p:spPr>
            <a:xfrm>
              <a:off x="277850" y="309315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67" name="Google Shape;367;p9"/>
            <p:cNvCxnSpPr/>
            <p:nvPr/>
          </p:nvCxnSpPr>
          <p:spPr>
            <a:xfrm>
              <a:off x="277850" y="3597969"/>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68" name="Google Shape;368;p9"/>
            <p:cNvCxnSpPr/>
            <p:nvPr/>
          </p:nvCxnSpPr>
          <p:spPr>
            <a:xfrm>
              <a:off x="277850" y="410278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69" name="Google Shape;369;p9"/>
            <p:cNvCxnSpPr/>
            <p:nvPr/>
          </p:nvCxnSpPr>
          <p:spPr>
            <a:xfrm>
              <a:off x="277850" y="435519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70" name="Google Shape;370;p9"/>
            <p:cNvCxnSpPr/>
            <p:nvPr/>
          </p:nvCxnSpPr>
          <p:spPr>
            <a:xfrm>
              <a:off x="277850" y="460760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71" name="Google Shape;371;p9"/>
            <p:cNvCxnSpPr/>
            <p:nvPr/>
          </p:nvCxnSpPr>
          <p:spPr>
            <a:xfrm>
              <a:off x="277850" y="2083522"/>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72" name="Google Shape;372;p9"/>
            <p:cNvCxnSpPr/>
            <p:nvPr/>
          </p:nvCxnSpPr>
          <p:spPr>
            <a:xfrm>
              <a:off x="277850" y="284074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73" name="Google Shape;373;p9"/>
            <p:cNvCxnSpPr/>
            <p:nvPr/>
          </p:nvCxnSpPr>
          <p:spPr>
            <a:xfrm>
              <a:off x="277850" y="334556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74" name="Google Shape;374;p9"/>
            <p:cNvCxnSpPr/>
            <p:nvPr/>
          </p:nvCxnSpPr>
          <p:spPr>
            <a:xfrm>
              <a:off x="277850" y="3850377"/>
              <a:ext cx="8583300" cy="0"/>
            </a:xfrm>
            <a:prstGeom prst="straightConnector1">
              <a:avLst/>
            </a:prstGeom>
            <a:noFill/>
            <a:ln w="9525" cap="flat" cmpd="sng">
              <a:solidFill>
                <a:schemeClr val="accent3"/>
              </a:solidFill>
              <a:prstDash val="solid"/>
              <a:round/>
              <a:headEnd type="none" w="med" len="med"/>
              <a:tailEnd type="none" w="med" len="med"/>
            </a:ln>
          </p:spPr>
        </p:cxnSp>
        <p:sp>
          <p:nvSpPr>
            <p:cNvPr id="375" name="Google Shape;375;p9"/>
            <p:cNvSpPr/>
            <p:nvPr/>
          </p:nvSpPr>
          <p:spPr>
            <a:xfrm>
              <a:off x="519435" y="568214"/>
              <a:ext cx="206400" cy="20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9"/>
            <p:cNvCxnSpPr/>
            <p:nvPr/>
          </p:nvCxnSpPr>
          <p:spPr>
            <a:xfrm>
              <a:off x="277850" y="233593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77" name="Google Shape;377;p9"/>
            <p:cNvCxnSpPr/>
            <p:nvPr/>
          </p:nvCxnSpPr>
          <p:spPr>
            <a:xfrm>
              <a:off x="277850" y="1578706"/>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378" name="Google Shape;378;p9"/>
            <p:cNvCxnSpPr/>
            <p:nvPr/>
          </p:nvCxnSpPr>
          <p:spPr>
            <a:xfrm rot="10800000">
              <a:off x="967350" y="283400"/>
              <a:ext cx="0" cy="4576800"/>
            </a:xfrm>
            <a:prstGeom prst="straightConnector1">
              <a:avLst/>
            </a:prstGeom>
            <a:noFill/>
            <a:ln w="19050" cap="flat" cmpd="sng">
              <a:solidFill>
                <a:schemeClr val="accent1"/>
              </a:solidFill>
              <a:prstDash val="solid"/>
              <a:round/>
              <a:headEnd type="none" w="med" len="med"/>
              <a:tailEnd type="none" w="med" len="med"/>
            </a:ln>
          </p:spPr>
        </p:cxnSp>
      </p:grpSp>
      <p:sp>
        <p:nvSpPr>
          <p:cNvPr id="379" name="Google Shape;379;p9"/>
          <p:cNvSpPr txBox="1">
            <a:spLocks noGrp="1"/>
          </p:cNvSpPr>
          <p:nvPr>
            <p:ph type="title"/>
          </p:nvPr>
        </p:nvSpPr>
        <p:spPr>
          <a:xfrm>
            <a:off x="1534225" y="1467300"/>
            <a:ext cx="3374400" cy="773400"/>
          </a:xfrm>
          <a:prstGeom prst="rect">
            <a:avLst/>
          </a:prstGeom>
        </p:spPr>
        <p:txBody>
          <a:bodyPr spcFirstLastPara="1" wrap="square" lIns="91425" tIns="91425" rIns="91425" bIns="91425" anchor="t" anchorCtr="0">
            <a:noAutofit/>
          </a:bodyPr>
          <a:lstStyle>
            <a:lvl1pPr lvl="0" algn="l">
              <a:lnSpc>
                <a:spcPct val="85000"/>
              </a:lnSpc>
              <a:spcBef>
                <a:spcPts val="0"/>
              </a:spcBef>
              <a:spcAft>
                <a:spcPts val="0"/>
              </a:spcAft>
              <a:buSzPts val="4800"/>
              <a:buNone/>
              <a:defRPr sz="4500"/>
            </a:lvl1pPr>
            <a:lvl2pPr lvl="1" algn="l">
              <a:lnSpc>
                <a:spcPct val="85000"/>
              </a:lnSpc>
              <a:spcBef>
                <a:spcPts val="0"/>
              </a:spcBef>
              <a:spcAft>
                <a:spcPts val="0"/>
              </a:spcAft>
              <a:buSzPts val="4800"/>
              <a:buNone/>
              <a:defRPr sz="4800"/>
            </a:lvl2pPr>
            <a:lvl3pPr lvl="2" algn="l">
              <a:lnSpc>
                <a:spcPct val="85000"/>
              </a:lnSpc>
              <a:spcBef>
                <a:spcPts val="0"/>
              </a:spcBef>
              <a:spcAft>
                <a:spcPts val="0"/>
              </a:spcAft>
              <a:buSzPts val="4800"/>
              <a:buNone/>
              <a:defRPr sz="4800"/>
            </a:lvl3pPr>
            <a:lvl4pPr lvl="3" algn="l">
              <a:lnSpc>
                <a:spcPct val="85000"/>
              </a:lnSpc>
              <a:spcBef>
                <a:spcPts val="0"/>
              </a:spcBef>
              <a:spcAft>
                <a:spcPts val="0"/>
              </a:spcAft>
              <a:buSzPts val="4800"/>
              <a:buNone/>
              <a:defRPr sz="4800"/>
            </a:lvl4pPr>
            <a:lvl5pPr lvl="4" algn="l">
              <a:lnSpc>
                <a:spcPct val="85000"/>
              </a:lnSpc>
              <a:spcBef>
                <a:spcPts val="0"/>
              </a:spcBef>
              <a:spcAft>
                <a:spcPts val="0"/>
              </a:spcAft>
              <a:buSzPts val="4800"/>
              <a:buNone/>
              <a:defRPr sz="4800"/>
            </a:lvl5pPr>
            <a:lvl6pPr lvl="5" algn="l">
              <a:lnSpc>
                <a:spcPct val="85000"/>
              </a:lnSpc>
              <a:spcBef>
                <a:spcPts val="0"/>
              </a:spcBef>
              <a:spcAft>
                <a:spcPts val="0"/>
              </a:spcAft>
              <a:buSzPts val="4800"/>
              <a:buNone/>
              <a:defRPr sz="4800"/>
            </a:lvl6pPr>
            <a:lvl7pPr lvl="6" algn="l">
              <a:lnSpc>
                <a:spcPct val="85000"/>
              </a:lnSpc>
              <a:spcBef>
                <a:spcPts val="0"/>
              </a:spcBef>
              <a:spcAft>
                <a:spcPts val="0"/>
              </a:spcAft>
              <a:buSzPts val="4800"/>
              <a:buNone/>
              <a:defRPr sz="4800"/>
            </a:lvl7pPr>
            <a:lvl8pPr lvl="7" algn="l">
              <a:lnSpc>
                <a:spcPct val="85000"/>
              </a:lnSpc>
              <a:spcBef>
                <a:spcPts val="0"/>
              </a:spcBef>
              <a:spcAft>
                <a:spcPts val="0"/>
              </a:spcAft>
              <a:buSzPts val="4800"/>
              <a:buNone/>
              <a:defRPr sz="4800"/>
            </a:lvl8pPr>
            <a:lvl9pPr lvl="8" algn="l">
              <a:lnSpc>
                <a:spcPct val="85000"/>
              </a:lnSpc>
              <a:spcBef>
                <a:spcPts val="0"/>
              </a:spcBef>
              <a:spcAft>
                <a:spcPts val="0"/>
              </a:spcAft>
              <a:buSzPts val="4800"/>
              <a:buNone/>
              <a:defRPr sz="4800"/>
            </a:lvl9pPr>
          </a:lstStyle>
          <a:p>
            <a:endParaRPr/>
          </a:p>
        </p:txBody>
      </p:sp>
      <p:sp>
        <p:nvSpPr>
          <p:cNvPr id="380" name="Google Shape;380;p9"/>
          <p:cNvSpPr txBox="1">
            <a:spLocks noGrp="1"/>
          </p:cNvSpPr>
          <p:nvPr>
            <p:ph type="subTitle" idx="1"/>
          </p:nvPr>
        </p:nvSpPr>
        <p:spPr>
          <a:xfrm>
            <a:off x="1534225" y="2246625"/>
            <a:ext cx="3374400" cy="14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381" name="Google Shape;381;p9"/>
          <p:cNvSpPr>
            <a:spLocks noGrp="1"/>
          </p:cNvSpPr>
          <p:nvPr>
            <p:ph type="pic" idx="2"/>
          </p:nvPr>
        </p:nvSpPr>
        <p:spPr>
          <a:xfrm flipH="1">
            <a:off x="5409045" y="1170887"/>
            <a:ext cx="2802000" cy="2802000"/>
          </a:xfrm>
          <a:prstGeom prst="rect">
            <a:avLst/>
          </a:prstGeom>
          <a:noFill/>
          <a:ln>
            <a:noFill/>
          </a:ln>
        </p:spPr>
      </p:sp>
      <p:grpSp>
        <p:nvGrpSpPr>
          <p:cNvPr id="382" name="Google Shape;382;p9"/>
          <p:cNvGrpSpPr/>
          <p:nvPr/>
        </p:nvGrpSpPr>
        <p:grpSpPr>
          <a:xfrm>
            <a:off x="3300878" y="3972350"/>
            <a:ext cx="1865848" cy="1562737"/>
            <a:chOff x="12321860" y="1260800"/>
            <a:chExt cx="974740" cy="816435"/>
          </a:xfrm>
        </p:grpSpPr>
        <p:sp>
          <p:nvSpPr>
            <p:cNvPr id="383" name="Google Shape;383;p9"/>
            <p:cNvSpPr/>
            <p:nvPr/>
          </p:nvSpPr>
          <p:spPr>
            <a:xfrm>
              <a:off x="12414786" y="1302786"/>
              <a:ext cx="881814" cy="774449"/>
            </a:xfrm>
            <a:custGeom>
              <a:avLst/>
              <a:gdLst/>
              <a:ahLst/>
              <a:cxnLst/>
              <a:rect l="l" t="t" r="r" b="b"/>
              <a:pathLst>
                <a:path w="19301" h="16951" extrusionOk="0">
                  <a:moveTo>
                    <a:pt x="9658" y="5146"/>
                  </a:moveTo>
                  <a:cubicBezTo>
                    <a:pt x="10117" y="5146"/>
                    <a:pt x="10584" y="5241"/>
                    <a:pt x="11031" y="5443"/>
                  </a:cubicBezTo>
                  <a:cubicBezTo>
                    <a:pt x="12702" y="6201"/>
                    <a:pt x="13450" y="8170"/>
                    <a:pt x="12691" y="9852"/>
                  </a:cubicBezTo>
                  <a:cubicBezTo>
                    <a:pt x="12134" y="11080"/>
                    <a:pt x="10918" y="11810"/>
                    <a:pt x="9649" y="11810"/>
                  </a:cubicBezTo>
                  <a:cubicBezTo>
                    <a:pt x="9191" y="11810"/>
                    <a:pt x="8725" y="11714"/>
                    <a:pt x="8281" y="11513"/>
                  </a:cubicBezTo>
                  <a:cubicBezTo>
                    <a:pt x="6599" y="10754"/>
                    <a:pt x="5862" y="8786"/>
                    <a:pt x="6621" y="7103"/>
                  </a:cubicBezTo>
                  <a:cubicBezTo>
                    <a:pt x="7178" y="5875"/>
                    <a:pt x="8388" y="5146"/>
                    <a:pt x="9658" y="5146"/>
                  </a:cubicBezTo>
                  <a:close/>
                  <a:moveTo>
                    <a:pt x="9653" y="0"/>
                  </a:moveTo>
                  <a:cubicBezTo>
                    <a:pt x="6427" y="0"/>
                    <a:pt x="3346" y="1856"/>
                    <a:pt x="1925" y="4981"/>
                  </a:cubicBezTo>
                  <a:cubicBezTo>
                    <a:pt x="0" y="9248"/>
                    <a:pt x="1892" y="14273"/>
                    <a:pt x="6159" y="16198"/>
                  </a:cubicBezTo>
                  <a:cubicBezTo>
                    <a:pt x="7292" y="16709"/>
                    <a:pt x="8478" y="16951"/>
                    <a:pt x="9645" y="16951"/>
                  </a:cubicBezTo>
                  <a:cubicBezTo>
                    <a:pt x="12872" y="16951"/>
                    <a:pt x="15955" y="15101"/>
                    <a:pt x="17376" y="11975"/>
                  </a:cubicBezTo>
                  <a:cubicBezTo>
                    <a:pt x="19300" y="7708"/>
                    <a:pt x="17409" y="2682"/>
                    <a:pt x="13142" y="758"/>
                  </a:cubicBezTo>
                  <a:cubicBezTo>
                    <a:pt x="12008" y="243"/>
                    <a:pt x="10821" y="0"/>
                    <a:pt x="9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12321860" y="1260800"/>
              <a:ext cx="882271" cy="774723"/>
            </a:xfrm>
            <a:custGeom>
              <a:avLst/>
              <a:gdLst/>
              <a:ahLst/>
              <a:cxnLst/>
              <a:rect l="l" t="t" r="r" b="b"/>
              <a:pathLst>
                <a:path w="19311" h="16957" extrusionOk="0">
                  <a:moveTo>
                    <a:pt x="9659" y="5141"/>
                  </a:moveTo>
                  <a:cubicBezTo>
                    <a:pt x="10118" y="5141"/>
                    <a:pt x="10584" y="5237"/>
                    <a:pt x="11030" y="5438"/>
                  </a:cubicBezTo>
                  <a:cubicBezTo>
                    <a:pt x="12702" y="6197"/>
                    <a:pt x="13450" y="8176"/>
                    <a:pt x="12691" y="9848"/>
                  </a:cubicBezTo>
                  <a:cubicBezTo>
                    <a:pt x="12133" y="11084"/>
                    <a:pt x="10922" y="11816"/>
                    <a:pt x="9652" y="11816"/>
                  </a:cubicBezTo>
                  <a:cubicBezTo>
                    <a:pt x="9193" y="11816"/>
                    <a:pt x="8727" y="11721"/>
                    <a:pt x="8281" y="11519"/>
                  </a:cubicBezTo>
                  <a:cubicBezTo>
                    <a:pt x="6609" y="10760"/>
                    <a:pt x="5862" y="8781"/>
                    <a:pt x="6620" y="7109"/>
                  </a:cubicBezTo>
                  <a:cubicBezTo>
                    <a:pt x="7178" y="5873"/>
                    <a:pt x="8389" y="5141"/>
                    <a:pt x="9659" y="5141"/>
                  </a:cubicBezTo>
                  <a:close/>
                  <a:moveTo>
                    <a:pt x="9666" y="0"/>
                  </a:moveTo>
                  <a:cubicBezTo>
                    <a:pt x="6436" y="0"/>
                    <a:pt x="3349" y="1853"/>
                    <a:pt x="1936" y="4987"/>
                  </a:cubicBezTo>
                  <a:cubicBezTo>
                    <a:pt x="0" y="9254"/>
                    <a:pt x="1903" y="14269"/>
                    <a:pt x="6158" y="16204"/>
                  </a:cubicBezTo>
                  <a:cubicBezTo>
                    <a:pt x="7291" y="16715"/>
                    <a:pt x="8477" y="16957"/>
                    <a:pt x="9645" y="16957"/>
                  </a:cubicBezTo>
                  <a:cubicBezTo>
                    <a:pt x="12875" y="16957"/>
                    <a:pt x="15962" y="15104"/>
                    <a:pt x="17376" y="11970"/>
                  </a:cubicBezTo>
                  <a:cubicBezTo>
                    <a:pt x="19311" y="7703"/>
                    <a:pt x="17409" y="2689"/>
                    <a:pt x="13153" y="753"/>
                  </a:cubicBezTo>
                  <a:cubicBezTo>
                    <a:pt x="12020" y="242"/>
                    <a:pt x="10834" y="0"/>
                    <a:pt x="9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12546408" y="1457891"/>
              <a:ext cx="433163" cy="380348"/>
            </a:xfrm>
            <a:custGeom>
              <a:avLst/>
              <a:gdLst/>
              <a:ahLst/>
              <a:cxnLst/>
              <a:rect l="l" t="t" r="r" b="b"/>
              <a:pathLst>
                <a:path w="9481" h="8325" extrusionOk="0">
                  <a:moveTo>
                    <a:pt x="4744" y="1009"/>
                  </a:moveTo>
                  <a:cubicBezTo>
                    <a:pt x="5178" y="1009"/>
                    <a:pt x="5618" y="1099"/>
                    <a:pt x="6038" y="1289"/>
                  </a:cubicBezTo>
                  <a:cubicBezTo>
                    <a:pt x="7633" y="2004"/>
                    <a:pt x="8337" y="3873"/>
                    <a:pt x="7622" y="5468"/>
                  </a:cubicBezTo>
                  <a:cubicBezTo>
                    <a:pt x="7089" y="6631"/>
                    <a:pt x="5938" y="7320"/>
                    <a:pt x="4737" y="7320"/>
                  </a:cubicBezTo>
                  <a:cubicBezTo>
                    <a:pt x="4303" y="7320"/>
                    <a:pt x="3863" y="7230"/>
                    <a:pt x="3443" y="7040"/>
                  </a:cubicBezTo>
                  <a:cubicBezTo>
                    <a:pt x="1848" y="6326"/>
                    <a:pt x="1144" y="4445"/>
                    <a:pt x="1859" y="2861"/>
                  </a:cubicBezTo>
                  <a:cubicBezTo>
                    <a:pt x="2393" y="1698"/>
                    <a:pt x="3543" y="1009"/>
                    <a:pt x="4744" y="1009"/>
                  </a:cubicBezTo>
                  <a:close/>
                  <a:moveTo>
                    <a:pt x="4738" y="0"/>
                  </a:moveTo>
                  <a:cubicBezTo>
                    <a:pt x="3155" y="0"/>
                    <a:pt x="1640" y="911"/>
                    <a:pt x="947" y="2444"/>
                  </a:cubicBezTo>
                  <a:cubicBezTo>
                    <a:pt x="1" y="4544"/>
                    <a:pt x="936" y="7007"/>
                    <a:pt x="3025" y="7953"/>
                  </a:cubicBezTo>
                  <a:cubicBezTo>
                    <a:pt x="3581" y="8205"/>
                    <a:pt x="4165" y="8324"/>
                    <a:pt x="4740" y="8324"/>
                  </a:cubicBezTo>
                  <a:cubicBezTo>
                    <a:pt x="6324" y="8324"/>
                    <a:pt x="7841" y="7419"/>
                    <a:pt x="8535" y="5886"/>
                  </a:cubicBezTo>
                  <a:cubicBezTo>
                    <a:pt x="9480" y="3785"/>
                    <a:pt x="8546" y="1322"/>
                    <a:pt x="6456" y="376"/>
                  </a:cubicBezTo>
                  <a:cubicBezTo>
                    <a:pt x="5899" y="121"/>
                    <a:pt x="5314" y="0"/>
                    <a:pt x="4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12547413" y="1376569"/>
              <a:ext cx="175394" cy="137702"/>
            </a:xfrm>
            <a:custGeom>
              <a:avLst/>
              <a:gdLst/>
              <a:ahLst/>
              <a:cxnLst/>
              <a:rect l="l" t="t" r="r" b="b"/>
              <a:pathLst>
                <a:path w="3839" h="3014" extrusionOk="0">
                  <a:moveTo>
                    <a:pt x="3839" y="1"/>
                  </a:moveTo>
                  <a:lnTo>
                    <a:pt x="3839" y="1"/>
                  </a:lnTo>
                  <a:cubicBezTo>
                    <a:pt x="3421" y="67"/>
                    <a:pt x="3014" y="188"/>
                    <a:pt x="2629" y="364"/>
                  </a:cubicBezTo>
                  <a:cubicBezTo>
                    <a:pt x="2233" y="529"/>
                    <a:pt x="1870" y="759"/>
                    <a:pt x="1529" y="1012"/>
                  </a:cubicBezTo>
                  <a:cubicBezTo>
                    <a:pt x="1199" y="1287"/>
                    <a:pt x="892" y="1584"/>
                    <a:pt x="639" y="1925"/>
                  </a:cubicBezTo>
                  <a:cubicBezTo>
                    <a:pt x="375" y="2255"/>
                    <a:pt x="155" y="2629"/>
                    <a:pt x="1" y="3014"/>
                  </a:cubicBezTo>
                  <a:cubicBezTo>
                    <a:pt x="188" y="2640"/>
                    <a:pt x="430" y="2288"/>
                    <a:pt x="694" y="1969"/>
                  </a:cubicBezTo>
                  <a:cubicBezTo>
                    <a:pt x="957" y="1650"/>
                    <a:pt x="1265" y="1353"/>
                    <a:pt x="1595" y="1100"/>
                  </a:cubicBezTo>
                  <a:cubicBezTo>
                    <a:pt x="1925" y="836"/>
                    <a:pt x="2277" y="617"/>
                    <a:pt x="2662" y="430"/>
                  </a:cubicBezTo>
                  <a:cubicBezTo>
                    <a:pt x="3036" y="243"/>
                    <a:pt x="3432" y="100"/>
                    <a:pt x="38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12454990" y="1397174"/>
              <a:ext cx="115589" cy="267820"/>
            </a:xfrm>
            <a:custGeom>
              <a:avLst/>
              <a:gdLst/>
              <a:ahLst/>
              <a:cxnLst/>
              <a:rect l="l" t="t" r="r" b="b"/>
              <a:pathLst>
                <a:path w="2530" h="5862" extrusionOk="0">
                  <a:moveTo>
                    <a:pt x="2530" y="1"/>
                  </a:moveTo>
                  <a:cubicBezTo>
                    <a:pt x="2101" y="341"/>
                    <a:pt x="1716" y="748"/>
                    <a:pt x="1386" y="1188"/>
                  </a:cubicBezTo>
                  <a:cubicBezTo>
                    <a:pt x="1056" y="1639"/>
                    <a:pt x="792" y="2123"/>
                    <a:pt x="572" y="2629"/>
                  </a:cubicBezTo>
                  <a:cubicBezTo>
                    <a:pt x="363" y="3135"/>
                    <a:pt x="198" y="3674"/>
                    <a:pt x="110" y="4212"/>
                  </a:cubicBezTo>
                  <a:cubicBezTo>
                    <a:pt x="22" y="4762"/>
                    <a:pt x="0" y="5312"/>
                    <a:pt x="44" y="5862"/>
                  </a:cubicBezTo>
                  <a:cubicBezTo>
                    <a:pt x="44" y="5312"/>
                    <a:pt x="88" y="4762"/>
                    <a:pt x="187" y="4234"/>
                  </a:cubicBezTo>
                  <a:cubicBezTo>
                    <a:pt x="286" y="3696"/>
                    <a:pt x="451" y="3168"/>
                    <a:pt x="660" y="2673"/>
                  </a:cubicBezTo>
                  <a:cubicBezTo>
                    <a:pt x="869" y="2167"/>
                    <a:pt x="1144" y="1683"/>
                    <a:pt x="1452" y="1243"/>
                  </a:cubicBezTo>
                  <a:cubicBezTo>
                    <a:pt x="1760" y="792"/>
                    <a:pt x="2123" y="374"/>
                    <a:pt x="2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12497204" y="1658454"/>
              <a:ext cx="50256" cy="170871"/>
            </a:xfrm>
            <a:custGeom>
              <a:avLst/>
              <a:gdLst/>
              <a:ahLst/>
              <a:cxnLst/>
              <a:rect l="l" t="t" r="r" b="b"/>
              <a:pathLst>
                <a:path w="1100" h="3740" extrusionOk="0">
                  <a:moveTo>
                    <a:pt x="99" y="0"/>
                  </a:moveTo>
                  <a:cubicBezTo>
                    <a:pt x="22" y="330"/>
                    <a:pt x="0" y="660"/>
                    <a:pt x="22" y="1001"/>
                  </a:cubicBezTo>
                  <a:cubicBezTo>
                    <a:pt x="33" y="1331"/>
                    <a:pt x="88" y="1661"/>
                    <a:pt x="165" y="1991"/>
                  </a:cubicBezTo>
                  <a:cubicBezTo>
                    <a:pt x="264" y="2309"/>
                    <a:pt x="374" y="2628"/>
                    <a:pt x="539" y="2914"/>
                  </a:cubicBezTo>
                  <a:cubicBezTo>
                    <a:pt x="693" y="3211"/>
                    <a:pt x="880" y="3497"/>
                    <a:pt x="1100" y="3739"/>
                  </a:cubicBezTo>
                  <a:cubicBezTo>
                    <a:pt x="913" y="3464"/>
                    <a:pt x="748" y="3178"/>
                    <a:pt x="605" y="2881"/>
                  </a:cubicBezTo>
                  <a:cubicBezTo>
                    <a:pt x="462" y="2584"/>
                    <a:pt x="341" y="2276"/>
                    <a:pt x="264" y="1958"/>
                  </a:cubicBezTo>
                  <a:cubicBezTo>
                    <a:pt x="176" y="1639"/>
                    <a:pt x="121" y="1320"/>
                    <a:pt x="99" y="990"/>
                  </a:cubicBezTo>
                  <a:cubicBezTo>
                    <a:pt x="66" y="660"/>
                    <a:pt x="66" y="330"/>
                    <a:pt x="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12480117" y="1812189"/>
              <a:ext cx="254754" cy="162191"/>
            </a:xfrm>
            <a:custGeom>
              <a:avLst/>
              <a:gdLst/>
              <a:ahLst/>
              <a:cxnLst/>
              <a:rect l="l" t="t" r="r" b="b"/>
              <a:pathLst>
                <a:path w="5576" h="3550" extrusionOk="0">
                  <a:moveTo>
                    <a:pt x="0" y="0"/>
                  </a:moveTo>
                  <a:lnTo>
                    <a:pt x="0" y="0"/>
                  </a:lnTo>
                  <a:cubicBezTo>
                    <a:pt x="297" y="495"/>
                    <a:pt x="627" y="979"/>
                    <a:pt x="1001" y="1430"/>
                  </a:cubicBezTo>
                  <a:cubicBezTo>
                    <a:pt x="1375" y="1870"/>
                    <a:pt x="1793" y="2277"/>
                    <a:pt x="2277" y="2617"/>
                  </a:cubicBezTo>
                  <a:cubicBezTo>
                    <a:pt x="2749" y="2947"/>
                    <a:pt x="3277" y="3222"/>
                    <a:pt x="3838" y="3376"/>
                  </a:cubicBezTo>
                  <a:cubicBezTo>
                    <a:pt x="4220" y="3489"/>
                    <a:pt x="4617" y="3550"/>
                    <a:pt x="5015" y="3550"/>
                  </a:cubicBezTo>
                  <a:cubicBezTo>
                    <a:pt x="5202" y="3550"/>
                    <a:pt x="5389" y="3536"/>
                    <a:pt x="5576" y="3508"/>
                  </a:cubicBezTo>
                  <a:lnTo>
                    <a:pt x="5576" y="3508"/>
                  </a:lnTo>
                  <a:cubicBezTo>
                    <a:pt x="5458" y="3519"/>
                    <a:pt x="5341" y="3525"/>
                    <a:pt x="5223" y="3525"/>
                  </a:cubicBezTo>
                  <a:cubicBezTo>
                    <a:pt x="4759" y="3525"/>
                    <a:pt x="4299" y="3442"/>
                    <a:pt x="3860" y="3310"/>
                  </a:cubicBezTo>
                  <a:cubicBezTo>
                    <a:pt x="3310" y="3134"/>
                    <a:pt x="2793" y="2870"/>
                    <a:pt x="2332" y="2540"/>
                  </a:cubicBezTo>
                  <a:cubicBezTo>
                    <a:pt x="1859" y="2211"/>
                    <a:pt x="1441" y="1804"/>
                    <a:pt x="1056" y="1375"/>
                  </a:cubicBezTo>
                  <a:cubicBezTo>
                    <a:pt x="671" y="946"/>
                    <a:pt x="330" y="4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12740849" y="1910140"/>
              <a:ext cx="177405" cy="29880"/>
            </a:xfrm>
            <a:custGeom>
              <a:avLst/>
              <a:gdLst/>
              <a:ahLst/>
              <a:cxnLst/>
              <a:rect l="l" t="t" r="r" b="b"/>
              <a:pathLst>
                <a:path w="3883" h="654" extrusionOk="0">
                  <a:moveTo>
                    <a:pt x="3883" y="1"/>
                  </a:moveTo>
                  <a:lnTo>
                    <a:pt x="3883" y="1"/>
                  </a:lnTo>
                  <a:cubicBezTo>
                    <a:pt x="3564" y="100"/>
                    <a:pt x="3256" y="188"/>
                    <a:pt x="2937" y="265"/>
                  </a:cubicBezTo>
                  <a:cubicBezTo>
                    <a:pt x="2607" y="341"/>
                    <a:pt x="2288" y="407"/>
                    <a:pt x="1969" y="462"/>
                  </a:cubicBezTo>
                  <a:cubicBezTo>
                    <a:pt x="1639" y="517"/>
                    <a:pt x="1320" y="550"/>
                    <a:pt x="990" y="572"/>
                  </a:cubicBezTo>
                  <a:cubicBezTo>
                    <a:pt x="660" y="594"/>
                    <a:pt x="331" y="605"/>
                    <a:pt x="1" y="605"/>
                  </a:cubicBezTo>
                  <a:cubicBezTo>
                    <a:pt x="253" y="639"/>
                    <a:pt x="505" y="653"/>
                    <a:pt x="757" y="653"/>
                  </a:cubicBezTo>
                  <a:cubicBezTo>
                    <a:pt x="835" y="653"/>
                    <a:pt x="913" y="652"/>
                    <a:pt x="990" y="649"/>
                  </a:cubicBezTo>
                  <a:cubicBezTo>
                    <a:pt x="1320" y="638"/>
                    <a:pt x="1650" y="605"/>
                    <a:pt x="1980" y="550"/>
                  </a:cubicBezTo>
                  <a:cubicBezTo>
                    <a:pt x="2310" y="495"/>
                    <a:pt x="2629" y="429"/>
                    <a:pt x="2948" y="341"/>
                  </a:cubicBezTo>
                  <a:cubicBezTo>
                    <a:pt x="3267" y="254"/>
                    <a:pt x="3586" y="144"/>
                    <a:pt x="3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12766480" y="1867926"/>
              <a:ext cx="147753" cy="38743"/>
            </a:xfrm>
            <a:custGeom>
              <a:avLst/>
              <a:gdLst/>
              <a:ahLst/>
              <a:cxnLst/>
              <a:rect l="l" t="t" r="r" b="b"/>
              <a:pathLst>
                <a:path w="3234" h="848" extrusionOk="0">
                  <a:moveTo>
                    <a:pt x="3234" y="1"/>
                  </a:moveTo>
                  <a:lnTo>
                    <a:pt x="3234" y="1"/>
                  </a:lnTo>
                  <a:cubicBezTo>
                    <a:pt x="2970" y="78"/>
                    <a:pt x="2706" y="166"/>
                    <a:pt x="2431" y="254"/>
                  </a:cubicBezTo>
                  <a:cubicBezTo>
                    <a:pt x="2167" y="331"/>
                    <a:pt x="1903" y="408"/>
                    <a:pt x="1628" y="474"/>
                  </a:cubicBezTo>
                  <a:cubicBezTo>
                    <a:pt x="1364" y="551"/>
                    <a:pt x="1089" y="606"/>
                    <a:pt x="825" y="672"/>
                  </a:cubicBezTo>
                  <a:cubicBezTo>
                    <a:pt x="550" y="738"/>
                    <a:pt x="275" y="793"/>
                    <a:pt x="1" y="848"/>
                  </a:cubicBezTo>
                  <a:cubicBezTo>
                    <a:pt x="286" y="826"/>
                    <a:pt x="561" y="793"/>
                    <a:pt x="836" y="749"/>
                  </a:cubicBezTo>
                  <a:cubicBezTo>
                    <a:pt x="1111" y="705"/>
                    <a:pt x="1386" y="639"/>
                    <a:pt x="1661" y="573"/>
                  </a:cubicBezTo>
                  <a:cubicBezTo>
                    <a:pt x="1925" y="496"/>
                    <a:pt x="2200" y="419"/>
                    <a:pt x="2464" y="320"/>
                  </a:cubicBezTo>
                  <a:cubicBezTo>
                    <a:pt x="2728" y="232"/>
                    <a:pt x="2981" y="122"/>
                    <a:pt x="3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12944336" y="1473561"/>
              <a:ext cx="63871" cy="313553"/>
            </a:xfrm>
            <a:custGeom>
              <a:avLst/>
              <a:gdLst/>
              <a:ahLst/>
              <a:cxnLst/>
              <a:rect l="l" t="t" r="r" b="b"/>
              <a:pathLst>
                <a:path w="1398" h="6863" extrusionOk="0">
                  <a:moveTo>
                    <a:pt x="935" y="0"/>
                  </a:moveTo>
                  <a:cubicBezTo>
                    <a:pt x="1111" y="572"/>
                    <a:pt x="1221" y="1166"/>
                    <a:pt x="1265" y="1760"/>
                  </a:cubicBezTo>
                  <a:cubicBezTo>
                    <a:pt x="1309" y="2353"/>
                    <a:pt x="1287" y="2947"/>
                    <a:pt x="1210" y="3530"/>
                  </a:cubicBezTo>
                  <a:cubicBezTo>
                    <a:pt x="1133" y="4124"/>
                    <a:pt x="979" y="4707"/>
                    <a:pt x="781" y="5257"/>
                  </a:cubicBezTo>
                  <a:cubicBezTo>
                    <a:pt x="583" y="5818"/>
                    <a:pt x="319" y="6356"/>
                    <a:pt x="0" y="6862"/>
                  </a:cubicBezTo>
                  <a:cubicBezTo>
                    <a:pt x="352" y="6378"/>
                    <a:pt x="638" y="5851"/>
                    <a:pt x="858" y="5290"/>
                  </a:cubicBezTo>
                  <a:cubicBezTo>
                    <a:pt x="1078" y="4729"/>
                    <a:pt x="1221" y="4146"/>
                    <a:pt x="1309" y="3552"/>
                  </a:cubicBezTo>
                  <a:cubicBezTo>
                    <a:pt x="1386" y="2947"/>
                    <a:pt x="1397" y="2342"/>
                    <a:pt x="1342" y="1749"/>
                  </a:cubicBezTo>
                  <a:cubicBezTo>
                    <a:pt x="1276" y="1155"/>
                    <a:pt x="1144" y="561"/>
                    <a:pt x="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13008160" y="1571513"/>
              <a:ext cx="47743" cy="216102"/>
            </a:xfrm>
            <a:custGeom>
              <a:avLst/>
              <a:gdLst/>
              <a:ahLst/>
              <a:cxnLst/>
              <a:rect l="l" t="t" r="r" b="b"/>
              <a:pathLst>
                <a:path w="1045" h="4730" extrusionOk="0">
                  <a:moveTo>
                    <a:pt x="946" y="1"/>
                  </a:moveTo>
                  <a:lnTo>
                    <a:pt x="946" y="1"/>
                  </a:lnTo>
                  <a:cubicBezTo>
                    <a:pt x="979" y="407"/>
                    <a:pt x="979" y="825"/>
                    <a:pt x="957" y="1221"/>
                  </a:cubicBezTo>
                  <a:cubicBezTo>
                    <a:pt x="935" y="1628"/>
                    <a:pt x="880" y="2035"/>
                    <a:pt x="803" y="2431"/>
                  </a:cubicBezTo>
                  <a:cubicBezTo>
                    <a:pt x="726" y="2838"/>
                    <a:pt x="616" y="3223"/>
                    <a:pt x="484" y="3608"/>
                  </a:cubicBezTo>
                  <a:cubicBezTo>
                    <a:pt x="341" y="3992"/>
                    <a:pt x="187" y="4366"/>
                    <a:pt x="0" y="4729"/>
                  </a:cubicBezTo>
                  <a:cubicBezTo>
                    <a:pt x="220" y="4388"/>
                    <a:pt x="396" y="4014"/>
                    <a:pt x="550" y="3641"/>
                  </a:cubicBezTo>
                  <a:cubicBezTo>
                    <a:pt x="704" y="3256"/>
                    <a:pt x="814" y="2860"/>
                    <a:pt x="902" y="2453"/>
                  </a:cubicBezTo>
                  <a:cubicBezTo>
                    <a:pt x="979" y="2046"/>
                    <a:pt x="1023" y="1639"/>
                    <a:pt x="1034" y="1232"/>
                  </a:cubicBezTo>
                  <a:cubicBezTo>
                    <a:pt x="1045" y="814"/>
                    <a:pt x="1023" y="407"/>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12776531" y="1331842"/>
              <a:ext cx="190974" cy="117645"/>
            </a:xfrm>
            <a:custGeom>
              <a:avLst/>
              <a:gdLst/>
              <a:ahLst/>
              <a:cxnLst/>
              <a:rect l="l" t="t" r="r" b="b"/>
              <a:pathLst>
                <a:path w="4180" h="2575" extrusionOk="0">
                  <a:moveTo>
                    <a:pt x="0" y="1"/>
                  </a:moveTo>
                  <a:lnTo>
                    <a:pt x="0" y="1"/>
                  </a:lnTo>
                  <a:cubicBezTo>
                    <a:pt x="418" y="78"/>
                    <a:pt x="814" y="199"/>
                    <a:pt x="1210" y="353"/>
                  </a:cubicBezTo>
                  <a:cubicBezTo>
                    <a:pt x="1595" y="507"/>
                    <a:pt x="1969" y="694"/>
                    <a:pt x="2321" y="914"/>
                  </a:cubicBezTo>
                  <a:cubicBezTo>
                    <a:pt x="2684" y="1123"/>
                    <a:pt x="3014" y="1387"/>
                    <a:pt x="3322" y="1661"/>
                  </a:cubicBezTo>
                  <a:cubicBezTo>
                    <a:pt x="3641" y="1936"/>
                    <a:pt x="3915" y="2244"/>
                    <a:pt x="4179" y="2574"/>
                  </a:cubicBezTo>
                  <a:cubicBezTo>
                    <a:pt x="3959" y="2222"/>
                    <a:pt x="3684" y="1892"/>
                    <a:pt x="3377" y="1606"/>
                  </a:cubicBezTo>
                  <a:cubicBezTo>
                    <a:pt x="3069" y="1310"/>
                    <a:pt x="2739" y="1057"/>
                    <a:pt x="2376" y="826"/>
                  </a:cubicBezTo>
                  <a:cubicBezTo>
                    <a:pt x="2013" y="606"/>
                    <a:pt x="1628" y="419"/>
                    <a:pt x="1232" y="276"/>
                  </a:cubicBezTo>
                  <a:cubicBezTo>
                    <a:pt x="836" y="144"/>
                    <a:pt x="418" y="4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12622796" y="1300090"/>
              <a:ext cx="248220" cy="47881"/>
            </a:xfrm>
            <a:custGeom>
              <a:avLst/>
              <a:gdLst/>
              <a:ahLst/>
              <a:cxnLst/>
              <a:rect l="l" t="t" r="r" b="b"/>
              <a:pathLst>
                <a:path w="5433" h="1048" extrusionOk="0">
                  <a:moveTo>
                    <a:pt x="3442" y="1"/>
                  </a:moveTo>
                  <a:cubicBezTo>
                    <a:pt x="3171" y="1"/>
                    <a:pt x="2902" y="21"/>
                    <a:pt x="2640" y="58"/>
                  </a:cubicBezTo>
                  <a:cubicBezTo>
                    <a:pt x="2167" y="113"/>
                    <a:pt x="1694" y="223"/>
                    <a:pt x="1254" y="399"/>
                  </a:cubicBezTo>
                  <a:cubicBezTo>
                    <a:pt x="814" y="564"/>
                    <a:pt x="385" y="773"/>
                    <a:pt x="0" y="1048"/>
                  </a:cubicBezTo>
                  <a:cubicBezTo>
                    <a:pt x="407" y="817"/>
                    <a:pt x="836" y="619"/>
                    <a:pt x="1276" y="465"/>
                  </a:cubicBezTo>
                  <a:cubicBezTo>
                    <a:pt x="1727" y="311"/>
                    <a:pt x="2189" y="201"/>
                    <a:pt x="2651" y="146"/>
                  </a:cubicBezTo>
                  <a:cubicBezTo>
                    <a:pt x="2939" y="112"/>
                    <a:pt x="3232" y="95"/>
                    <a:pt x="3524" y="95"/>
                  </a:cubicBezTo>
                  <a:cubicBezTo>
                    <a:pt x="3699" y="95"/>
                    <a:pt x="3874" y="101"/>
                    <a:pt x="4047" y="113"/>
                  </a:cubicBezTo>
                  <a:cubicBezTo>
                    <a:pt x="4520" y="146"/>
                    <a:pt x="4982" y="234"/>
                    <a:pt x="5433" y="355"/>
                  </a:cubicBezTo>
                  <a:cubicBezTo>
                    <a:pt x="4993" y="190"/>
                    <a:pt x="4531" y="91"/>
                    <a:pt x="4058" y="36"/>
                  </a:cubicBezTo>
                  <a:cubicBezTo>
                    <a:pt x="3854" y="12"/>
                    <a:pt x="3647" y="1"/>
                    <a:pt x="3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12963936" y="1379585"/>
              <a:ext cx="78400" cy="131169"/>
            </a:xfrm>
            <a:custGeom>
              <a:avLst/>
              <a:gdLst/>
              <a:ahLst/>
              <a:cxnLst/>
              <a:rect l="l" t="t" r="r" b="b"/>
              <a:pathLst>
                <a:path w="1716" h="2871" extrusionOk="0">
                  <a:moveTo>
                    <a:pt x="0" y="1"/>
                  </a:moveTo>
                  <a:lnTo>
                    <a:pt x="0" y="1"/>
                  </a:lnTo>
                  <a:cubicBezTo>
                    <a:pt x="209" y="199"/>
                    <a:pt x="396" y="397"/>
                    <a:pt x="572" y="616"/>
                  </a:cubicBezTo>
                  <a:cubicBezTo>
                    <a:pt x="748" y="836"/>
                    <a:pt x="913" y="1067"/>
                    <a:pt x="1056" y="1309"/>
                  </a:cubicBezTo>
                  <a:cubicBezTo>
                    <a:pt x="1210" y="1551"/>
                    <a:pt x="1331" y="1804"/>
                    <a:pt x="1441" y="2068"/>
                  </a:cubicBezTo>
                  <a:cubicBezTo>
                    <a:pt x="1551" y="2321"/>
                    <a:pt x="1639" y="2596"/>
                    <a:pt x="1716" y="2871"/>
                  </a:cubicBezTo>
                  <a:cubicBezTo>
                    <a:pt x="1683" y="2585"/>
                    <a:pt x="1606" y="2310"/>
                    <a:pt x="1518" y="2035"/>
                  </a:cubicBezTo>
                  <a:cubicBezTo>
                    <a:pt x="1419" y="1771"/>
                    <a:pt x="1298" y="1507"/>
                    <a:pt x="1144" y="1265"/>
                  </a:cubicBezTo>
                  <a:cubicBezTo>
                    <a:pt x="1001" y="1012"/>
                    <a:pt x="825" y="781"/>
                    <a:pt x="638" y="572"/>
                  </a:cubicBezTo>
                  <a:cubicBezTo>
                    <a:pt x="440" y="353"/>
                    <a:pt x="231"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13079477" y="1490648"/>
              <a:ext cx="23666" cy="219072"/>
            </a:xfrm>
            <a:custGeom>
              <a:avLst/>
              <a:gdLst/>
              <a:ahLst/>
              <a:cxnLst/>
              <a:rect l="l" t="t" r="r" b="b"/>
              <a:pathLst>
                <a:path w="518" h="4795" extrusionOk="0">
                  <a:moveTo>
                    <a:pt x="1" y="0"/>
                  </a:moveTo>
                  <a:lnTo>
                    <a:pt x="1" y="0"/>
                  </a:lnTo>
                  <a:cubicBezTo>
                    <a:pt x="122" y="396"/>
                    <a:pt x="210" y="792"/>
                    <a:pt x="276" y="1188"/>
                  </a:cubicBezTo>
                  <a:cubicBezTo>
                    <a:pt x="342" y="1584"/>
                    <a:pt x="386" y="1979"/>
                    <a:pt x="397" y="2386"/>
                  </a:cubicBezTo>
                  <a:cubicBezTo>
                    <a:pt x="419" y="2793"/>
                    <a:pt x="408" y="3200"/>
                    <a:pt x="375" y="3596"/>
                  </a:cubicBezTo>
                  <a:cubicBezTo>
                    <a:pt x="331" y="4003"/>
                    <a:pt x="265" y="4399"/>
                    <a:pt x="188" y="4795"/>
                  </a:cubicBezTo>
                  <a:cubicBezTo>
                    <a:pt x="309" y="4410"/>
                    <a:pt x="397" y="4014"/>
                    <a:pt x="452" y="3607"/>
                  </a:cubicBezTo>
                  <a:cubicBezTo>
                    <a:pt x="496" y="3200"/>
                    <a:pt x="518" y="2793"/>
                    <a:pt x="507" y="2386"/>
                  </a:cubicBezTo>
                  <a:cubicBezTo>
                    <a:pt x="485" y="1979"/>
                    <a:pt x="441" y="1573"/>
                    <a:pt x="353" y="1166"/>
                  </a:cubicBezTo>
                  <a:cubicBezTo>
                    <a:pt x="276" y="770"/>
                    <a:pt x="155" y="37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12997104" y="1760928"/>
              <a:ext cx="111066" cy="144235"/>
            </a:xfrm>
            <a:custGeom>
              <a:avLst/>
              <a:gdLst/>
              <a:ahLst/>
              <a:cxnLst/>
              <a:rect l="l" t="t" r="r" b="b"/>
              <a:pathLst>
                <a:path w="2431" h="3157" extrusionOk="0">
                  <a:moveTo>
                    <a:pt x="2431" y="0"/>
                  </a:moveTo>
                  <a:lnTo>
                    <a:pt x="2431" y="0"/>
                  </a:lnTo>
                  <a:cubicBezTo>
                    <a:pt x="2277" y="308"/>
                    <a:pt x="2112" y="594"/>
                    <a:pt x="1936" y="880"/>
                  </a:cubicBezTo>
                  <a:cubicBezTo>
                    <a:pt x="1760" y="1166"/>
                    <a:pt x="1573" y="1441"/>
                    <a:pt x="1375" y="1705"/>
                  </a:cubicBezTo>
                  <a:cubicBezTo>
                    <a:pt x="1177" y="1969"/>
                    <a:pt x="957" y="2222"/>
                    <a:pt x="726" y="2464"/>
                  </a:cubicBezTo>
                  <a:cubicBezTo>
                    <a:pt x="495" y="2706"/>
                    <a:pt x="253" y="2937"/>
                    <a:pt x="0" y="3157"/>
                  </a:cubicBezTo>
                  <a:cubicBezTo>
                    <a:pt x="275" y="2970"/>
                    <a:pt x="539" y="2750"/>
                    <a:pt x="781" y="2519"/>
                  </a:cubicBezTo>
                  <a:cubicBezTo>
                    <a:pt x="1023" y="2288"/>
                    <a:pt x="1243" y="2035"/>
                    <a:pt x="1452" y="1760"/>
                  </a:cubicBezTo>
                  <a:cubicBezTo>
                    <a:pt x="1650" y="1496"/>
                    <a:pt x="1848" y="1210"/>
                    <a:pt x="2002" y="924"/>
                  </a:cubicBezTo>
                  <a:cubicBezTo>
                    <a:pt x="2167" y="627"/>
                    <a:pt x="2310" y="319"/>
                    <a:pt x="2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12982028" y="1840286"/>
              <a:ext cx="33215" cy="34220"/>
            </a:xfrm>
            <a:custGeom>
              <a:avLst/>
              <a:gdLst/>
              <a:ahLst/>
              <a:cxnLst/>
              <a:rect l="l" t="t" r="r" b="b"/>
              <a:pathLst>
                <a:path w="727" h="749" extrusionOk="0">
                  <a:moveTo>
                    <a:pt x="726" y="1"/>
                  </a:moveTo>
                  <a:lnTo>
                    <a:pt x="726" y="1"/>
                  </a:lnTo>
                  <a:cubicBezTo>
                    <a:pt x="583" y="100"/>
                    <a:pt x="451" y="221"/>
                    <a:pt x="330" y="342"/>
                  </a:cubicBezTo>
                  <a:cubicBezTo>
                    <a:pt x="209" y="474"/>
                    <a:pt x="99" y="595"/>
                    <a:pt x="0" y="749"/>
                  </a:cubicBezTo>
                  <a:cubicBezTo>
                    <a:pt x="154" y="650"/>
                    <a:pt x="286" y="540"/>
                    <a:pt x="407" y="408"/>
                  </a:cubicBezTo>
                  <a:cubicBezTo>
                    <a:pt x="517" y="287"/>
                    <a:pt x="638" y="155"/>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12811206" y="1949841"/>
              <a:ext cx="128153" cy="45779"/>
            </a:xfrm>
            <a:custGeom>
              <a:avLst/>
              <a:gdLst/>
              <a:ahLst/>
              <a:cxnLst/>
              <a:rect l="l" t="t" r="r" b="b"/>
              <a:pathLst>
                <a:path w="2805" h="1002" extrusionOk="0">
                  <a:moveTo>
                    <a:pt x="2805" y="0"/>
                  </a:moveTo>
                  <a:lnTo>
                    <a:pt x="2805" y="0"/>
                  </a:lnTo>
                  <a:cubicBezTo>
                    <a:pt x="2585" y="110"/>
                    <a:pt x="2354" y="231"/>
                    <a:pt x="2134" y="330"/>
                  </a:cubicBezTo>
                  <a:cubicBezTo>
                    <a:pt x="1903" y="429"/>
                    <a:pt x="1672" y="528"/>
                    <a:pt x="1441" y="605"/>
                  </a:cubicBezTo>
                  <a:cubicBezTo>
                    <a:pt x="1210" y="693"/>
                    <a:pt x="968" y="759"/>
                    <a:pt x="737" y="825"/>
                  </a:cubicBezTo>
                  <a:cubicBezTo>
                    <a:pt x="495" y="891"/>
                    <a:pt x="253" y="946"/>
                    <a:pt x="0" y="1001"/>
                  </a:cubicBezTo>
                  <a:cubicBezTo>
                    <a:pt x="253" y="990"/>
                    <a:pt x="506" y="957"/>
                    <a:pt x="748" y="902"/>
                  </a:cubicBezTo>
                  <a:cubicBezTo>
                    <a:pt x="1001" y="858"/>
                    <a:pt x="1243" y="781"/>
                    <a:pt x="1474" y="704"/>
                  </a:cubicBezTo>
                  <a:cubicBezTo>
                    <a:pt x="1716" y="616"/>
                    <a:pt x="1947" y="517"/>
                    <a:pt x="2167" y="396"/>
                  </a:cubicBezTo>
                  <a:cubicBezTo>
                    <a:pt x="2387" y="286"/>
                    <a:pt x="2607" y="154"/>
                    <a:pt x="2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2578069" y="1874962"/>
              <a:ext cx="80958" cy="46281"/>
            </a:xfrm>
            <a:custGeom>
              <a:avLst/>
              <a:gdLst/>
              <a:ahLst/>
              <a:cxnLst/>
              <a:rect l="l" t="t" r="r" b="b"/>
              <a:pathLst>
                <a:path w="1772" h="1013" extrusionOk="0">
                  <a:moveTo>
                    <a:pt x="1" y="1"/>
                  </a:moveTo>
                  <a:lnTo>
                    <a:pt x="1" y="1"/>
                  </a:lnTo>
                  <a:cubicBezTo>
                    <a:pt x="221" y="254"/>
                    <a:pt x="506" y="474"/>
                    <a:pt x="803" y="650"/>
                  </a:cubicBezTo>
                  <a:cubicBezTo>
                    <a:pt x="1100" y="815"/>
                    <a:pt x="1430" y="947"/>
                    <a:pt x="1771" y="1013"/>
                  </a:cubicBezTo>
                  <a:cubicBezTo>
                    <a:pt x="1452" y="870"/>
                    <a:pt x="1144" y="727"/>
                    <a:pt x="847" y="562"/>
                  </a:cubicBezTo>
                  <a:cubicBezTo>
                    <a:pt x="561" y="397"/>
                    <a:pt x="276" y="199"/>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540378" y="1565985"/>
              <a:ext cx="25174" cy="181425"/>
            </a:xfrm>
            <a:custGeom>
              <a:avLst/>
              <a:gdLst/>
              <a:ahLst/>
              <a:cxnLst/>
              <a:rect l="l" t="t" r="r" b="b"/>
              <a:pathLst>
                <a:path w="551" h="3971" extrusionOk="0">
                  <a:moveTo>
                    <a:pt x="276" y="1"/>
                  </a:moveTo>
                  <a:cubicBezTo>
                    <a:pt x="166" y="319"/>
                    <a:pt x="89" y="660"/>
                    <a:pt x="45" y="1001"/>
                  </a:cubicBezTo>
                  <a:cubicBezTo>
                    <a:pt x="1" y="1331"/>
                    <a:pt x="1" y="1672"/>
                    <a:pt x="23" y="2013"/>
                  </a:cubicBezTo>
                  <a:cubicBezTo>
                    <a:pt x="45" y="2354"/>
                    <a:pt x="100" y="2695"/>
                    <a:pt x="188" y="3025"/>
                  </a:cubicBezTo>
                  <a:cubicBezTo>
                    <a:pt x="276" y="3355"/>
                    <a:pt x="397" y="3674"/>
                    <a:pt x="551" y="3971"/>
                  </a:cubicBezTo>
                  <a:cubicBezTo>
                    <a:pt x="430" y="3652"/>
                    <a:pt x="331" y="3333"/>
                    <a:pt x="265" y="3003"/>
                  </a:cubicBezTo>
                  <a:cubicBezTo>
                    <a:pt x="188" y="2673"/>
                    <a:pt x="144" y="2343"/>
                    <a:pt x="122" y="2013"/>
                  </a:cubicBezTo>
                  <a:cubicBezTo>
                    <a:pt x="89" y="1672"/>
                    <a:pt x="100" y="1342"/>
                    <a:pt x="122" y="1001"/>
                  </a:cubicBezTo>
                  <a:cubicBezTo>
                    <a:pt x="144" y="671"/>
                    <a:pt x="199" y="330"/>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2607217" y="1826260"/>
              <a:ext cx="52815" cy="34174"/>
            </a:xfrm>
            <a:custGeom>
              <a:avLst/>
              <a:gdLst/>
              <a:ahLst/>
              <a:cxnLst/>
              <a:rect l="l" t="t" r="r" b="b"/>
              <a:pathLst>
                <a:path w="1156" h="748" extrusionOk="0">
                  <a:moveTo>
                    <a:pt x="0" y="0"/>
                  </a:moveTo>
                  <a:lnTo>
                    <a:pt x="0" y="0"/>
                  </a:lnTo>
                  <a:cubicBezTo>
                    <a:pt x="143" y="187"/>
                    <a:pt x="319" y="341"/>
                    <a:pt x="517" y="473"/>
                  </a:cubicBezTo>
                  <a:cubicBezTo>
                    <a:pt x="715" y="594"/>
                    <a:pt x="924" y="693"/>
                    <a:pt x="1155" y="748"/>
                  </a:cubicBezTo>
                  <a:cubicBezTo>
                    <a:pt x="957" y="627"/>
                    <a:pt x="759" y="506"/>
                    <a:pt x="572" y="385"/>
                  </a:cubicBezTo>
                  <a:cubicBezTo>
                    <a:pt x="374" y="264"/>
                    <a:pt x="187" y="13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2472077" y="1721730"/>
              <a:ext cx="5574" cy="48794"/>
            </a:xfrm>
            <a:custGeom>
              <a:avLst/>
              <a:gdLst/>
              <a:ahLst/>
              <a:cxnLst/>
              <a:rect l="l" t="t" r="r" b="b"/>
              <a:pathLst>
                <a:path w="122" h="1068" extrusionOk="0">
                  <a:moveTo>
                    <a:pt x="33" y="1"/>
                  </a:moveTo>
                  <a:cubicBezTo>
                    <a:pt x="0" y="177"/>
                    <a:pt x="0" y="353"/>
                    <a:pt x="11" y="529"/>
                  </a:cubicBezTo>
                  <a:cubicBezTo>
                    <a:pt x="22" y="715"/>
                    <a:pt x="33" y="891"/>
                    <a:pt x="88" y="1067"/>
                  </a:cubicBezTo>
                  <a:cubicBezTo>
                    <a:pt x="121" y="880"/>
                    <a:pt x="121" y="704"/>
                    <a:pt x="110" y="529"/>
                  </a:cubicBezTo>
                  <a:cubicBezTo>
                    <a:pt x="99" y="353"/>
                    <a:pt x="77" y="177"/>
                    <a:pt x="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2398704" y="1421296"/>
              <a:ext cx="97543" cy="298476"/>
            </a:xfrm>
            <a:custGeom>
              <a:avLst/>
              <a:gdLst/>
              <a:ahLst/>
              <a:cxnLst/>
              <a:rect l="l" t="t" r="r" b="b"/>
              <a:pathLst>
                <a:path w="2135" h="6533" extrusionOk="0">
                  <a:moveTo>
                    <a:pt x="2134" y="0"/>
                  </a:moveTo>
                  <a:lnTo>
                    <a:pt x="2134" y="0"/>
                  </a:lnTo>
                  <a:cubicBezTo>
                    <a:pt x="1694" y="407"/>
                    <a:pt x="1331" y="880"/>
                    <a:pt x="1023" y="1386"/>
                  </a:cubicBezTo>
                  <a:cubicBezTo>
                    <a:pt x="715" y="1892"/>
                    <a:pt x="484" y="2453"/>
                    <a:pt x="309" y="3014"/>
                  </a:cubicBezTo>
                  <a:cubicBezTo>
                    <a:pt x="144" y="3585"/>
                    <a:pt x="45" y="4179"/>
                    <a:pt x="23" y="4773"/>
                  </a:cubicBezTo>
                  <a:cubicBezTo>
                    <a:pt x="1" y="5367"/>
                    <a:pt x="56" y="5961"/>
                    <a:pt x="210" y="6533"/>
                  </a:cubicBezTo>
                  <a:cubicBezTo>
                    <a:pt x="100" y="5950"/>
                    <a:pt x="67" y="5367"/>
                    <a:pt x="100" y="4773"/>
                  </a:cubicBezTo>
                  <a:cubicBezTo>
                    <a:pt x="133" y="4190"/>
                    <a:pt x="232" y="3607"/>
                    <a:pt x="407" y="3047"/>
                  </a:cubicBezTo>
                  <a:cubicBezTo>
                    <a:pt x="561" y="2475"/>
                    <a:pt x="803" y="1936"/>
                    <a:pt x="1089" y="1419"/>
                  </a:cubicBezTo>
                  <a:cubicBezTo>
                    <a:pt x="1375" y="913"/>
                    <a:pt x="1727" y="440"/>
                    <a:pt x="2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12433380" y="1798620"/>
              <a:ext cx="50302" cy="71866"/>
            </a:xfrm>
            <a:custGeom>
              <a:avLst/>
              <a:gdLst/>
              <a:ahLst/>
              <a:cxnLst/>
              <a:rect l="l" t="t" r="r" b="b"/>
              <a:pathLst>
                <a:path w="1101" h="1573" extrusionOk="0">
                  <a:moveTo>
                    <a:pt x="0" y="0"/>
                  </a:moveTo>
                  <a:cubicBezTo>
                    <a:pt x="88" y="308"/>
                    <a:pt x="231" y="605"/>
                    <a:pt x="418" y="880"/>
                  </a:cubicBezTo>
                  <a:cubicBezTo>
                    <a:pt x="605" y="1144"/>
                    <a:pt x="836" y="1386"/>
                    <a:pt x="1100" y="1573"/>
                  </a:cubicBezTo>
                  <a:cubicBezTo>
                    <a:pt x="891" y="1320"/>
                    <a:pt x="682" y="1078"/>
                    <a:pt x="506" y="814"/>
                  </a:cubicBezTo>
                  <a:cubicBezTo>
                    <a:pt x="319" y="561"/>
                    <a:pt x="154" y="2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12645411" y="1421616"/>
              <a:ext cx="149261" cy="44454"/>
            </a:xfrm>
            <a:custGeom>
              <a:avLst/>
              <a:gdLst/>
              <a:ahLst/>
              <a:cxnLst/>
              <a:rect l="l" t="t" r="r" b="b"/>
              <a:pathLst>
                <a:path w="3267" h="973" extrusionOk="0">
                  <a:moveTo>
                    <a:pt x="2625" y="0"/>
                  </a:moveTo>
                  <a:cubicBezTo>
                    <a:pt x="2546" y="0"/>
                    <a:pt x="2466" y="1"/>
                    <a:pt x="2387" y="4"/>
                  </a:cubicBezTo>
                  <a:cubicBezTo>
                    <a:pt x="2101" y="4"/>
                    <a:pt x="1804" y="37"/>
                    <a:pt x="1507" y="103"/>
                  </a:cubicBezTo>
                  <a:cubicBezTo>
                    <a:pt x="1221" y="169"/>
                    <a:pt x="935" y="268"/>
                    <a:pt x="682" y="411"/>
                  </a:cubicBezTo>
                  <a:cubicBezTo>
                    <a:pt x="418" y="554"/>
                    <a:pt x="187" y="741"/>
                    <a:pt x="0" y="972"/>
                  </a:cubicBezTo>
                  <a:cubicBezTo>
                    <a:pt x="209" y="763"/>
                    <a:pt x="451" y="598"/>
                    <a:pt x="715" y="477"/>
                  </a:cubicBezTo>
                  <a:cubicBezTo>
                    <a:pt x="979" y="356"/>
                    <a:pt x="1254" y="257"/>
                    <a:pt x="1529" y="202"/>
                  </a:cubicBezTo>
                  <a:cubicBezTo>
                    <a:pt x="1815" y="136"/>
                    <a:pt x="2101" y="103"/>
                    <a:pt x="2398" y="81"/>
                  </a:cubicBezTo>
                  <a:cubicBezTo>
                    <a:pt x="2683" y="48"/>
                    <a:pt x="2980" y="48"/>
                    <a:pt x="3266" y="26"/>
                  </a:cubicBezTo>
                  <a:cubicBezTo>
                    <a:pt x="3057" y="10"/>
                    <a:pt x="2842" y="0"/>
                    <a:pt x="26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12822765" y="1403707"/>
              <a:ext cx="89959" cy="49297"/>
            </a:xfrm>
            <a:custGeom>
              <a:avLst/>
              <a:gdLst/>
              <a:ahLst/>
              <a:cxnLst/>
              <a:rect l="l" t="t" r="r" b="b"/>
              <a:pathLst>
                <a:path w="1969" h="1079" extrusionOk="0">
                  <a:moveTo>
                    <a:pt x="0" y="1"/>
                  </a:moveTo>
                  <a:lnTo>
                    <a:pt x="0" y="1"/>
                  </a:lnTo>
                  <a:cubicBezTo>
                    <a:pt x="176" y="77"/>
                    <a:pt x="341" y="154"/>
                    <a:pt x="517" y="231"/>
                  </a:cubicBezTo>
                  <a:cubicBezTo>
                    <a:pt x="682" y="319"/>
                    <a:pt x="847" y="396"/>
                    <a:pt x="1012" y="484"/>
                  </a:cubicBezTo>
                  <a:cubicBezTo>
                    <a:pt x="1177" y="572"/>
                    <a:pt x="1342" y="671"/>
                    <a:pt x="1496" y="770"/>
                  </a:cubicBezTo>
                  <a:cubicBezTo>
                    <a:pt x="1661" y="869"/>
                    <a:pt x="1815" y="979"/>
                    <a:pt x="1969" y="1078"/>
                  </a:cubicBezTo>
                  <a:cubicBezTo>
                    <a:pt x="1837" y="946"/>
                    <a:pt x="1694" y="825"/>
                    <a:pt x="1540" y="704"/>
                  </a:cubicBezTo>
                  <a:cubicBezTo>
                    <a:pt x="1397" y="594"/>
                    <a:pt x="1232" y="495"/>
                    <a:pt x="1067" y="396"/>
                  </a:cubicBezTo>
                  <a:cubicBezTo>
                    <a:pt x="902" y="308"/>
                    <a:pt x="726" y="231"/>
                    <a:pt x="550" y="165"/>
                  </a:cubicBezTo>
                  <a:cubicBezTo>
                    <a:pt x="363" y="99"/>
                    <a:pt x="187" y="4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12946849" y="1514222"/>
              <a:ext cx="22661" cy="54322"/>
            </a:xfrm>
            <a:custGeom>
              <a:avLst/>
              <a:gdLst/>
              <a:ahLst/>
              <a:cxnLst/>
              <a:rect l="l" t="t" r="r" b="b"/>
              <a:pathLst>
                <a:path w="496" h="1189" extrusionOk="0">
                  <a:moveTo>
                    <a:pt x="0" y="1"/>
                  </a:moveTo>
                  <a:lnTo>
                    <a:pt x="0" y="1"/>
                  </a:lnTo>
                  <a:cubicBezTo>
                    <a:pt x="77" y="199"/>
                    <a:pt x="165" y="397"/>
                    <a:pt x="253" y="595"/>
                  </a:cubicBezTo>
                  <a:cubicBezTo>
                    <a:pt x="330" y="793"/>
                    <a:pt x="407" y="991"/>
                    <a:pt x="495" y="1189"/>
                  </a:cubicBezTo>
                  <a:cubicBezTo>
                    <a:pt x="484" y="969"/>
                    <a:pt x="429" y="760"/>
                    <a:pt x="341" y="551"/>
                  </a:cubicBezTo>
                  <a:cubicBezTo>
                    <a:pt x="253" y="353"/>
                    <a:pt x="143"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12539373" y="1309776"/>
              <a:ext cx="83471" cy="51764"/>
            </a:xfrm>
            <a:custGeom>
              <a:avLst/>
              <a:gdLst/>
              <a:ahLst/>
              <a:cxnLst/>
              <a:rect l="l" t="t" r="r" b="b"/>
              <a:pathLst>
                <a:path w="1827" h="1133" extrusionOk="0">
                  <a:moveTo>
                    <a:pt x="1826" y="0"/>
                  </a:moveTo>
                  <a:cubicBezTo>
                    <a:pt x="1661" y="66"/>
                    <a:pt x="1496" y="132"/>
                    <a:pt x="1331" y="209"/>
                  </a:cubicBezTo>
                  <a:cubicBezTo>
                    <a:pt x="1166" y="286"/>
                    <a:pt x="1013" y="374"/>
                    <a:pt x="859" y="473"/>
                  </a:cubicBezTo>
                  <a:cubicBezTo>
                    <a:pt x="705" y="572"/>
                    <a:pt x="551" y="671"/>
                    <a:pt x="408" y="781"/>
                  </a:cubicBezTo>
                  <a:cubicBezTo>
                    <a:pt x="265" y="891"/>
                    <a:pt x="133" y="1012"/>
                    <a:pt x="1" y="1133"/>
                  </a:cubicBezTo>
                  <a:lnTo>
                    <a:pt x="463" y="847"/>
                  </a:lnTo>
                  <a:cubicBezTo>
                    <a:pt x="606" y="748"/>
                    <a:pt x="760" y="649"/>
                    <a:pt x="914" y="561"/>
                  </a:cubicBezTo>
                  <a:cubicBezTo>
                    <a:pt x="1057" y="462"/>
                    <a:pt x="1210" y="374"/>
                    <a:pt x="1364" y="275"/>
                  </a:cubicBezTo>
                  <a:lnTo>
                    <a:pt x="18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12928255" y="1318273"/>
              <a:ext cx="79953" cy="72415"/>
            </a:xfrm>
            <a:custGeom>
              <a:avLst/>
              <a:gdLst/>
              <a:ahLst/>
              <a:cxnLst/>
              <a:rect l="l" t="t" r="r" b="b"/>
              <a:pathLst>
                <a:path w="1750" h="1585" extrusionOk="0">
                  <a:moveTo>
                    <a:pt x="1" y="1"/>
                  </a:moveTo>
                  <a:lnTo>
                    <a:pt x="1" y="1"/>
                  </a:lnTo>
                  <a:cubicBezTo>
                    <a:pt x="166" y="111"/>
                    <a:pt x="331" y="221"/>
                    <a:pt x="495" y="331"/>
                  </a:cubicBezTo>
                  <a:cubicBezTo>
                    <a:pt x="649" y="452"/>
                    <a:pt x="803" y="573"/>
                    <a:pt x="946" y="705"/>
                  </a:cubicBezTo>
                  <a:cubicBezTo>
                    <a:pt x="1100" y="837"/>
                    <a:pt x="1232" y="980"/>
                    <a:pt x="1364" y="1123"/>
                  </a:cubicBezTo>
                  <a:cubicBezTo>
                    <a:pt x="1496" y="1277"/>
                    <a:pt x="1617" y="1431"/>
                    <a:pt x="1749" y="1585"/>
                  </a:cubicBezTo>
                  <a:cubicBezTo>
                    <a:pt x="1661" y="1409"/>
                    <a:pt x="1551" y="1233"/>
                    <a:pt x="1430" y="1079"/>
                  </a:cubicBezTo>
                  <a:cubicBezTo>
                    <a:pt x="1298" y="914"/>
                    <a:pt x="1166" y="771"/>
                    <a:pt x="1012" y="639"/>
                  </a:cubicBezTo>
                  <a:cubicBezTo>
                    <a:pt x="869" y="496"/>
                    <a:pt x="704" y="375"/>
                    <a:pt x="539" y="276"/>
                  </a:cubicBezTo>
                  <a:cubicBezTo>
                    <a:pt x="363" y="166"/>
                    <a:pt x="188" y="6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12938306" y="1814701"/>
              <a:ext cx="31205" cy="27138"/>
            </a:xfrm>
            <a:custGeom>
              <a:avLst/>
              <a:gdLst/>
              <a:ahLst/>
              <a:cxnLst/>
              <a:rect l="l" t="t" r="r" b="b"/>
              <a:pathLst>
                <a:path w="683" h="594" extrusionOk="0">
                  <a:moveTo>
                    <a:pt x="682" y="0"/>
                  </a:moveTo>
                  <a:lnTo>
                    <a:pt x="682" y="0"/>
                  </a:lnTo>
                  <a:cubicBezTo>
                    <a:pt x="550" y="77"/>
                    <a:pt x="429" y="176"/>
                    <a:pt x="319" y="275"/>
                  </a:cubicBezTo>
                  <a:cubicBezTo>
                    <a:pt x="209" y="374"/>
                    <a:pt x="100" y="473"/>
                    <a:pt x="1" y="594"/>
                  </a:cubicBezTo>
                  <a:cubicBezTo>
                    <a:pt x="143" y="539"/>
                    <a:pt x="264" y="451"/>
                    <a:pt x="385" y="352"/>
                  </a:cubicBezTo>
                  <a:cubicBezTo>
                    <a:pt x="495" y="253"/>
                    <a:pt x="605" y="132"/>
                    <a:pt x="6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12789094" y="1853352"/>
              <a:ext cx="91969" cy="25676"/>
            </a:xfrm>
            <a:custGeom>
              <a:avLst/>
              <a:gdLst/>
              <a:ahLst/>
              <a:cxnLst/>
              <a:rect l="l" t="t" r="r" b="b"/>
              <a:pathLst>
                <a:path w="2013" h="562" extrusionOk="0">
                  <a:moveTo>
                    <a:pt x="2013" y="1"/>
                  </a:moveTo>
                  <a:lnTo>
                    <a:pt x="2013" y="1"/>
                  </a:lnTo>
                  <a:cubicBezTo>
                    <a:pt x="1848" y="56"/>
                    <a:pt x="1683" y="111"/>
                    <a:pt x="1518" y="166"/>
                  </a:cubicBezTo>
                  <a:cubicBezTo>
                    <a:pt x="1353" y="221"/>
                    <a:pt x="1188" y="276"/>
                    <a:pt x="1012" y="320"/>
                  </a:cubicBezTo>
                  <a:cubicBezTo>
                    <a:pt x="847" y="364"/>
                    <a:pt x="682" y="408"/>
                    <a:pt x="506" y="452"/>
                  </a:cubicBezTo>
                  <a:cubicBezTo>
                    <a:pt x="341" y="485"/>
                    <a:pt x="165" y="529"/>
                    <a:pt x="0" y="562"/>
                  </a:cubicBezTo>
                  <a:cubicBezTo>
                    <a:pt x="176" y="562"/>
                    <a:pt x="352" y="551"/>
                    <a:pt x="528" y="529"/>
                  </a:cubicBezTo>
                  <a:cubicBezTo>
                    <a:pt x="704" y="507"/>
                    <a:pt x="869" y="463"/>
                    <a:pt x="1045" y="419"/>
                  </a:cubicBezTo>
                  <a:cubicBezTo>
                    <a:pt x="1210" y="364"/>
                    <a:pt x="1375" y="309"/>
                    <a:pt x="1540" y="243"/>
                  </a:cubicBezTo>
                  <a:cubicBezTo>
                    <a:pt x="1705" y="166"/>
                    <a:pt x="1859" y="89"/>
                    <a:pt x="2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12703158" y="1862398"/>
              <a:ext cx="38240" cy="9731"/>
            </a:xfrm>
            <a:custGeom>
              <a:avLst/>
              <a:gdLst/>
              <a:ahLst/>
              <a:cxnLst/>
              <a:rect l="l" t="t" r="r" b="b"/>
              <a:pathLst>
                <a:path w="837" h="213" extrusionOk="0">
                  <a:moveTo>
                    <a:pt x="1" y="1"/>
                  </a:moveTo>
                  <a:lnTo>
                    <a:pt x="1" y="1"/>
                  </a:lnTo>
                  <a:cubicBezTo>
                    <a:pt x="111" y="100"/>
                    <a:pt x="254" y="155"/>
                    <a:pt x="397" y="188"/>
                  </a:cubicBezTo>
                  <a:cubicBezTo>
                    <a:pt x="468" y="204"/>
                    <a:pt x="542" y="213"/>
                    <a:pt x="617" y="213"/>
                  </a:cubicBezTo>
                  <a:cubicBezTo>
                    <a:pt x="691" y="213"/>
                    <a:pt x="765" y="204"/>
                    <a:pt x="837" y="188"/>
                  </a:cubicBezTo>
                  <a:cubicBezTo>
                    <a:pt x="694" y="144"/>
                    <a:pt x="562" y="122"/>
                    <a:pt x="419" y="89"/>
                  </a:cubicBezTo>
                  <a:cubicBezTo>
                    <a:pt x="287" y="56"/>
                    <a:pt x="144" y="2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12716225" y="2010650"/>
              <a:ext cx="58343" cy="5665"/>
            </a:xfrm>
            <a:custGeom>
              <a:avLst/>
              <a:gdLst/>
              <a:ahLst/>
              <a:cxnLst/>
              <a:rect l="l" t="t" r="r" b="b"/>
              <a:pathLst>
                <a:path w="1277" h="124" extrusionOk="0">
                  <a:moveTo>
                    <a:pt x="1276" y="0"/>
                  </a:moveTo>
                  <a:cubicBezTo>
                    <a:pt x="1068" y="0"/>
                    <a:pt x="848" y="22"/>
                    <a:pt x="639" y="22"/>
                  </a:cubicBezTo>
                  <a:cubicBezTo>
                    <a:pt x="430" y="33"/>
                    <a:pt x="221" y="33"/>
                    <a:pt x="1" y="44"/>
                  </a:cubicBezTo>
                  <a:cubicBezTo>
                    <a:pt x="176" y="99"/>
                    <a:pt x="359" y="124"/>
                    <a:pt x="536" y="124"/>
                  </a:cubicBezTo>
                  <a:cubicBezTo>
                    <a:pt x="571" y="124"/>
                    <a:pt x="605" y="123"/>
                    <a:pt x="639" y="121"/>
                  </a:cubicBezTo>
                  <a:cubicBezTo>
                    <a:pt x="859" y="110"/>
                    <a:pt x="1079" y="77"/>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13118676" y="1771482"/>
              <a:ext cx="95487" cy="56835"/>
            </a:xfrm>
            <a:custGeom>
              <a:avLst/>
              <a:gdLst/>
              <a:ahLst/>
              <a:cxnLst/>
              <a:rect l="l" t="t" r="r" b="b"/>
              <a:pathLst>
                <a:path w="2090" h="1244" fill="none" extrusionOk="0">
                  <a:moveTo>
                    <a:pt x="1" y="682"/>
                  </a:moveTo>
                  <a:cubicBezTo>
                    <a:pt x="209" y="462"/>
                    <a:pt x="407" y="231"/>
                    <a:pt x="594" y="0"/>
                  </a:cubicBezTo>
                  <a:cubicBezTo>
                    <a:pt x="693" y="330"/>
                    <a:pt x="759" y="682"/>
                    <a:pt x="792" y="1034"/>
                  </a:cubicBezTo>
                  <a:cubicBezTo>
                    <a:pt x="979" y="781"/>
                    <a:pt x="1177" y="528"/>
                    <a:pt x="1386" y="286"/>
                  </a:cubicBezTo>
                  <a:cubicBezTo>
                    <a:pt x="1441" y="583"/>
                    <a:pt x="1485" y="880"/>
                    <a:pt x="1529" y="1177"/>
                  </a:cubicBezTo>
                  <a:cubicBezTo>
                    <a:pt x="1683" y="957"/>
                    <a:pt x="1837" y="726"/>
                    <a:pt x="1991" y="506"/>
                  </a:cubicBezTo>
                  <a:cubicBezTo>
                    <a:pt x="2068" y="737"/>
                    <a:pt x="2090" y="990"/>
                    <a:pt x="2068" y="1243"/>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9"/>
          <p:cNvSpPr/>
          <p:nvPr/>
        </p:nvSpPr>
        <p:spPr>
          <a:xfrm>
            <a:off x="2731900" y="776875"/>
            <a:ext cx="525244" cy="428504"/>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rot="-1637983">
            <a:off x="382518" y="3820124"/>
            <a:ext cx="1090362" cy="606088"/>
          </a:xfrm>
          <a:custGeom>
            <a:avLst/>
            <a:gdLst/>
            <a:ahLst/>
            <a:cxnLst/>
            <a:rect l="l" t="t" r="r" b="b"/>
            <a:pathLst>
              <a:path w="39447" h="21927" extrusionOk="0">
                <a:moveTo>
                  <a:pt x="22325" y="0"/>
                </a:moveTo>
                <a:cubicBezTo>
                  <a:pt x="21729" y="0"/>
                  <a:pt x="21241" y="224"/>
                  <a:pt x="20878" y="821"/>
                </a:cubicBezTo>
                <a:cubicBezTo>
                  <a:pt x="20846" y="886"/>
                  <a:pt x="20781" y="919"/>
                  <a:pt x="20748" y="984"/>
                </a:cubicBezTo>
                <a:cubicBezTo>
                  <a:pt x="20065" y="1699"/>
                  <a:pt x="19545" y="2545"/>
                  <a:pt x="19447" y="3520"/>
                </a:cubicBezTo>
                <a:cubicBezTo>
                  <a:pt x="19285" y="4886"/>
                  <a:pt x="19415" y="5016"/>
                  <a:pt x="20585" y="5374"/>
                </a:cubicBezTo>
                <a:cubicBezTo>
                  <a:pt x="20813" y="5439"/>
                  <a:pt x="21008" y="5504"/>
                  <a:pt x="21203" y="5536"/>
                </a:cubicBezTo>
                <a:cubicBezTo>
                  <a:pt x="23089" y="6057"/>
                  <a:pt x="24976" y="6577"/>
                  <a:pt x="26862" y="7097"/>
                </a:cubicBezTo>
                <a:cubicBezTo>
                  <a:pt x="26959" y="7130"/>
                  <a:pt x="27057" y="7130"/>
                  <a:pt x="27154" y="7260"/>
                </a:cubicBezTo>
                <a:cubicBezTo>
                  <a:pt x="25236" y="7358"/>
                  <a:pt x="23382" y="7488"/>
                  <a:pt x="21528" y="7585"/>
                </a:cubicBezTo>
                <a:cubicBezTo>
                  <a:pt x="17496" y="7813"/>
                  <a:pt x="13464" y="8301"/>
                  <a:pt x="9496" y="8984"/>
                </a:cubicBezTo>
                <a:cubicBezTo>
                  <a:pt x="6992" y="9439"/>
                  <a:pt x="4553" y="9959"/>
                  <a:pt x="2147" y="10740"/>
                </a:cubicBezTo>
                <a:cubicBezTo>
                  <a:pt x="1691" y="10902"/>
                  <a:pt x="1334" y="11162"/>
                  <a:pt x="1139" y="11618"/>
                </a:cubicBezTo>
                <a:cubicBezTo>
                  <a:pt x="1074" y="11780"/>
                  <a:pt x="976" y="11878"/>
                  <a:pt x="911" y="12040"/>
                </a:cubicBezTo>
                <a:cubicBezTo>
                  <a:pt x="326" y="12983"/>
                  <a:pt x="0" y="14024"/>
                  <a:pt x="196" y="15162"/>
                </a:cubicBezTo>
                <a:cubicBezTo>
                  <a:pt x="308" y="15770"/>
                  <a:pt x="436" y="16004"/>
                  <a:pt x="785" y="16004"/>
                </a:cubicBezTo>
                <a:cubicBezTo>
                  <a:pt x="940" y="16004"/>
                  <a:pt x="1139" y="15958"/>
                  <a:pt x="1399" y="15878"/>
                </a:cubicBezTo>
                <a:cubicBezTo>
                  <a:pt x="1496" y="15845"/>
                  <a:pt x="1594" y="15813"/>
                  <a:pt x="1691" y="15780"/>
                </a:cubicBezTo>
                <a:cubicBezTo>
                  <a:pt x="5919" y="14609"/>
                  <a:pt x="10179" y="13601"/>
                  <a:pt x="14537" y="12951"/>
                </a:cubicBezTo>
                <a:cubicBezTo>
                  <a:pt x="17301" y="12528"/>
                  <a:pt x="20065" y="12203"/>
                  <a:pt x="22829" y="12040"/>
                </a:cubicBezTo>
                <a:cubicBezTo>
                  <a:pt x="24260" y="11943"/>
                  <a:pt x="25723" y="11780"/>
                  <a:pt x="27187" y="11715"/>
                </a:cubicBezTo>
                <a:cubicBezTo>
                  <a:pt x="27713" y="11691"/>
                  <a:pt x="28257" y="11615"/>
                  <a:pt x="28845" y="11615"/>
                </a:cubicBezTo>
                <a:cubicBezTo>
                  <a:pt x="29056" y="11615"/>
                  <a:pt x="29272" y="11624"/>
                  <a:pt x="29496" y="11650"/>
                </a:cubicBezTo>
                <a:cubicBezTo>
                  <a:pt x="29268" y="11748"/>
                  <a:pt x="29106" y="11813"/>
                  <a:pt x="28975" y="11878"/>
                </a:cubicBezTo>
                <a:cubicBezTo>
                  <a:pt x="25691" y="13341"/>
                  <a:pt x="22406" y="14805"/>
                  <a:pt x="19155" y="16300"/>
                </a:cubicBezTo>
                <a:cubicBezTo>
                  <a:pt x="18081" y="16788"/>
                  <a:pt x="16878" y="17048"/>
                  <a:pt x="15968" y="17991"/>
                </a:cubicBezTo>
                <a:cubicBezTo>
                  <a:pt x="15220" y="18804"/>
                  <a:pt x="14602" y="19650"/>
                  <a:pt x="14439" y="20756"/>
                </a:cubicBezTo>
                <a:cubicBezTo>
                  <a:pt x="14374" y="21178"/>
                  <a:pt x="14277" y="21634"/>
                  <a:pt x="14732" y="21926"/>
                </a:cubicBezTo>
                <a:lnTo>
                  <a:pt x="15155" y="21926"/>
                </a:lnTo>
                <a:cubicBezTo>
                  <a:pt x="15252" y="21861"/>
                  <a:pt x="15317" y="21796"/>
                  <a:pt x="15415" y="21764"/>
                </a:cubicBezTo>
                <a:cubicBezTo>
                  <a:pt x="17431" y="20951"/>
                  <a:pt x="19382" y="20040"/>
                  <a:pt x="21366" y="19130"/>
                </a:cubicBezTo>
                <a:cubicBezTo>
                  <a:pt x="25203" y="17406"/>
                  <a:pt x="29073" y="15748"/>
                  <a:pt x="32780" y="13796"/>
                </a:cubicBezTo>
                <a:cubicBezTo>
                  <a:pt x="33951" y="13211"/>
                  <a:pt x="35089" y="12593"/>
                  <a:pt x="36097" y="11748"/>
                </a:cubicBezTo>
                <a:cubicBezTo>
                  <a:pt x="36813" y="11097"/>
                  <a:pt x="37496" y="10382"/>
                  <a:pt x="38179" y="9666"/>
                </a:cubicBezTo>
                <a:cubicBezTo>
                  <a:pt x="39447" y="8431"/>
                  <a:pt x="38764" y="6057"/>
                  <a:pt x="37691" y="5341"/>
                </a:cubicBezTo>
                <a:cubicBezTo>
                  <a:pt x="36878" y="4789"/>
                  <a:pt x="36032" y="4366"/>
                  <a:pt x="35154" y="4008"/>
                </a:cubicBezTo>
                <a:cubicBezTo>
                  <a:pt x="32195" y="2772"/>
                  <a:pt x="29138" y="1732"/>
                  <a:pt x="26081" y="821"/>
                </a:cubicBezTo>
                <a:cubicBezTo>
                  <a:pt x="25008" y="496"/>
                  <a:pt x="23902" y="236"/>
                  <a:pt x="22797" y="41"/>
                </a:cubicBezTo>
                <a:cubicBezTo>
                  <a:pt x="22633" y="14"/>
                  <a:pt x="22475" y="0"/>
                  <a:pt x="22325" y="0"/>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859"/>
        <p:cNvGrpSpPr/>
        <p:nvPr/>
      </p:nvGrpSpPr>
      <p:grpSpPr>
        <a:xfrm>
          <a:off x="0" y="0"/>
          <a:ext cx="0" cy="0"/>
          <a:chOff x="0" y="0"/>
          <a:chExt cx="0" cy="0"/>
        </a:xfrm>
      </p:grpSpPr>
      <p:grpSp>
        <p:nvGrpSpPr>
          <p:cNvPr id="860" name="Google Shape;860;p18"/>
          <p:cNvGrpSpPr/>
          <p:nvPr/>
        </p:nvGrpSpPr>
        <p:grpSpPr>
          <a:xfrm>
            <a:off x="277850" y="283400"/>
            <a:ext cx="8583300" cy="4576800"/>
            <a:chOff x="277850" y="283400"/>
            <a:chExt cx="8583300" cy="4576800"/>
          </a:xfrm>
        </p:grpSpPr>
        <p:sp>
          <p:nvSpPr>
            <p:cNvPr id="861" name="Google Shape;861;p18"/>
            <p:cNvSpPr/>
            <p:nvPr/>
          </p:nvSpPr>
          <p:spPr>
            <a:xfrm>
              <a:off x="277850" y="283766"/>
              <a:ext cx="8583300" cy="4576200"/>
            </a:xfrm>
            <a:prstGeom prst="rect">
              <a:avLst/>
            </a:prstGeom>
            <a:solidFill>
              <a:schemeClr val="accent5"/>
            </a:solidFill>
            <a:ln>
              <a:noFill/>
            </a:ln>
            <a:effectLst>
              <a:outerShdw blurRad="57150" dist="19050" dir="5400000" algn="bl" rotWithShape="0">
                <a:schemeClr val="accent2">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2" name="Google Shape;862;p18"/>
            <p:cNvCxnSpPr/>
            <p:nvPr/>
          </p:nvCxnSpPr>
          <p:spPr>
            <a:xfrm>
              <a:off x="277850" y="107389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63" name="Google Shape;863;p18"/>
            <p:cNvCxnSpPr/>
            <p:nvPr/>
          </p:nvCxnSpPr>
          <p:spPr>
            <a:xfrm>
              <a:off x="277850" y="1326298"/>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64" name="Google Shape;864;p18"/>
            <p:cNvCxnSpPr/>
            <p:nvPr/>
          </p:nvCxnSpPr>
          <p:spPr>
            <a:xfrm>
              <a:off x="277850" y="1831114"/>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65" name="Google Shape;865;p18"/>
            <p:cNvCxnSpPr/>
            <p:nvPr/>
          </p:nvCxnSpPr>
          <p:spPr>
            <a:xfrm>
              <a:off x="277850" y="2588337"/>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66" name="Google Shape;866;p18"/>
            <p:cNvCxnSpPr/>
            <p:nvPr/>
          </p:nvCxnSpPr>
          <p:spPr>
            <a:xfrm>
              <a:off x="277850" y="309315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67" name="Google Shape;867;p18"/>
            <p:cNvCxnSpPr/>
            <p:nvPr/>
          </p:nvCxnSpPr>
          <p:spPr>
            <a:xfrm>
              <a:off x="277850" y="3597969"/>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68" name="Google Shape;868;p18"/>
            <p:cNvCxnSpPr/>
            <p:nvPr/>
          </p:nvCxnSpPr>
          <p:spPr>
            <a:xfrm>
              <a:off x="277850" y="410278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69" name="Google Shape;869;p18"/>
            <p:cNvCxnSpPr/>
            <p:nvPr/>
          </p:nvCxnSpPr>
          <p:spPr>
            <a:xfrm>
              <a:off x="277850" y="435519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70" name="Google Shape;870;p18"/>
            <p:cNvCxnSpPr/>
            <p:nvPr/>
          </p:nvCxnSpPr>
          <p:spPr>
            <a:xfrm>
              <a:off x="277850" y="460760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71" name="Google Shape;871;p18"/>
            <p:cNvCxnSpPr/>
            <p:nvPr/>
          </p:nvCxnSpPr>
          <p:spPr>
            <a:xfrm>
              <a:off x="277850" y="2083522"/>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72" name="Google Shape;872;p18"/>
            <p:cNvCxnSpPr/>
            <p:nvPr/>
          </p:nvCxnSpPr>
          <p:spPr>
            <a:xfrm>
              <a:off x="277850" y="284074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73" name="Google Shape;873;p18"/>
            <p:cNvCxnSpPr/>
            <p:nvPr/>
          </p:nvCxnSpPr>
          <p:spPr>
            <a:xfrm>
              <a:off x="277850" y="334556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74" name="Google Shape;874;p18"/>
            <p:cNvCxnSpPr/>
            <p:nvPr/>
          </p:nvCxnSpPr>
          <p:spPr>
            <a:xfrm>
              <a:off x="277850" y="3850377"/>
              <a:ext cx="8583300" cy="0"/>
            </a:xfrm>
            <a:prstGeom prst="straightConnector1">
              <a:avLst/>
            </a:prstGeom>
            <a:noFill/>
            <a:ln w="9525" cap="flat" cmpd="sng">
              <a:solidFill>
                <a:schemeClr val="accent3"/>
              </a:solidFill>
              <a:prstDash val="solid"/>
              <a:round/>
              <a:headEnd type="none" w="med" len="med"/>
              <a:tailEnd type="none" w="med" len="med"/>
            </a:ln>
          </p:spPr>
        </p:cxnSp>
        <p:sp>
          <p:nvSpPr>
            <p:cNvPr id="875" name="Google Shape;875;p18"/>
            <p:cNvSpPr/>
            <p:nvPr/>
          </p:nvSpPr>
          <p:spPr>
            <a:xfrm>
              <a:off x="519435" y="568214"/>
              <a:ext cx="206400" cy="20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6" name="Google Shape;876;p18"/>
            <p:cNvCxnSpPr/>
            <p:nvPr/>
          </p:nvCxnSpPr>
          <p:spPr>
            <a:xfrm>
              <a:off x="277850" y="233593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77" name="Google Shape;877;p18"/>
            <p:cNvCxnSpPr/>
            <p:nvPr/>
          </p:nvCxnSpPr>
          <p:spPr>
            <a:xfrm>
              <a:off x="277850" y="1578706"/>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878" name="Google Shape;878;p18"/>
            <p:cNvCxnSpPr/>
            <p:nvPr/>
          </p:nvCxnSpPr>
          <p:spPr>
            <a:xfrm rot="10800000">
              <a:off x="967350" y="283400"/>
              <a:ext cx="0" cy="4576800"/>
            </a:xfrm>
            <a:prstGeom prst="straightConnector1">
              <a:avLst/>
            </a:prstGeom>
            <a:noFill/>
            <a:ln w="19050" cap="flat" cmpd="sng">
              <a:solidFill>
                <a:schemeClr val="accent1"/>
              </a:solidFill>
              <a:prstDash val="solid"/>
              <a:round/>
              <a:headEnd type="none" w="med" len="med"/>
              <a:tailEnd type="none" w="med" len="med"/>
            </a:ln>
          </p:spPr>
        </p:cxnSp>
      </p:grpSp>
      <p:sp>
        <p:nvSpPr>
          <p:cNvPr id="879" name="Google Shape;879;p18"/>
          <p:cNvSpPr txBox="1">
            <a:spLocks noGrp="1"/>
          </p:cNvSpPr>
          <p:nvPr>
            <p:ph type="title"/>
          </p:nvPr>
        </p:nvSpPr>
        <p:spPr>
          <a:xfrm>
            <a:off x="2601450" y="1360725"/>
            <a:ext cx="3941100" cy="1293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7200"/>
            </a:lvl1pPr>
            <a:lvl2pPr lvl="1" algn="l" rtl="0">
              <a:spcBef>
                <a:spcPts val="0"/>
              </a:spcBef>
              <a:spcAft>
                <a:spcPts val="0"/>
              </a:spcAft>
              <a:buSzPts val="4800"/>
              <a:buNone/>
              <a:defRPr sz="4800"/>
            </a:lvl2pPr>
            <a:lvl3pPr lvl="2" algn="l" rtl="0">
              <a:spcBef>
                <a:spcPts val="0"/>
              </a:spcBef>
              <a:spcAft>
                <a:spcPts val="0"/>
              </a:spcAft>
              <a:buSzPts val="4800"/>
              <a:buNone/>
              <a:defRPr sz="4800"/>
            </a:lvl3pPr>
            <a:lvl4pPr lvl="3" algn="l" rtl="0">
              <a:spcBef>
                <a:spcPts val="0"/>
              </a:spcBef>
              <a:spcAft>
                <a:spcPts val="0"/>
              </a:spcAft>
              <a:buSzPts val="4800"/>
              <a:buNone/>
              <a:defRPr sz="4800"/>
            </a:lvl4pPr>
            <a:lvl5pPr lvl="4" algn="l" rtl="0">
              <a:spcBef>
                <a:spcPts val="0"/>
              </a:spcBef>
              <a:spcAft>
                <a:spcPts val="0"/>
              </a:spcAft>
              <a:buSzPts val="4800"/>
              <a:buNone/>
              <a:defRPr sz="4800"/>
            </a:lvl5pPr>
            <a:lvl6pPr lvl="5" algn="l" rtl="0">
              <a:spcBef>
                <a:spcPts val="0"/>
              </a:spcBef>
              <a:spcAft>
                <a:spcPts val="0"/>
              </a:spcAft>
              <a:buSzPts val="4800"/>
              <a:buNone/>
              <a:defRPr sz="4800"/>
            </a:lvl6pPr>
            <a:lvl7pPr lvl="6" algn="l" rtl="0">
              <a:spcBef>
                <a:spcPts val="0"/>
              </a:spcBef>
              <a:spcAft>
                <a:spcPts val="0"/>
              </a:spcAft>
              <a:buSzPts val="4800"/>
              <a:buNone/>
              <a:defRPr sz="4800"/>
            </a:lvl7pPr>
            <a:lvl8pPr lvl="7" algn="l" rtl="0">
              <a:spcBef>
                <a:spcPts val="0"/>
              </a:spcBef>
              <a:spcAft>
                <a:spcPts val="0"/>
              </a:spcAft>
              <a:buSzPts val="4800"/>
              <a:buNone/>
              <a:defRPr sz="4800"/>
            </a:lvl8pPr>
            <a:lvl9pPr lvl="8" algn="l" rtl="0">
              <a:spcBef>
                <a:spcPts val="0"/>
              </a:spcBef>
              <a:spcAft>
                <a:spcPts val="0"/>
              </a:spcAft>
              <a:buSzPts val="4800"/>
              <a:buNone/>
              <a:defRPr sz="4800"/>
            </a:lvl9pPr>
          </a:lstStyle>
          <a:p>
            <a:endParaRPr/>
          </a:p>
        </p:txBody>
      </p:sp>
      <p:sp>
        <p:nvSpPr>
          <p:cNvPr id="880" name="Google Shape;880;p18"/>
          <p:cNvSpPr txBox="1">
            <a:spLocks noGrp="1"/>
          </p:cNvSpPr>
          <p:nvPr>
            <p:ph type="subTitle" idx="1"/>
          </p:nvPr>
        </p:nvSpPr>
        <p:spPr>
          <a:xfrm>
            <a:off x="2601450" y="2548350"/>
            <a:ext cx="3941100" cy="92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grpSp>
        <p:nvGrpSpPr>
          <p:cNvPr id="881" name="Google Shape;881;p18"/>
          <p:cNvGrpSpPr/>
          <p:nvPr/>
        </p:nvGrpSpPr>
        <p:grpSpPr>
          <a:xfrm>
            <a:off x="6567044" y="-441781"/>
            <a:ext cx="2352141" cy="2514589"/>
            <a:chOff x="4264968" y="-1646363"/>
            <a:chExt cx="2697718" cy="2883703"/>
          </a:xfrm>
        </p:grpSpPr>
        <p:grpSp>
          <p:nvGrpSpPr>
            <p:cNvPr id="882" name="Google Shape;882;p18"/>
            <p:cNvGrpSpPr/>
            <p:nvPr/>
          </p:nvGrpSpPr>
          <p:grpSpPr>
            <a:xfrm>
              <a:off x="4264968" y="-1646363"/>
              <a:ext cx="2697718" cy="2883703"/>
              <a:chOff x="4264968" y="-1646363"/>
              <a:chExt cx="2697718" cy="2883703"/>
            </a:xfrm>
          </p:grpSpPr>
          <p:sp>
            <p:nvSpPr>
              <p:cNvPr id="883" name="Google Shape;883;p18"/>
              <p:cNvSpPr/>
              <p:nvPr/>
            </p:nvSpPr>
            <p:spPr>
              <a:xfrm rot="-2382247">
                <a:off x="5046633" y="-149591"/>
                <a:ext cx="324206" cy="205012"/>
              </a:xfrm>
              <a:custGeom>
                <a:avLst/>
                <a:gdLst/>
                <a:ahLst/>
                <a:cxnLst/>
                <a:rect l="l" t="t" r="r" b="b"/>
                <a:pathLst>
                  <a:path w="4575" h="2893" extrusionOk="0">
                    <a:moveTo>
                      <a:pt x="4322" y="0"/>
                    </a:moveTo>
                    <a:lnTo>
                      <a:pt x="0" y="506"/>
                    </a:lnTo>
                    <a:lnTo>
                      <a:pt x="66" y="2827"/>
                    </a:lnTo>
                    <a:lnTo>
                      <a:pt x="4575" y="2893"/>
                    </a:lnTo>
                    <a:lnTo>
                      <a:pt x="4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rot="-2382247">
                <a:off x="5088408" y="-29211"/>
                <a:ext cx="48330" cy="164477"/>
              </a:xfrm>
              <a:custGeom>
                <a:avLst/>
                <a:gdLst/>
                <a:ahLst/>
                <a:cxnLst/>
                <a:rect l="l" t="t" r="r" b="b"/>
                <a:pathLst>
                  <a:path w="682" h="2321" extrusionOk="0">
                    <a:moveTo>
                      <a:pt x="0" y="0"/>
                    </a:moveTo>
                    <a:lnTo>
                      <a:pt x="66" y="2321"/>
                    </a:lnTo>
                    <a:cubicBezTo>
                      <a:pt x="66" y="2321"/>
                      <a:pt x="682" y="1925"/>
                      <a:pt x="561" y="1078"/>
                    </a:cubicBezTo>
                    <a:cubicBezTo>
                      <a:pt x="440" y="242"/>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rot="-2382247">
                <a:off x="5152638" y="-1184653"/>
                <a:ext cx="1745751" cy="831597"/>
              </a:xfrm>
              <a:custGeom>
                <a:avLst/>
                <a:gdLst/>
                <a:ahLst/>
                <a:cxnLst/>
                <a:rect l="l" t="t" r="r" b="b"/>
                <a:pathLst>
                  <a:path w="24635" h="11735" extrusionOk="0">
                    <a:moveTo>
                      <a:pt x="22732" y="1"/>
                    </a:moveTo>
                    <a:lnTo>
                      <a:pt x="1" y="3190"/>
                    </a:lnTo>
                    <a:lnTo>
                      <a:pt x="254" y="9645"/>
                    </a:lnTo>
                    <a:lnTo>
                      <a:pt x="23007" y="11734"/>
                    </a:lnTo>
                    <a:cubicBezTo>
                      <a:pt x="23007" y="11734"/>
                      <a:pt x="24634" y="10195"/>
                      <a:pt x="24612" y="6236"/>
                    </a:cubicBezTo>
                    <a:cubicBezTo>
                      <a:pt x="24579" y="2288"/>
                      <a:pt x="22732" y="1"/>
                      <a:pt x="22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rot="-2382247">
                <a:off x="5359516" y="-949655"/>
                <a:ext cx="1280312" cy="444676"/>
              </a:xfrm>
              <a:custGeom>
                <a:avLst/>
                <a:gdLst/>
                <a:ahLst/>
                <a:cxnLst/>
                <a:rect l="l" t="t" r="r" b="b"/>
                <a:pathLst>
                  <a:path w="18067" h="6275" extrusionOk="0">
                    <a:moveTo>
                      <a:pt x="16127" y="1"/>
                    </a:moveTo>
                    <a:cubicBezTo>
                      <a:pt x="16063" y="1"/>
                      <a:pt x="15999" y="4"/>
                      <a:pt x="15935" y="11"/>
                    </a:cubicBezTo>
                    <a:lnTo>
                      <a:pt x="1661" y="1594"/>
                    </a:lnTo>
                    <a:cubicBezTo>
                      <a:pt x="704" y="1704"/>
                      <a:pt x="0" y="2540"/>
                      <a:pt x="55" y="3508"/>
                    </a:cubicBezTo>
                    <a:cubicBezTo>
                      <a:pt x="110" y="4410"/>
                      <a:pt x="825" y="5146"/>
                      <a:pt x="1727" y="5212"/>
                    </a:cubicBezTo>
                    <a:lnTo>
                      <a:pt x="16089" y="6268"/>
                    </a:lnTo>
                    <a:cubicBezTo>
                      <a:pt x="16138" y="6272"/>
                      <a:pt x="16187" y="6274"/>
                      <a:pt x="16236" y="6274"/>
                    </a:cubicBezTo>
                    <a:cubicBezTo>
                      <a:pt x="17238" y="6274"/>
                      <a:pt x="18067" y="5426"/>
                      <a:pt x="18035" y="4399"/>
                    </a:cubicBezTo>
                    <a:lnTo>
                      <a:pt x="17947" y="1759"/>
                    </a:lnTo>
                    <a:cubicBezTo>
                      <a:pt x="17916" y="769"/>
                      <a:pt x="17091" y="1"/>
                      <a:pt x="16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rot="-2382247">
                <a:off x="5263063" y="-374731"/>
                <a:ext cx="146548" cy="457573"/>
              </a:xfrm>
              <a:custGeom>
                <a:avLst/>
                <a:gdLst/>
                <a:ahLst/>
                <a:cxnLst/>
                <a:rect l="l" t="t" r="r" b="b"/>
                <a:pathLst>
                  <a:path w="2068" h="6457" extrusionOk="0">
                    <a:moveTo>
                      <a:pt x="1815" y="1"/>
                    </a:moveTo>
                    <a:cubicBezTo>
                      <a:pt x="1815" y="1"/>
                      <a:pt x="0" y="441"/>
                      <a:pt x="99" y="3278"/>
                    </a:cubicBezTo>
                    <a:cubicBezTo>
                      <a:pt x="198" y="5906"/>
                      <a:pt x="2068" y="6456"/>
                      <a:pt x="2068" y="6456"/>
                    </a:cubicBezTo>
                    <a:lnTo>
                      <a:pt x="1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rot="-2382247">
                <a:off x="6483616" y="-1601008"/>
                <a:ext cx="120824" cy="811330"/>
              </a:xfrm>
              <a:custGeom>
                <a:avLst/>
                <a:gdLst/>
                <a:ahLst/>
                <a:cxnLst/>
                <a:rect l="l" t="t" r="r" b="b"/>
                <a:pathLst>
                  <a:path w="1705" h="11449" fill="none" extrusionOk="0">
                    <a:moveTo>
                      <a:pt x="484" y="11448"/>
                    </a:moveTo>
                    <a:cubicBezTo>
                      <a:pt x="1551" y="9612"/>
                      <a:pt x="1705" y="7391"/>
                      <a:pt x="1573" y="5268"/>
                    </a:cubicBezTo>
                    <a:cubicBezTo>
                      <a:pt x="1452" y="3421"/>
                      <a:pt x="1100" y="1496"/>
                      <a:pt x="0" y="1"/>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rot="-2382247">
                <a:off x="6761136" y="-964906"/>
                <a:ext cx="120824" cy="17220"/>
              </a:xfrm>
              <a:custGeom>
                <a:avLst/>
                <a:gdLst/>
                <a:ahLst/>
                <a:cxnLst/>
                <a:rect l="l" t="t" r="r" b="b"/>
                <a:pathLst>
                  <a:path w="1705" h="243" fill="none" extrusionOk="0">
                    <a:moveTo>
                      <a:pt x="0" y="23"/>
                    </a:moveTo>
                    <a:cubicBezTo>
                      <a:pt x="297" y="1"/>
                      <a:pt x="594" y="111"/>
                      <a:pt x="880" y="166"/>
                    </a:cubicBezTo>
                    <a:cubicBezTo>
                      <a:pt x="1155" y="232"/>
                      <a:pt x="1430" y="243"/>
                      <a:pt x="1705" y="232"/>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8"/>
              <p:cNvSpPr/>
              <p:nvPr/>
            </p:nvSpPr>
            <p:spPr>
              <a:xfrm rot="-2382247">
                <a:off x="6740114" y="-1033620"/>
                <a:ext cx="127131" cy="14102"/>
              </a:xfrm>
              <a:custGeom>
                <a:avLst/>
                <a:gdLst/>
                <a:ahLst/>
                <a:cxnLst/>
                <a:rect l="l" t="t" r="r" b="b"/>
                <a:pathLst>
                  <a:path w="1794" h="199" fill="none" extrusionOk="0">
                    <a:moveTo>
                      <a:pt x="1" y="1"/>
                    </a:moveTo>
                    <a:cubicBezTo>
                      <a:pt x="595" y="56"/>
                      <a:pt x="1200" y="133"/>
                      <a:pt x="1794" y="199"/>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8"/>
              <p:cNvSpPr/>
              <p:nvPr/>
            </p:nvSpPr>
            <p:spPr>
              <a:xfrm rot="-2382247">
                <a:off x="6707771" y="-1099475"/>
                <a:ext cx="133367" cy="7086"/>
              </a:xfrm>
              <a:custGeom>
                <a:avLst/>
                <a:gdLst/>
                <a:ahLst/>
                <a:cxnLst/>
                <a:rect l="l" t="t" r="r" b="b"/>
                <a:pathLst>
                  <a:path w="1882" h="100" fill="none" extrusionOk="0">
                    <a:moveTo>
                      <a:pt x="1" y="0"/>
                    </a:moveTo>
                    <a:cubicBezTo>
                      <a:pt x="628" y="33"/>
                      <a:pt x="1255" y="66"/>
                      <a:pt x="1881" y="99"/>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rot="-2382247">
                <a:off x="6663117" y="-1170332"/>
                <a:ext cx="140383" cy="9425"/>
              </a:xfrm>
              <a:custGeom>
                <a:avLst/>
                <a:gdLst/>
                <a:ahLst/>
                <a:cxnLst/>
                <a:rect l="l" t="t" r="r" b="b"/>
                <a:pathLst>
                  <a:path w="1981" h="133" fill="none" extrusionOk="0">
                    <a:moveTo>
                      <a:pt x="1" y="0"/>
                    </a:moveTo>
                    <a:cubicBezTo>
                      <a:pt x="661" y="33"/>
                      <a:pt x="1321" y="77"/>
                      <a:pt x="1980" y="132"/>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rot="-2382247">
                <a:off x="6603074" y="-1241112"/>
                <a:ext cx="149737" cy="7866"/>
              </a:xfrm>
              <a:custGeom>
                <a:avLst/>
                <a:gdLst/>
                <a:ahLst/>
                <a:cxnLst/>
                <a:rect l="l" t="t" r="r" b="b"/>
                <a:pathLst>
                  <a:path w="2113" h="111" fill="none" extrusionOk="0">
                    <a:moveTo>
                      <a:pt x="1" y="111"/>
                    </a:moveTo>
                    <a:cubicBezTo>
                      <a:pt x="661" y="45"/>
                      <a:pt x="1453" y="1"/>
                      <a:pt x="2112" y="12"/>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rot="-2382247">
                <a:off x="6553964" y="-1301413"/>
                <a:ext cx="145060" cy="9425"/>
              </a:xfrm>
              <a:custGeom>
                <a:avLst/>
                <a:gdLst/>
                <a:ahLst/>
                <a:cxnLst/>
                <a:rect l="l" t="t" r="r" b="b"/>
                <a:pathLst>
                  <a:path w="2047" h="133" fill="none" extrusionOk="0">
                    <a:moveTo>
                      <a:pt x="1" y="132"/>
                    </a:moveTo>
                    <a:lnTo>
                      <a:pt x="2046" y="0"/>
                    </a:ln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rot="-2382247">
                <a:off x="6492908" y="-1351604"/>
                <a:ext cx="157532" cy="26574"/>
              </a:xfrm>
              <a:custGeom>
                <a:avLst/>
                <a:gdLst/>
                <a:ahLst/>
                <a:cxnLst/>
                <a:rect l="l" t="t" r="r" b="b"/>
                <a:pathLst>
                  <a:path w="2223" h="375" fill="none" extrusionOk="0">
                    <a:moveTo>
                      <a:pt x="309" y="319"/>
                    </a:moveTo>
                    <a:cubicBezTo>
                      <a:pt x="1" y="374"/>
                      <a:pt x="1332" y="121"/>
                      <a:pt x="2222" y="0"/>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p:nvPr/>
            </p:nvSpPr>
            <p:spPr>
              <a:xfrm rot="-2382247">
                <a:off x="6447638" y="-1413970"/>
                <a:ext cx="131808" cy="32031"/>
              </a:xfrm>
              <a:custGeom>
                <a:avLst/>
                <a:gdLst/>
                <a:ahLst/>
                <a:cxnLst/>
                <a:rect l="l" t="t" r="r" b="b"/>
                <a:pathLst>
                  <a:path w="1860" h="452" fill="none" extrusionOk="0">
                    <a:moveTo>
                      <a:pt x="1" y="452"/>
                    </a:moveTo>
                    <a:cubicBezTo>
                      <a:pt x="254" y="364"/>
                      <a:pt x="518" y="309"/>
                      <a:pt x="771" y="243"/>
                    </a:cubicBezTo>
                    <a:lnTo>
                      <a:pt x="1859" y="1"/>
                    </a:ln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rot="-2382247">
                <a:off x="5511720" y="-256933"/>
                <a:ext cx="525320" cy="30330"/>
              </a:xfrm>
              <a:custGeom>
                <a:avLst/>
                <a:gdLst/>
                <a:ahLst/>
                <a:cxnLst/>
                <a:rect l="l" t="t" r="r" b="b"/>
                <a:pathLst>
                  <a:path w="7413" h="428" extrusionOk="0">
                    <a:moveTo>
                      <a:pt x="570" y="0"/>
                    </a:moveTo>
                    <a:cubicBezTo>
                      <a:pt x="380" y="0"/>
                      <a:pt x="190" y="2"/>
                      <a:pt x="0" y="5"/>
                    </a:cubicBezTo>
                    <a:cubicBezTo>
                      <a:pt x="1232" y="170"/>
                      <a:pt x="2464" y="258"/>
                      <a:pt x="3706" y="324"/>
                    </a:cubicBezTo>
                    <a:cubicBezTo>
                      <a:pt x="4750" y="380"/>
                      <a:pt x="5801" y="428"/>
                      <a:pt x="6847" y="428"/>
                    </a:cubicBezTo>
                    <a:cubicBezTo>
                      <a:pt x="7036" y="428"/>
                      <a:pt x="7224" y="426"/>
                      <a:pt x="7413" y="423"/>
                    </a:cubicBezTo>
                    <a:cubicBezTo>
                      <a:pt x="6192" y="258"/>
                      <a:pt x="4949" y="170"/>
                      <a:pt x="3717" y="104"/>
                    </a:cubicBezTo>
                    <a:cubicBezTo>
                      <a:pt x="2665" y="48"/>
                      <a:pt x="1620" y="0"/>
                      <a:pt x="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rot="-2382247">
                <a:off x="6013019" y="-594216"/>
                <a:ext cx="498817" cy="55416"/>
              </a:xfrm>
              <a:custGeom>
                <a:avLst/>
                <a:gdLst/>
                <a:ahLst/>
                <a:cxnLst/>
                <a:rect l="l" t="t" r="r" b="b"/>
                <a:pathLst>
                  <a:path w="7039" h="782" extrusionOk="0">
                    <a:moveTo>
                      <a:pt x="0" y="1"/>
                    </a:moveTo>
                    <a:lnTo>
                      <a:pt x="0" y="1"/>
                    </a:lnTo>
                    <a:cubicBezTo>
                      <a:pt x="1177" y="188"/>
                      <a:pt x="2343" y="320"/>
                      <a:pt x="3519" y="452"/>
                    </a:cubicBezTo>
                    <a:cubicBezTo>
                      <a:pt x="4685" y="573"/>
                      <a:pt x="5862" y="705"/>
                      <a:pt x="7038" y="782"/>
                    </a:cubicBezTo>
                    <a:cubicBezTo>
                      <a:pt x="5884" y="529"/>
                      <a:pt x="4718" y="353"/>
                      <a:pt x="3541" y="221"/>
                    </a:cubicBezTo>
                    <a:cubicBezTo>
                      <a:pt x="2365" y="100"/>
                      <a:pt x="1188" y="1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rot="-2382247">
                <a:off x="5834718" y="-1110560"/>
                <a:ext cx="250223" cy="35999"/>
              </a:xfrm>
              <a:custGeom>
                <a:avLst/>
                <a:gdLst/>
                <a:ahLst/>
                <a:cxnLst/>
                <a:rect l="l" t="t" r="r" b="b"/>
                <a:pathLst>
                  <a:path w="3531" h="508" extrusionOk="0">
                    <a:moveTo>
                      <a:pt x="3531" y="0"/>
                    </a:moveTo>
                    <a:lnTo>
                      <a:pt x="3531" y="0"/>
                    </a:lnTo>
                    <a:cubicBezTo>
                      <a:pt x="3223" y="11"/>
                      <a:pt x="2937" y="33"/>
                      <a:pt x="2640" y="66"/>
                    </a:cubicBezTo>
                    <a:cubicBezTo>
                      <a:pt x="2343" y="88"/>
                      <a:pt x="2046" y="132"/>
                      <a:pt x="1749" y="165"/>
                    </a:cubicBezTo>
                    <a:cubicBezTo>
                      <a:pt x="1463" y="209"/>
                      <a:pt x="1166" y="253"/>
                      <a:pt x="880" y="308"/>
                    </a:cubicBezTo>
                    <a:cubicBezTo>
                      <a:pt x="583" y="363"/>
                      <a:pt x="297" y="418"/>
                      <a:pt x="0" y="495"/>
                    </a:cubicBezTo>
                    <a:cubicBezTo>
                      <a:pt x="118" y="503"/>
                      <a:pt x="234" y="507"/>
                      <a:pt x="349" y="507"/>
                    </a:cubicBezTo>
                    <a:cubicBezTo>
                      <a:pt x="535" y="507"/>
                      <a:pt x="719" y="498"/>
                      <a:pt x="902" y="484"/>
                    </a:cubicBezTo>
                    <a:cubicBezTo>
                      <a:pt x="1199" y="462"/>
                      <a:pt x="1496" y="429"/>
                      <a:pt x="1782" y="396"/>
                    </a:cubicBezTo>
                    <a:cubicBezTo>
                      <a:pt x="2079" y="352"/>
                      <a:pt x="2376" y="297"/>
                      <a:pt x="2662" y="242"/>
                    </a:cubicBezTo>
                    <a:cubicBezTo>
                      <a:pt x="2959" y="176"/>
                      <a:pt x="3245" y="99"/>
                      <a:pt x="3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8"/>
              <p:cNvSpPr/>
              <p:nvPr/>
            </p:nvSpPr>
            <p:spPr>
              <a:xfrm rot="-2382247">
                <a:off x="6092860" y="-1326863"/>
                <a:ext cx="130178" cy="28417"/>
              </a:xfrm>
              <a:custGeom>
                <a:avLst/>
                <a:gdLst/>
                <a:ahLst/>
                <a:cxnLst/>
                <a:rect l="l" t="t" r="r" b="b"/>
                <a:pathLst>
                  <a:path w="1837" h="401" extrusionOk="0">
                    <a:moveTo>
                      <a:pt x="1837" y="0"/>
                    </a:moveTo>
                    <a:cubicBezTo>
                      <a:pt x="1683" y="0"/>
                      <a:pt x="1518" y="22"/>
                      <a:pt x="1364" y="44"/>
                    </a:cubicBezTo>
                    <a:cubicBezTo>
                      <a:pt x="1210" y="66"/>
                      <a:pt x="1056" y="88"/>
                      <a:pt x="913" y="121"/>
                    </a:cubicBezTo>
                    <a:cubicBezTo>
                      <a:pt x="759" y="154"/>
                      <a:pt x="605" y="187"/>
                      <a:pt x="451" y="220"/>
                    </a:cubicBezTo>
                    <a:cubicBezTo>
                      <a:pt x="308" y="264"/>
                      <a:pt x="154" y="308"/>
                      <a:pt x="0" y="374"/>
                    </a:cubicBezTo>
                    <a:cubicBezTo>
                      <a:pt x="121" y="390"/>
                      <a:pt x="236" y="401"/>
                      <a:pt x="349" y="401"/>
                    </a:cubicBezTo>
                    <a:cubicBezTo>
                      <a:pt x="391" y="401"/>
                      <a:pt x="432" y="399"/>
                      <a:pt x="473" y="396"/>
                    </a:cubicBezTo>
                    <a:cubicBezTo>
                      <a:pt x="638" y="396"/>
                      <a:pt x="792" y="374"/>
                      <a:pt x="957" y="341"/>
                    </a:cubicBezTo>
                    <a:cubicBezTo>
                      <a:pt x="1111" y="308"/>
                      <a:pt x="1265" y="275"/>
                      <a:pt x="1408" y="209"/>
                    </a:cubicBezTo>
                    <a:cubicBezTo>
                      <a:pt x="1562" y="165"/>
                      <a:pt x="1705" y="88"/>
                      <a:pt x="1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8"/>
              <p:cNvSpPr/>
              <p:nvPr/>
            </p:nvSpPr>
            <p:spPr>
              <a:xfrm rot="-2382247">
                <a:off x="5137323" y="-72311"/>
                <a:ext cx="40605" cy="173831"/>
              </a:xfrm>
              <a:custGeom>
                <a:avLst/>
                <a:gdLst/>
                <a:ahLst/>
                <a:cxnLst/>
                <a:rect l="l" t="t" r="r" b="b"/>
                <a:pathLst>
                  <a:path w="573" h="2453" fill="none" extrusionOk="0">
                    <a:moveTo>
                      <a:pt x="1" y="0"/>
                    </a:moveTo>
                    <a:cubicBezTo>
                      <a:pt x="485" y="704"/>
                      <a:pt x="573" y="1672"/>
                      <a:pt x="232" y="2453"/>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rot="-2382247">
                <a:off x="5170985" y="-104123"/>
                <a:ext cx="38267" cy="175390"/>
              </a:xfrm>
              <a:custGeom>
                <a:avLst/>
                <a:gdLst/>
                <a:ahLst/>
                <a:cxnLst/>
                <a:rect l="l" t="t" r="r" b="b"/>
                <a:pathLst>
                  <a:path w="540" h="2475" fill="none" extrusionOk="0">
                    <a:moveTo>
                      <a:pt x="1" y="0"/>
                    </a:moveTo>
                    <a:cubicBezTo>
                      <a:pt x="320" y="528"/>
                      <a:pt x="507" y="1133"/>
                      <a:pt x="529" y="1738"/>
                    </a:cubicBezTo>
                    <a:cubicBezTo>
                      <a:pt x="540" y="1991"/>
                      <a:pt x="529" y="2255"/>
                      <a:pt x="419" y="2475"/>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rot="-2382247">
                <a:off x="5221365" y="-150977"/>
                <a:ext cx="42944" cy="188642"/>
              </a:xfrm>
              <a:custGeom>
                <a:avLst/>
                <a:gdLst/>
                <a:ahLst/>
                <a:cxnLst/>
                <a:rect l="l" t="t" r="r" b="b"/>
                <a:pathLst>
                  <a:path w="606" h="2662" fill="none" extrusionOk="0">
                    <a:moveTo>
                      <a:pt x="0" y="0"/>
                    </a:moveTo>
                    <a:cubicBezTo>
                      <a:pt x="473" y="792"/>
                      <a:pt x="605" y="1771"/>
                      <a:pt x="374" y="2661"/>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rot="-2382247">
                <a:off x="4345992" y="304452"/>
                <a:ext cx="1109032" cy="654081"/>
              </a:xfrm>
              <a:custGeom>
                <a:avLst/>
                <a:gdLst/>
                <a:ahLst/>
                <a:cxnLst/>
                <a:rect l="l" t="t" r="r" b="b"/>
                <a:pathLst>
                  <a:path w="15650" h="9230" extrusionOk="0">
                    <a:moveTo>
                      <a:pt x="14713" y="1"/>
                    </a:moveTo>
                    <a:cubicBezTo>
                      <a:pt x="13861" y="1"/>
                      <a:pt x="12557" y="218"/>
                      <a:pt x="11152" y="857"/>
                    </a:cubicBezTo>
                    <a:cubicBezTo>
                      <a:pt x="9634" y="1538"/>
                      <a:pt x="8469" y="2858"/>
                      <a:pt x="7083" y="3793"/>
                    </a:cubicBezTo>
                    <a:cubicBezTo>
                      <a:pt x="6356" y="4278"/>
                      <a:pt x="5526" y="4696"/>
                      <a:pt x="4672" y="4696"/>
                    </a:cubicBezTo>
                    <a:cubicBezTo>
                      <a:pt x="4480" y="4696"/>
                      <a:pt x="4286" y="4675"/>
                      <a:pt x="4092" y="4629"/>
                    </a:cubicBezTo>
                    <a:cubicBezTo>
                      <a:pt x="3652" y="4530"/>
                      <a:pt x="3212" y="4277"/>
                      <a:pt x="3025" y="3837"/>
                    </a:cubicBezTo>
                    <a:cubicBezTo>
                      <a:pt x="2827" y="3408"/>
                      <a:pt x="3003" y="2803"/>
                      <a:pt x="3432" y="2704"/>
                    </a:cubicBezTo>
                    <a:cubicBezTo>
                      <a:pt x="3318" y="2678"/>
                      <a:pt x="3204" y="2666"/>
                      <a:pt x="3091" y="2666"/>
                    </a:cubicBezTo>
                    <a:cubicBezTo>
                      <a:pt x="2338" y="2666"/>
                      <a:pt x="1610" y="3202"/>
                      <a:pt x="1123" y="3804"/>
                    </a:cubicBezTo>
                    <a:cubicBezTo>
                      <a:pt x="705" y="4332"/>
                      <a:pt x="342" y="4926"/>
                      <a:pt x="166" y="5596"/>
                    </a:cubicBezTo>
                    <a:cubicBezTo>
                      <a:pt x="1" y="6267"/>
                      <a:pt x="34" y="7026"/>
                      <a:pt x="375" y="7653"/>
                    </a:cubicBezTo>
                    <a:cubicBezTo>
                      <a:pt x="925" y="8665"/>
                      <a:pt x="2101" y="9082"/>
                      <a:pt x="3179" y="9192"/>
                    </a:cubicBezTo>
                    <a:cubicBezTo>
                      <a:pt x="3429" y="9217"/>
                      <a:pt x="3680" y="9230"/>
                      <a:pt x="3930" y="9230"/>
                    </a:cubicBezTo>
                    <a:cubicBezTo>
                      <a:pt x="6205" y="9230"/>
                      <a:pt x="8423" y="8208"/>
                      <a:pt x="9909" y="6454"/>
                    </a:cubicBezTo>
                    <a:cubicBezTo>
                      <a:pt x="10844" y="5343"/>
                      <a:pt x="11471" y="3991"/>
                      <a:pt x="12329" y="2803"/>
                    </a:cubicBezTo>
                    <a:cubicBezTo>
                      <a:pt x="13176" y="1626"/>
                      <a:pt x="14220" y="285"/>
                      <a:pt x="15650" y="164"/>
                    </a:cubicBezTo>
                    <a:cubicBezTo>
                      <a:pt x="15513" y="66"/>
                      <a:pt x="15182" y="1"/>
                      <a:pt x="14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rot="-2382247">
                <a:off x="4508941" y="871515"/>
                <a:ext cx="74124" cy="156753"/>
              </a:xfrm>
              <a:custGeom>
                <a:avLst/>
                <a:gdLst/>
                <a:ahLst/>
                <a:cxnLst/>
                <a:rect l="l" t="t" r="r" b="b"/>
                <a:pathLst>
                  <a:path w="1046" h="2212" extrusionOk="0">
                    <a:moveTo>
                      <a:pt x="1046" y="1"/>
                    </a:moveTo>
                    <a:lnTo>
                      <a:pt x="1046" y="1"/>
                    </a:lnTo>
                    <a:cubicBezTo>
                      <a:pt x="848" y="89"/>
                      <a:pt x="683" y="232"/>
                      <a:pt x="540" y="397"/>
                    </a:cubicBezTo>
                    <a:cubicBezTo>
                      <a:pt x="397" y="551"/>
                      <a:pt x="276" y="738"/>
                      <a:pt x="188" y="947"/>
                    </a:cubicBezTo>
                    <a:cubicBezTo>
                      <a:pt x="100" y="1145"/>
                      <a:pt x="45" y="1354"/>
                      <a:pt x="23" y="1573"/>
                    </a:cubicBezTo>
                    <a:cubicBezTo>
                      <a:pt x="1" y="1782"/>
                      <a:pt x="12" y="2002"/>
                      <a:pt x="67" y="2211"/>
                    </a:cubicBezTo>
                    <a:cubicBezTo>
                      <a:pt x="111" y="2002"/>
                      <a:pt x="166" y="1804"/>
                      <a:pt x="221" y="1606"/>
                    </a:cubicBezTo>
                    <a:cubicBezTo>
                      <a:pt x="276" y="1420"/>
                      <a:pt x="353" y="1233"/>
                      <a:pt x="430" y="1046"/>
                    </a:cubicBezTo>
                    <a:cubicBezTo>
                      <a:pt x="507" y="870"/>
                      <a:pt x="595" y="694"/>
                      <a:pt x="705" y="518"/>
                    </a:cubicBezTo>
                    <a:cubicBezTo>
                      <a:pt x="804" y="342"/>
                      <a:pt x="914" y="177"/>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rot="-2382247">
                <a:off x="4610941" y="923143"/>
                <a:ext cx="388976" cy="153776"/>
              </a:xfrm>
              <a:custGeom>
                <a:avLst/>
                <a:gdLst/>
                <a:ahLst/>
                <a:cxnLst/>
                <a:rect l="l" t="t" r="r" b="b"/>
                <a:pathLst>
                  <a:path w="5489" h="2170" extrusionOk="0">
                    <a:moveTo>
                      <a:pt x="1" y="0"/>
                    </a:moveTo>
                    <a:lnTo>
                      <a:pt x="1" y="0"/>
                    </a:lnTo>
                    <a:cubicBezTo>
                      <a:pt x="133" y="517"/>
                      <a:pt x="463" y="979"/>
                      <a:pt x="881" y="1331"/>
                    </a:cubicBezTo>
                    <a:cubicBezTo>
                      <a:pt x="1298" y="1683"/>
                      <a:pt x="1804" y="1925"/>
                      <a:pt x="2332" y="2046"/>
                    </a:cubicBezTo>
                    <a:cubicBezTo>
                      <a:pt x="2671" y="2130"/>
                      <a:pt x="3018" y="2170"/>
                      <a:pt x="3363" y="2170"/>
                    </a:cubicBezTo>
                    <a:cubicBezTo>
                      <a:pt x="3556" y="2170"/>
                      <a:pt x="3748" y="2157"/>
                      <a:pt x="3938" y="2134"/>
                    </a:cubicBezTo>
                    <a:cubicBezTo>
                      <a:pt x="4477" y="2079"/>
                      <a:pt x="4994" y="1947"/>
                      <a:pt x="5488" y="1760"/>
                    </a:cubicBezTo>
                    <a:lnTo>
                      <a:pt x="5488" y="1760"/>
                    </a:lnTo>
                    <a:cubicBezTo>
                      <a:pt x="4972" y="1837"/>
                      <a:pt x="4444" y="1914"/>
                      <a:pt x="3927" y="1925"/>
                    </a:cubicBezTo>
                    <a:cubicBezTo>
                      <a:pt x="3829" y="1929"/>
                      <a:pt x="3731" y="1931"/>
                      <a:pt x="3632" y="1931"/>
                    </a:cubicBezTo>
                    <a:cubicBezTo>
                      <a:pt x="3211" y="1931"/>
                      <a:pt x="2788" y="1891"/>
                      <a:pt x="2387" y="1793"/>
                    </a:cubicBezTo>
                    <a:cubicBezTo>
                      <a:pt x="1892" y="1683"/>
                      <a:pt x="1419" y="1463"/>
                      <a:pt x="1002" y="1166"/>
                    </a:cubicBezTo>
                    <a:cubicBezTo>
                      <a:pt x="595" y="869"/>
                      <a:pt x="232" y="47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8"/>
              <p:cNvSpPr/>
              <p:nvPr/>
            </p:nvSpPr>
            <p:spPr>
              <a:xfrm rot="-2382247">
                <a:off x="4988811" y="800014"/>
                <a:ext cx="64699" cy="41314"/>
              </a:xfrm>
              <a:custGeom>
                <a:avLst/>
                <a:gdLst/>
                <a:ahLst/>
                <a:cxnLst/>
                <a:rect l="l" t="t" r="r" b="b"/>
                <a:pathLst>
                  <a:path w="913" h="583" extrusionOk="0">
                    <a:moveTo>
                      <a:pt x="913" y="1"/>
                    </a:moveTo>
                    <a:cubicBezTo>
                      <a:pt x="814" y="34"/>
                      <a:pt x="737" y="67"/>
                      <a:pt x="649" y="100"/>
                    </a:cubicBezTo>
                    <a:cubicBezTo>
                      <a:pt x="572" y="144"/>
                      <a:pt x="495" y="177"/>
                      <a:pt x="429" y="221"/>
                    </a:cubicBezTo>
                    <a:cubicBezTo>
                      <a:pt x="352" y="276"/>
                      <a:pt x="286" y="320"/>
                      <a:pt x="209" y="375"/>
                    </a:cubicBezTo>
                    <a:cubicBezTo>
                      <a:pt x="143" y="430"/>
                      <a:pt x="77" y="485"/>
                      <a:pt x="0" y="562"/>
                    </a:cubicBezTo>
                    <a:cubicBezTo>
                      <a:pt x="50" y="577"/>
                      <a:pt x="97" y="583"/>
                      <a:pt x="142" y="583"/>
                    </a:cubicBezTo>
                    <a:cubicBezTo>
                      <a:pt x="197" y="583"/>
                      <a:pt x="249" y="574"/>
                      <a:pt x="297" y="562"/>
                    </a:cubicBezTo>
                    <a:cubicBezTo>
                      <a:pt x="396" y="540"/>
                      <a:pt x="484" y="496"/>
                      <a:pt x="561" y="452"/>
                    </a:cubicBezTo>
                    <a:cubicBezTo>
                      <a:pt x="638" y="397"/>
                      <a:pt x="715" y="342"/>
                      <a:pt x="781" y="265"/>
                    </a:cubicBezTo>
                    <a:cubicBezTo>
                      <a:pt x="836" y="188"/>
                      <a:pt x="891" y="111"/>
                      <a:pt x="9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18"/>
            <p:cNvSpPr/>
            <p:nvPr/>
          </p:nvSpPr>
          <p:spPr>
            <a:xfrm rot="-2382247">
              <a:off x="6386833" y="-1462585"/>
              <a:ext cx="126281" cy="38267"/>
            </a:xfrm>
            <a:custGeom>
              <a:avLst/>
              <a:gdLst/>
              <a:ahLst/>
              <a:cxnLst/>
              <a:rect l="l" t="t" r="r" b="b"/>
              <a:pathLst>
                <a:path w="1782" h="540" fill="none" extrusionOk="0">
                  <a:moveTo>
                    <a:pt x="0" y="540"/>
                  </a:moveTo>
                  <a:lnTo>
                    <a:pt x="1782" y="1"/>
                  </a:ln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rot="-2382247">
              <a:off x="6330523" y="-1492507"/>
              <a:ext cx="116147" cy="32031"/>
            </a:xfrm>
            <a:custGeom>
              <a:avLst/>
              <a:gdLst/>
              <a:ahLst/>
              <a:cxnLst/>
              <a:rect l="l" t="t" r="r" b="b"/>
              <a:pathLst>
                <a:path w="1639" h="452" fill="none" extrusionOk="0">
                  <a:moveTo>
                    <a:pt x="0" y="451"/>
                  </a:moveTo>
                  <a:cubicBezTo>
                    <a:pt x="495" y="308"/>
                    <a:pt x="1639" y="22"/>
                    <a:pt x="1639" y="11"/>
                  </a:cubicBezTo>
                  <a:cubicBezTo>
                    <a:pt x="1639" y="0"/>
                    <a:pt x="1628" y="11"/>
                    <a:pt x="1628" y="11"/>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rot="-2382247">
              <a:off x="6274794" y="-1520090"/>
              <a:ext cx="109132" cy="33590"/>
            </a:xfrm>
            <a:custGeom>
              <a:avLst/>
              <a:gdLst/>
              <a:ahLst/>
              <a:cxnLst/>
              <a:rect l="l" t="t" r="r" b="b"/>
              <a:pathLst>
                <a:path w="1540" h="474" fill="none" extrusionOk="0">
                  <a:moveTo>
                    <a:pt x="0" y="473"/>
                  </a:moveTo>
                  <a:cubicBezTo>
                    <a:pt x="506" y="297"/>
                    <a:pt x="1023" y="132"/>
                    <a:pt x="1540" y="0"/>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18"/>
          <p:cNvSpPr/>
          <p:nvPr/>
        </p:nvSpPr>
        <p:spPr>
          <a:xfrm>
            <a:off x="2201125" y="3867300"/>
            <a:ext cx="620325" cy="520525"/>
          </a:xfrm>
          <a:custGeom>
            <a:avLst/>
            <a:gdLst/>
            <a:ahLst/>
            <a:cxnLst/>
            <a:rect l="l" t="t" r="r" b="b"/>
            <a:pathLst>
              <a:path w="24813" h="20821" extrusionOk="0">
                <a:moveTo>
                  <a:pt x="5566" y="0"/>
                </a:moveTo>
                <a:cubicBezTo>
                  <a:pt x="5148" y="0"/>
                  <a:pt x="4764" y="68"/>
                  <a:pt x="4358" y="203"/>
                </a:cubicBezTo>
                <a:cubicBezTo>
                  <a:pt x="4033" y="301"/>
                  <a:pt x="3870" y="529"/>
                  <a:pt x="4000" y="854"/>
                </a:cubicBezTo>
                <a:cubicBezTo>
                  <a:pt x="4065" y="1081"/>
                  <a:pt x="4065" y="1179"/>
                  <a:pt x="3805" y="1277"/>
                </a:cubicBezTo>
                <a:cubicBezTo>
                  <a:pt x="3447" y="1407"/>
                  <a:pt x="3447" y="1732"/>
                  <a:pt x="3512" y="2090"/>
                </a:cubicBezTo>
                <a:cubicBezTo>
                  <a:pt x="3838" y="3488"/>
                  <a:pt x="4195" y="4919"/>
                  <a:pt x="4488" y="6317"/>
                </a:cubicBezTo>
                <a:cubicBezTo>
                  <a:pt x="4651" y="6968"/>
                  <a:pt x="4618" y="6935"/>
                  <a:pt x="4065" y="7228"/>
                </a:cubicBezTo>
                <a:cubicBezTo>
                  <a:pt x="3025" y="7715"/>
                  <a:pt x="1952" y="8171"/>
                  <a:pt x="976" y="8789"/>
                </a:cubicBezTo>
                <a:cubicBezTo>
                  <a:pt x="781" y="8886"/>
                  <a:pt x="618" y="9016"/>
                  <a:pt x="456" y="9179"/>
                </a:cubicBezTo>
                <a:cubicBezTo>
                  <a:pt x="33" y="9602"/>
                  <a:pt x="0" y="9992"/>
                  <a:pt x="326" y="10512"/>
                </a:cubicBezTo>
                <a:cubicBezTo>
                  <a:pt x="651" y="11000"/>
                  <a:pt x="1041" y="11423"/>
                  <a:pt x="1529" y="11715"/>
                </a:cubicBezTo>
                <a:cubicBezTo>
                  <a:pt x="2797" y="12398"/>
                  <a:pt x="4000" y="13179"/>
                  <a:pt x="5366" y="13634"/>
                </a:cubicBezTo>
                <a:cubicBezTo>
                  <a:pt x="5724" y="13764"/>
                  <a:pt x="5854" y="13959"/>
                  <a:pt x="5886" y="14317"/>
                </a:cubicBezTo>
                <a:cubicBezTo>
                  <a:pt x="5984" y="15162"/>
                  <a:pt x="6114" y="16008"/>
                  <a:pt x="6212" y="16853"/>
                </a:cubicBezTo>
                <a:cubicBezTo>
                  <a:pt x="6374" y="18089"/>
                  <a:pt x="6992" y="19032"/>
                  <a:pt x="8065" y="19683"/>
                </a:cubicBezTo>
                <a:cubicBezTo>
                  <a:pt x="8618" y="20008"/>
                  <a:pt x="9106" y="20431"/>
                  <a:pt x="9626" y="20821"/>
                </a:cubicBezTo>
                <a:lnTo>
                  <a:pt x="10146" y="20821"/>
                </a:lnTo>
                <a:cubicBezTo>
                  <a:pt x="10342" y="20788"/>
                  <a:pt x="10537" y="20723"/>
                  <a:pt x="10732" y="20658"/>
                </a:cubicBezTo>
                <a:cubicBezTo>
                  <a:pt x="11480" y="20496"/>
                  <a:pt x="12033" y="20040"/>
                  <a:pt x="12390" y="19390"/>
                </a:cubicBezTo>
                <a:cubicBezTo>
                  <a:pt x="12781" y="18740"/>
                  <a:pt x="13138" y="18122"/>
                  <a:pt x="13496" y="17471"/>
                </a:cubicBezTo>
                <a:cubicBezTo>
                  <a:pt x="13691" y="17120"/>
                  <a:pt x="13769" y="16980"/>
                  <a:pt x="13934" y="16980"/>
                </a:cubicBezTo>
                <a:cubicBezTo>
                  <a:pt x="14044" y="16980"/>
                  <a:pt x="14192" y="17042"/>
                  <a:pt x="14439" y="17146"/>
                </a:cubicBezTo>
                <a:cubicBezTo>
                  <a:pt x="16585" y="18089"/>
                  <a:pt x="18764" y="19065"/>
                  <a:pt x="20943" y="19910"/>
                </a:cubicBezTo>
                <a:cubicBezTo>
                  <a:pt x="21333" y="20073"/>
                  <a:pt x="21723" y="20203"/>
                  <a:pt x="22114" y="20301"/>
                </a:cubicBezTo>
                <a:cubicBezTo>
                  <a:pt x="22311" y="20358"/>
                  <a:pt x="22513" y="20385"/>
                  <a:pt x="22714" y="20385"/>
                </a:cubicBezTo>
                <a:cubicBezTo>
                  <a:pt x="23544" y="20385"/>
                  <a:pt x="24368" y="19921"/>
                  <a:pt x="24813" y="19162"/>
                </a:cubicBezTo>
                <a:lnTo>
                  <a:pt x="24813" y="18902"/>
                </a:lnTo>
                <a:cubicBezTo>
                  <a:pt x="24162" y="17309"/>
                  <a:pt x="22992" y="16073"/>
                  <a:pt x="21951" y="14740"/>
                </a:cubicBezTo>
                <a:cubicBezTo>
                  <a:pt x="20715" y="13179"/>
                  <a:pt x="19382" y="11715"/>
                  <a:pt x="18016" y="10252"/>
                </a:cubicBezTo>
                <a:cubicBezTo>
                  <a:pt x="17724" y="9927"/>
                  <a:pt x="17658" y="9667"/>
                  <a:pt x="17886" y="9276"/>
                </a:cubicBezTo>
                <a:cubicBezTo>
                  <a:pt x="18927" y="7260"/>
                  <a:pt x="19935" y="5244"/>
                  <a:pt x="21171" y="3358"/>
                </a:cubicBezTo>
                <a:cubicBezTo>
                  <a:pt x="21528" y="2805"/>
                  <a:pt x="21463" y="2317"/>
                  <a:pt x="20878" y="1992"/>
                </a:cubicBezTo>
                <a:cubicBezTo>
                  <a:pt x="19931" y="1411"/>
                  <a:pt x="18897" y="946"/>
                  <a:pt x="17750" y="946"/>
                </a:cubicBezTo>
                <a:cubicBezTo>
                  <a:pt x="17677" y="946"/>
                  <a:pt x="17603" y="947"/>
                  <a:pt x="17528" y="951"/>
                </a:cubicBezTo>
                <a:cubicBezTo>
                  <a:pt x="16976" y="984"/>
                  <a:pt x="16423" y="1114"/>
                  <a:pt x="15902" y="1374"/>
                </a:cubicBezTo>
                <a:cubicBezTo>
                  <a:pt x="14537" y="1992"/>
                  <a:pt x="13171" y="2577"/>
                  <a:pt x="11870" y="3325"/>
                </a:cubicBezTo>
                <a:cubicBezTo>
                  <a:pt x="11758" y="3381"/>
                  <a:pt x="11652" y="3413"/>
                  <a:pt x="11549" y="3413"/>
                </a:cubicBezTo>
                <a:cubicBezTo>
                  <a:pt x="11414" y="3413"/>
                  <a:pt x="11284" y="3357"/>
                  <a:pt x="11155" y="3228"/>
                </a:cubicBezTo>
                <a:cubicBezTo>
                  <a:pt x="10699" y="2740"/>
                  <a:pt x="10244" y="2285"/>
                  <a:pt x="9724" y="1829"/>
                </a:cubicBezTo>
                <a:cubicBezTo>
                  <a:pt x="8618" y="854"/>
                  <a:pt x="7350" y="138"/>
                  <a:pt x="5821" y="8"/>
                </a:cubicBezTo>
                <a:cubicBezTo>
                  <a:pt x="5735" y="3"/>
                  <a:pt x="5650" y="0"/>
                  <a:pt x="5566" y="0"/>
                </a:cubicBezTo>
                <a:close/>
              </a:path>
            </a:pathLst>
          </a:custGeom>
          <a:solidFill>
            <a:srgbClr val="2939A5">
              <a:alpha val="6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18"/>
          <p:cNvGrpSpPr/>
          <p:nvPr/>
        </p:nvGrpSpPr>
        <p:grpSpPr>
          <a:xfrm rot="-726538">
            <a:off x="2071315" y="-377212"/>
            <a:ext cx="879943" cy="1411802"/>
            <a:chOff x="16140950" y="1944475"/>
            <a:chExt cx="946600" cy="1518748"/>
          </a:xfrm>
        </p:grpSpPr>
        <p:sp>
          <p:nvSpPr>
            <p:cNvPr id="913" name="Google Shape;913;p18"/>
            <p:cNvSpPr/>
            <p:nvPr/>
          </p:nvSpPr>
          <p:spPr>
            <a:xfrm>
              <a:off x="16140950" y="1944475"/>
              <a:ext cx="946600" cy="1518748"/>
            </a:xfrm>
            <a:custGeom>
              <a:avLst/>
              <a:gdLst/>
              <a:ahLst/>
              <a:cxnLst/>
              <a:rect l="l" t="t" r="r" b="b"/>
              <a:pathLst>
                <a:path w="14374" h="23062" extrusionOk="0">
                  <a:moveTo>
                    <a:pt x="4883" y="0"/>
                  </a:moveTo>
                  <a:lnTo>
                    <a:pt x="5169" y="1947"/>
                  </a:lnTo>
                  <a:lnTo>
                    <a:pt x="3651" y="957"/>
                  </a:lnTo>
                  <a:lnTo>
                    <a:pt x="3651" y="957"/>
                  </a:lnTo>
                  <a:lnTo>
                    <a:pt x="3937" y="2684"/>
                  </a:lnTo>
                  <a:lnTo>
                    <a:pt x="2353" y="1716"/>
                  </a:lnTo>
                  <a:lnTo>
                    <a:pt x="2551" y="3124"/>
                  </a:lnTo>
                  <a:lnTo>
                    <a:pt x="924" y="1969"/>
                  </a:lnTo>
                  <a:lnTo>
                    <a:pt x="1045" y="3618"/>
                  </a:lnTo>
                  <a:lnTo>
                    <a:pt x="0" y="2728"/>
                  </a:lnTo>
                  <a:lnTo>
                    <a:pt x="7940" y="21731"/>
                  </a:lnTo>
                  <a:lnTo>
                    <a:pt x="9161" y="23061"/>
                  </a:lnTo>
                  <a:lnTo>
                    <a:pt x="9040" y="21412"/>
                  </a:lnTo>
                  <a:lnTo>
                    <a:pt x="10667" y="22566"/>
                  </a:lnTo>
                  <a:lnTo>
                    <a:pt x="10667" y="22566"/>
                  </a:lnTo>
                  <a:lnTo>
                    <a:pt x="10469" y="21159"/>
                  </a:lnTo>
                  <a:lnTo>
                    <a:pt x="10469" y="21159"/>
                  </a:lnTo>
                  <a:lnTo>
                    <a:pt x="12053" y="22116"/>
                  </a:lnTo>
                  <a:lnTo>
                    <a:pt x="11778" y="20400"/>
                  </a:lnTo>
                  <a:lnTo>
                    <a:pt x="13285" y="21390"/>
                  </a:lnTo>
                  <a:lnTo>
                    <a:pt x="12999" y="19443"/>
                  </a:lnTo>
                  <a:lnTo>
                    <a:pt x="14373" y="20631"/>
                  </a:lnTo>
                  <a:lnTo>
                    <a:pt x="14329" y="18849"/>
                  </a:lnTo>
                  <a:lnTo>
                    <a:pt x="6554" y="242"/>
                  </a:lnTo>
                  <a:lnTo>
                    <a:pt x="6246" y="1188"/>
                  </a:lnTo>
                  <a:lnTo>
                    <a:pt x="4883" y="0"/>
                  </a:ln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8"/>
            <p:cNvSpPr/>
            <p:nvPr/>
          </p:nvSpPr>
          <p:spPr>
            <a:xfrm>
              <a:off x="16513163" y="2119715"/>
              <a:ext cx="39184" cy="29766"/>
            </a:xfrm>
            <a:custGeom>
              <a:avLst/>
              <a:gdLst/>
              <a:ahLst/>
              <a:cxnLst/>
              <a:rect l="l" t="t" r="r" b="b"/>
              <a:pathLst>
                <a:path w="595" h="452" extrusionOk="0">
                  <a:moveTo>
                    <a:pt x="297" y="1"/>
                  </a:moveTo>
                  <a:cubicBezTo>
                    <a:pt x="12" y="1"/>
                    <a:pt x="1"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8"/>
            <p:cNvSpPr/>
            <p:nvPr/>
          </p:nvSpPr>
          <p:spPr>
            <a:xfrm>
              <a:off x="16456659" y="2238518"/>
              <a:ext cx="38459" cy="30491"/>
            </a:xfrm>
            <a:custGeom>
              <a:avLst/>
              <a:gdLst/>
              <a:ahLst/>
              <a:cxnLst/>
              <a:rect l="l" t="t" r="r" b="b"/>
              <a:pathLst>
                <a:path w="584" h="463" extrusionOk="0">
                  <a:moveTo>
                    <a:pt x="298" y="0"/>
                  </a:moveTo>
                  <a:cubicBezTo>
                    <a:pt x="1" y="0"/>
                    <a:pt x="1" y="462"/>
                    <a:pt x="298" y="462"/>
                  </a:cubicBezTo>
                  <a:cubicBezTo>
                    <a:pt x="584" y="462"/>
                    <a:pt x="58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8"/>
            <p:cNvSpPr/>
            <p:nvPr/>
          </p:nvSpPr>
          <p:spPr>
            <a:xfrm>
              <a:off x="16338647" y="2212439"/>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8"/>
            <p:cNvSpPr/>
            <p:nvPr/>
          </p:nvSpPr>
          <p:spPr>
            <a:xfrm>
              <a:off x="16293734" y="2326829"/>
              <a:ext cx="39184" cy="29766"/>
            </a:xfrm>
            <a:custGeom>
              <a:avLst/>
              <a:gdLst/>
              <a:ahLst/>
              <a:cxnLst/>
              <a:rect l="l" t="t" r="r" b="b"/>
              <a:pathLst>
                <a:path w="595" h="452" extrusionOk="0">
                  <a:moveTo>
                    <a:pt x="297" y="1"/>
                  </a:moveTo>
                  <a:cubicBezTo>
                    <a:pt x="11"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8"/>
            <p:cNvSpPr/>
            <p:nvPr/>
          </p:nvSpPr>
          <p:spPr>
            <a:xfrm>
              <a:off x="16432754" y="2389852"/>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8"/>
            <p:cNvSpPr/>
            <p:nvPr/>
          </p:nvSpPr>
          <p:spPr>
            <a:xfrm>
              <a:off x="16535619" y="2289160"/>
              <a:ext cx="38459" cy="30491"/>
            </a:xfrm>
            <a:custGeom>
              <a:avLst/>
              <a:gdLst/>
              <a:ahLst/>
              <a:cxnLst/>
              <a:rect l="l" t="t" r="r" b="b"/>
              <a:pathLst>
                <a:path w="584" h="463" extrusionOk="0">
                  <a:moveTo>
                    <a:pt x="286" y="1"/>
                  </a:moveTo>
                  <a:cubicBezTo>
                    <a:pt x="0" y="1"/>
                    <a:pt x="0" y="463"/>
                    <a:pt x="286" y="463"/>
                  </a:cubicBezTo>
                  <a:cubicBezTo>
                    <a:pt x="583" y="463"/>
                    <a:pt x="583"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a:off x="16647178" y="2343491"/>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16664497" y="2480403"/>
              <a:ext cx="39184" cy="30491"/>
            </a:xfrm>
            <a:custGeom>
              <a:avLst/>
              <a:gdLst/>
              <a:ahLst/>
              <a:cxnLst/>
              <a:rect l="l" t="t" r="r" b="b"/>
              <a:pathLst>
                <a:path w="595" h="463" extrusionOk="0">
                  <a:moveTo>
                    <a:pt x="298" y="0"/>
                  </a:moveTo>
                  <a:cubicBezTo>
                    <a:pt x="1" y="11"/>
                    <a:pt x="1" y="462"/>
                    <a:pt x="298" y="462"/>
                  </a:cubicBezTo>
                  <a:cubicBezTo>
                    <a:pt x="595" y="462"/>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a:off x="16526202" y="2446356"/>
              <a:ext cx="38459" cy="30491"/>
            </a:xfrm>
            <a:custGeom>
              <a:avLst/>
              <a:gdLst/>
              <a:ahLst/>
              <a:cxnLst/>
              <a:rect l="l" t="t" r="r" b="b"/>
              <a:pathLst>
                <a:path w="584" h="463" extrusionOk="0">
                  <a:moveTo>
                    <a:pt x="286" y="0"/>
                  </a:moveTo>
                  <a:cubicBezTo>
                    <a:pt x="1" y="0"/>
                    <a:pt x="1"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a:off x="16434202" y="2544809"/>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8"/>
            <p:cNvSpPr/>
            <p:nvPr/>
          </p:nvSpPr>
          <p:spPr>
            <a:xfrm>
              <a:off x="16320537" y="2479679"/>
              <a:ext cx="39184" cy="30491"/>
            </a:xfrm>
            <a:custGeom>
              <a:avLst/>
              <a:gdLst/>
              <a:ahLst/>
              <a:cxnLst/>
              <a:rect l="l" t="t" r="r" b="b"/>
              <a:pathLst>
                <a:path w="595" h="463" extrusionOk="0">
                  <a:moveTo>
                    <a:pt x="297" y="0"/>
                  </a:moveTo>
                  <a:cubicBezTo>
                    <a:pt x="0" y="11"/>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8"/>
            <p:cNvSpPr/>
            <p:nvPr/>
          </p:nvSpPr>
          <p:spPr>
            <a:xfrm>
              <a:off x="16461730" y="2721564"/>
              <a:ext cx="39184" cy="29766"/>
            </a:xfrm>
            <a:custGeom>
              <a:avLst/>
              <a:gdLst/>
              <a:ahLst/>
              <a:cxnLst/>
              <a:rect l="l" t="t" r="r" b="b"/>
              <a:pathLst>
                <a:path w="595" h="452" extrusionOk="0">
                  <a:moveTo>
                    <a:pt x="298" y="0"/>
                  </a:moveTo>
                  <a:cubicBezTo>
                    <a:pt x="1" y="0"/>
                    <a:pt x="1" y="451"/>
                    <a:pt x="298" y="451"/>
                  </a:cubicBezTo>
                  <a:cubicBezTo>
                    <a:pt x="595" y="451"/>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16567493" y="2607833"/>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16747080" y="2602037"/>
              <a:ext cx="38459" cy="30491"/>
            </a:xfrm>
            <a:custGeom>
              <a:avLst/>
              <a:gdLst/>
              <a:ahLst/>
              <a:cxnLst/>
              <a:rect l="l" t="t" r="r" b="b"/>
              <a:pathLst>
                <a:path w="584" h="463" extrusionOk="0">
                  <a:moveTo>
                    <a:pt x="298" y="1"/>
                  </a:moveTo>
                  <a:cubicBezTo>
                    <a:pt x="1" y="1"/>
                    <a:pt x="1" y="463"/>
                    <a:pt x="298" y="463"/>
                  </a:cubicBezTo>
                  <a:cubicBezTo>
                    <a:pt x="583" y="463"/>
                    <a:pt x="583"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8"/>
            <p:cNvSpPr/>
            <p:nvPr/>
          </p:nvSpPr>
          <p:spPr>
            <a:xfrm>
              <a:off x="16775331" y="2740399"/>
              <a:ext cx="39184" cy="29766"/>
            </a:xfrm>
            <a:custGeom>
              <a:avLst/>
              <a:gdLst/>
              <a:ahLst/>
              <a:cxnLst/>
              <a:rect l="l" t="t" r="r" b="b"/>
              <a:pathLst>
                <a:path w="595" h="452" extrusionOk="0">
                  <a:moveTo>
                    <a:pt x="297" y="0"/>
                  </a:moveTo>
                  <a:cubicBezTo>
                    <a:pt x="1" y="0"/>
                    <a:pt x="1" y="451"/>
                    <a:pt x="297" y="451"/>
                  </a:cubicBezTo>
                  <a:cubicBezTo>
                    <a:pt x="594" y="451"/>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8"/>
            <p:cNvSpPr/>
            <p:nvPr/>
          </p:nvSpPr>
          <p:spPr>
            <a:xfrm>
              <a:off x="16625445" y="2719391"/>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8"/>
            <p:cNvSpPr/>
            <p:nvPr/>
          </p:nvSpPr>
          <p:spPr>
            <a:xfrm>
              <a:off x="16509541" y="2827986"/>
              <a:ext cx="39184" cy="30491"/>
            </a:xfrm>
            <a:custGeom>
              <a:avLst/>
              <a:gdLst/>
              <a:ahLst/>
              <a:cxnLst/>
              <a:rect l="l" t="t" r="r" b="b"/>
              <a:pathLst>
                <a:path w="595" h="463" extrusionOk="0">
                  <a:moveTo>
                    <a:pt x="297" y="1"/>
                  </a:moveTo>
                  <a:cubicBezTo>
                    <a:pt x="1" y="1"/>
                    <a:pt x="1"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8"/>
            <p:cNvSpPr/>
            <p:nvPr/>
          </p:nvSpPr>
          <p:spPr>
            <a:xfrm>
              <a:off x="16540690" y="2930851"/>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8"/>
            <p:cNvSpPr/>
            <p:nvPr/>
          </p:nvSpPr>
          <p:spPr>
            <a:xfrm>
              <a:off x="16704340" y="2859135"/>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8"/>
            <p:cNvSpPr/>
            <p:nvPr/>
          </p:nvSpPr>
          <p:spPr>
            <a:xfrm>
              <a:off x="16822418" y="2859135"/>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8"/>
            <p:cNvSpPr/>
            <p:nvPr/>
          </p:nvSpPr>
          <p:spPr>
            <a:xfrm>
              <a:off x="16894134" y="2947513"/>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8"/>
            <p:cNvSpPr/>
            <p:nvPr/>
          </p:nvSpPr>
          <p:spPr>
            <a:xfrm>
              <a:off x="16886890" y="3054659"/>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8"/>
            <p:cNvSpPr/>
            <p:nvPr/>
          </p:nvSpPr>
          <p:spPr>
            <a:xfrm>
              <a:off x="16749977" y="2990253"/>
              <a:ext cx="39184" cy="30491"/>
            </a:xfrm>
            <a:custGeom>
              <a:avLst/>
              <a:gdLst/>
              <a:ahLst/>
              <a:cxnLst/>
              <a:rect l="l" t="t" r="r" b="b"/>
              <a:pathLst>
                <a:path w="595" h="463" extrusionOk="0">
                  <a:moveTo>
                    <a:pt x="298" y="0"/>
                  </a:moveTo>
                  <a:cubicBezTo>
                    <a:pt x="1" y="0"/>
                    <a:pt x="1" y="462"/>
                    <a:pt x="298" y="462"/>
                  </a:cubicBezTo>
                  <a:cubicBezTo>
                    <a:pt x="594" y="462"/>
                    <a:pt x="59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8"/>
            <p:cNvSpPr/>
            <p:nvPr/>
          </p:nvSpPr>
          <p:spPr>
            <a:xfrm>
              <a:off x="16618926" y="3056832"/>
              <a:ext cx="39118" cy="29766"/>
            </a:xfrm>
            <a:custGeom>
              <a:avLst/>
              <a:gdLst/>
              <a:ahLst/>
              <a:cxnLst/>
              <a:rect l="l" t="t" r="r" b="b"/>
              <a:pathLst>
                <a:path w="594" h="452" extrusionOk="0">
                  <a:moveTo>
                    <a:pt x="297" y="1"/>
                  </a:moveTo>
                  <a:cubicBezTo>
                    <a:pt x="0"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8"/>
            <p:cNvSpPr/>
            <p:nvPr/>
          </p:nvSpPr>
          <p:spPr>
            <a:xfrm>
              <a:off x="16639933" y="3160422"/>
              <a:ext cx="38393" cy="30491"/>
            </a:xfrm>
            <a:custGeom>
              <a:avLst/>
              <a:gdLst/>
              <a:ahLst/>
              <a:cxnLst/>
              <a:rect l="l" t="t" r="r" b="b"/>
              <a:pathLst>
                <a:path w="583" h="463" extrusionOk="0">
                  <a:moveTo>
                    <a:pt x="286" y="0"/>
                  </a:moveTo>
                  <a:cubicBezTo>
                    <a:pt x="0" y="0"/>
                    <a:pt x="0"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8"/>
            <p:cNvSpPr/>
            <p:nvPr/>
          </p:nvSpPr>
          <p:spPr>
            <a:xfrm>
              <a:off x="16770985" y="3137241"/>
              <a:ext cx="39184" cy="30491"/>
            </a:xfrm>
            <a:custGeom>
              <a:avLst/>
              <a:gdLst/>
              <a:ahLst/>
              <a:cxnLst/>
              <a:rect l="l" t="t" r="r" b="b"/>
              <a:pathLst>
                <a:path w="595" h="463" extrusionOk="0">
                  <a:moveTo>
                    <a:pt x="297" y="1"/>
                  </a:moveTo>
                  <a:cubicBezTo>
                    <a:pt x="1" y="1"/>
                    <a:pt x="1" y="462"/>
                    <a:pt x="297" y="462"/>
                  </a:cubicBezTo>
                  <a:cubicBezTo>
                    <a:pt x="594" y="46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8"/>
            <p:cNvSpPr/>
            <p:nvPr/>
          </p:nvSpPr>
          <p:spPr>
            <a:xfrm>
              <a:off x="16825315" y="3218374"/>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8"/>
            <p:cNvSpPr/>
            <p:nvPr/>
          </p:nvSpPr>
          <p:spPr>
            <a:xfrm>
              <a:off x="16976650" y="3137965"/>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8"/>
            <p:cNvSpPr/>
            <p:nvPr/>
          </p:nvSpPr>
          <p:spPr>
            <a:xfrm>
              <a:off x="16662324" y="3283505"/>
              <a:ext cx="39184" cy="30491"/>
            </a:xfrm>
            <a:custGeom>
              <a:avLst/>
              <a:gdLst/>
              <a:ahLst/>
              <a:cxnLst/>
              <a:rect l="l" t="t" r="r" b="b"/>
              <a:pathLst>
                <a:path w="595" h="463" extrusionOk="0">
                  <a:moveTo>
                    <a:pt x="298" y="1"/>
                  </a:moveTo>
                  <a:cubicBezTo>
                    <a:pt x="1" y="12"/>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8"/>
          <p:cNvGrpSpPr/>
          <p:nvPr/>
        </p:nvGrpSpPr>
        <p:grpSpPr>
          <a:xfrm rot="1371110">
            <a:off x="71035" y="3073406"/>
            <a:ext cx="1662909" cy="2442252"/>
            <a:chOff x="4236353" y="5178024"/>
            <a:chExt cx="1326056" cy="1947530"/>
          </a:xfrm>
        </p:grpSpPr>
        <p:sp>
          <p:nvSpPr>
            <p:cNvPr id="944" name="Google Shape;944;p18"/>
            <p:cNvSpPr/>
            <p:nvPr/>
          </p:nvSpPr>
          <p:spPr>
            <a:xfrm>
              <a:off x="4236353" y="6711195"/>
              <a:ext cx="414294" cy="414360"/>
            </a:xfrm>
            <a:custGeom>
              <a:avLst/>
              <a:gdLst/>
              <a:ahLst/>
              <a:cxnLst/>
              <a:rect l="l" t="t" r="r" b="b"/>
              <a:pathLst>
                <a:path w="6291" h="6292" extrusionOk="0">
                  <a:moveTo>
                    <a:pt x="2310" y="1"/>
                  </a:moveTo>
                  <a:lnTo>
                    <a:pt x="792" y="2299"/>
                  </a:lnTo>
                  <a:cubicBezTo>
                    <a:pt x="0" y="3520"/>
                    <a:pt x="363" y="5158"/>
                    <a:pt x="1617" y="5917"/>
                  </a:cubicBezTo>
                  <a:cubicBezTo>
                    <a:pt x="2034" y="6171"/>
                    <a:pt x="2495" y="6291"/>
                    <a:pt x="2950" y="6291"/>
                  </a:cubicBezTo>
                  <a:cubicBezTo>
                    <a:pt x="3836" y="6291"/>
                    <a:pt x="4700" y="5833"/>
                    <a:pt x="5180" y="5004"/>
                  </a:cubicBezTo>
                  <a:lnTo>
                    <a:pt x="6291" y="3080"/>
                  </a:lnTo>
                  <a:cubicBezTo>
                    <a:pt x="4839" y="2200"/>
                    <a:pt x="3420" y="1232"/>
                    <a:pt x="2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8"/>
            <p:cNvSpPr/>
            <p:nvPr/>
          </p:nvSpPr>
          <p:spPr>
            <a:xfrm>
              <a:off x="4484758" y="5402524"/>
              <a:ext cx="954568" cy="1331193"/>
            </a:xfrm>
            <a:custGeom>
              <a:avLst/>
              <a:gdLst/>
              <a:ahLst/>
              <a:cxnLst/>
              <a:rect l="l" t="t" r="r" b="b"/>
              <a:pathLst>
                <a:path w="14495" h="20214" extrusionOk="0">
                  <a:moveTo>
                    <a:pt x="11613" y="1"/>
                  </a:moveTo>
                  <a:lnTo>
                    <a:pt x="0" y="17662"/>
                  </a:lnTo>
                  <a:cubicBezTo>
                    <a:pt x="506" y="18069"/>
                    <a:pt x="1034" y="18443"/>
                    <a:pt x="1584" y="18795"/>
                  </a:cubicBezTo>
                  <a:cubicBezTo>
                    <a:pt x="2387" y="19323"/>
                    <a:pt x="3222" y="19829"/>
                    <a:pt x="4102" y="20213"/>
                  </a:cubicBezTo>
                  <a:lnTo>
                    <a:pt x="14494" y="2244"/>
                  </a:lnTo>
                  <a:lnTo>
                    <a:pt x="13010" y="1089"/>
                  </a:lnTo>
                  <a:lnTo>
                    <a:pt x="11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8"/>
            <p:cNvSpPr/>
            <p:nvPr/>
          </p:nvSpPr>
          <p:spPr>
            <a:xfrm>
              <a:off x="4388412" y="6677148"/>
              <a:ext cx="291211" cy="236880"/>
            </a:xfrm>
            <a:custGeom>
              <a:avLst/>
              <a:gdLst/>
              <a:ahLst/>
              <a:cxnLst/>
              <a:rect l="l" t="t" r="r" b="b"/>
              <a:pathLst>
                <a:path w="4422" h="3597" extrusionOk="0">
                  <a:moveTo>
                    <a:pt x="341" y="1"/>
                  </a:moveTo>
                  <a:lnTo>
                    <a:pt x="1" y="518"/>
                  </a:lnTo>
                  <a:cubicBezTo>
                    <a:pt x="1111" y="1749"/>
                    <a:pt x="2530" y="2717"/>
                    <a:pt x="3982" y="3597"/>
                  </a:cubicBezTo>
                  <a:lnTo>
                    <a:pt x="4421" y="2838"/>
                  </a:lnTo>
                  <a:cubicBezTo>
                    <a:pt x="4146" y="2673"/>
                    <a:pt x="3872" y="2497"/>
                    <a:pt x="3597" y="2332"/>
                  </a:cubicBezTo>
                  <a:cubicBezTo>
                    <a:pt x="2860" y="1870"/>
                    <a:pt x="2134" y="1408"/>
                    <a:pt x="1430" y="902"/>
                  </a:cubicBezTo>
                  <a:cubicBezTo>
                    <a:pt x="1045" y="627"/>
                    <a:pt x="671" y="33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8"/>
            <p:cNvSpPr/>
            <p:nvPr/>
          </p:nvSpPr>
          <p:spPr>
            <a:xfrm>
              <a:off x="4459404" y="6565655"/>
              <a:ext cx="295557" cy="253542"/>
            </a:xfrm>
            <a:custGeom>
              <a:avLst/>
              <a:gdLst/>
              <a:ahLst/>
              <a:cxnLst/>
              <a:rect l="l" t="t" r="r" b="b"/>
              <a:pathLst>
                <a:path w="4488" h="3850" extrusionOk="0">
                  <a:moveTo>
                    <a:pt x="385" y="0"/>
                  </a:moveTo>
                  <a:lnTo>
                    <a:pt x="0" y="583"/>
                  </a:lnTo>
                  <a:cubicBezTo>
                    <a:pt x="1144" y="1782"/>
                    <a:pt x="2398" y="2870"/>
                    <a:pt x="3739" y="3849"/>
                  </a:cubicBezTo>
                  <a:lnTo>
                    <a:pt x="4487" y="2551"/>
                  </a:lnTo>
                  <a:cubicBezTo>
                    <a:pt x="3607" y="2167"/>
                    <a:pt x="2772" y="1661"/>
                    <a:pt x="1969" y="1133"/>
                  </a:cubicBezTo>
                  <a:cubicBezTo>
                    <a:pt x="1419" y="781"/>
                    <a:pt x="891" y="407"/>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8"/>
            <p:cNvSpPr/>
            <p:nvPr/>
          </p:nvSpPr>
          <p:spPr>
            <a:xfrm>
              <a:off x="4410868" y="6603258"/>
              <a:ext cx="294833" cy="260786"/>
            </a:xfrm>
            <a:custGeom>
              <a:avLst/>
              <a:gdLst/>
              <a:ahLst/>
              <a:cxnLst/>
              <a:rect l="l" t="t" r="r" b="b"/>
              <a:pathLst>
                <a:path w="4477" h="3960" extrusionOk="0">
                  <a:moveTo>
                    <a:pt x="737" y="1"/>
                  </a:moveTo>
                  <a:lnTo>
                    <a:pt x="0" y="1123"/>
                  </a:lnTo>
                  <a:cubicBezTo>
                    <a:pt x="330" y="1464"/>
                    <a:pt x="704" y="1749"/>
                    <a:pt x="1089" y="2024"/>
                  </a:cubicBezTo>
                  <a:cubicBezTo>
                    <a:pt x="1793" y="2530"/>
                    <a:pt x="2519" y="2992"/>
                    <a:pt x="3256" y="3454"/>
                  </a:cubicBezTo>
                  <a:cubicBezTo>
                    <a:pt x="3531" y="3619"/>
                    <a:pt x="3805" y="3795"/>
                    <a:pt x="4080" y="3960"/>
                  </a:cubicBezTo>
                  <a:lnTo>
                    <a:pt x="4476" y="3278"/>
                  </a:lnTo>
                  <a:cubicBezTo>
                    <a:pt x="3135" y="2299"/>
                    <a:pt x="1881" y="1200"/>
                    <a:pt x="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5436363" y="5178024"/>
              <a:ext cx="126046" cy="189794"/>
            </a:xfrm>
            <a:custGeom>
              <a:avLst/>
              <a:gdLst/>
              <a:ahLst/>
              <a:cxnLst/>
              <a:rect l="l" t="t" r="r" b="b"/>
              <a:pathLst>
                <a:path w="1914" h="2882" extrusionOk="0">
                  <a:moveTo>
                    <a:pt x="1914" y="1"/>
                  </a:moveTo>
                  <a:lnTo>
                    <a:pt x="0" y="1375"/>
                  </a:lnTo>
                  <a:cubicBezTo>
                    <a:pt x="231" y="1925"/>
                    <a:pt x="550" y="2442"/>
                    <a:pt x="957" y="2882"/>
                  </a:cubicBezTo>
                  <a:lnTo>
                    <a:pt x="19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5248808" y="5268575"/>
              <a:ext cx="250644" cy="281794"/>
            </a:xfrm>
            <a:custGeom>
              <a:avLst/>
              <a:gdLst/>
              <a:ahLst/>
              <a:cxnLst/>
              <a:rect l="l" t="t" r="r" b="b"/>
              <a:pathLst>
                <a:path w="3806" h="4279" extrusionOk="0">
                  <a:moveTo>
                    <a:pt x="2848" y="0"/>
                  </a:moveTo>
                  <a:lnTo>
                    <a:pt x="0" y="2035"/>
                  </a:lnTo>
                  <a:lnTo>
                    <a:pt x="2892" y="4278"/>
                  </a:lnTo>
                  <a:lnTo>
                    <a:pt x="3805" y="1518"/>
                  </a:lnTo>
                  <a:cubicBezTo>
                    <a:pt x="3398" y="1067"/>
                    <a:pt x="3079" y="550"/>
                    <a:pt x="2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4549164" y="5438020"/>
              <a:ext cx="746005" cy="1173273"/>
            </a:xfrm>
            <a:custGeom>
              <a:avLst/>
              <a:gdLst/>
              <a:ahLst/>
              <a:cxnLst/>
              <a:rect l="l" t="t" r="r" b="b"/>
              <a:pathLst>
                <a:path w="11328" h="17816" fill="none" extrusionOk="0">
                  <a:moveTo>
                    <a:pt x="11328" y="1"/>
                  </a:moveTo>
                  <a:lnTo>
                    <a:pt x="1" y="17816"/>
                  </a:ln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4710706" y="5529295"/>
              <a:ext cx="698919" cy="1179792"/>
            </a:xfrm>
            <a:custGeom>
              <a:avLst/>
              <a:gdLst/>
              <a:ahLst/>
              <a:cxnLst/>
              <a:rect l="l" t="t" r="r" b="b"/>
              <a:pathLst>
                <a:path w="10613" h="17915" fill="none" extrusionOk="0">
                  <a:moveTo>
                    <a:pt x="10613" y="0"/>
                  </a:moveTo>
                  <a:lnTo>
                    <a:pt x="0" y="17915"/>
                  </a:ln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8"/>
            <p:cNvSpPr/>
            <p:nvPr/>
          </p:nvSpPr>
          <p:spPr>
            <a:xfrm>
              <a:off x="4626675" y="5487279"/>
              <a:ext cx="727171" cy="1175446"/>
            </a:xfrm>
            <a:custGeom>
              <a:avLst/>
              <a:gdLst/>
              <a:ahLst/>
              <a:cxnLst/>
              <a:rect l="l" t="t" r="r" b="b"/>
              <a:pathLst>
                <a:path w="11042" h="17849" fill="none" extrusionOk="0">
                  <a:moveTo>
                    <a:pt x="11042" y="0"/>
                  </a:moveTo>
                  <a:lnTo>
                    <a:pt x="1" y="17849"/>
                  </a:ln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a:off x="4349294" y="5871807"/>
              <a:ext cx="626544" cy="955358"/>
            </a:xfrm>
            <a:custGeom>
              <a:avLst/>
              <a:gdLst/>
              <a:ahLst/>
              <a:cxnLst/>
              <a:rect l="l" t="t" r="r" b="b"/>
              <a:pathLst>
                <a:path w="9514" h="14507" extrusionOk="0">
                  <a:moveTo>
                    <a:pt x="9513" y="1"/>
                  </a:moveTo>
                  <a:lnTo>
                    <a:pt x="9513" y="1"/>
                  </a:lnTo>
                  <a:cubicBezTo>
                    <a:pt x="9095" y="595"/>
                    <a:pt x="8688" y="1189"/>
                    <a:pt x="8271" y="1782"/>
                  </a:cubicBezTo>
                  <a:lnTo>
                    <a:pt x="7050" y="3575"/>
                  </a:lnTo>
                  <a:cubicBezTo>
                    <a:pt x="6236" y="4774"/>
                    <a:pt x="5444" y="5983"/>
                    <a:pt x="4652" y="7193"/>
                  </a:cubicBezTo>
                  <a:cubicBezTo>
                    <a:pt x="3861" y="8403"/>
                    <a:pt x="3069" y="9612"/>
                    <a:pt x="2299" y="10833"/>
                  </a:cubicBezTo>
                  <a:lnTo>
                    <a:pt x="1133" y="12659"/>
                  </a:lnTo>
                  <a:cubicBezTo>
                    <a:pt x="760" y="13274"/>
                    <a:pt x="375" y="13890"/>
                    <a:pt x="1" y="14506"/>
                  </a:cubicBezTo>
                  <a:cubicBezTo>
                    <a:pt x="419" y="13923"/>
                    <a:pt x="825" y="13329"/>
                    <a:pt x="1243" y="12736"/>
                  </a:cubicBezTo>
                  <a:lnTo>
                    <a:pt x="2464" y="10943"/>
                  </a:lnTo>
                  <a:cubicBezTo>
                    <a:pt x="3267" y="9744"/>
                    <a:pt x="4070" y="8535"/>
                    <a:pt x="4861" y="7325"/>
                  </a:cubicBezTo>
                  <a:cubicBezTo>
                    <a:pt x="5653" y="6115"/>
                    <a:pt x="6445" y="4906"/>
                    <a:pt x="7215" y="3685"/>
                  </a:cubicBezTo>
                  <a:lnTo>
                    <a:pt x="8370" y="1848"/>
                  </a:lnTo>
                  <a:cubicBezTo>
                    <a:pt x="8754" y="1233"/>
                    <a:pt x="9139" y="628"/>
                    <a:pt x="9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a:off x="4294239" y="6882088"/>
              <a:ext cx="67436" cy="192758"/>
            </a:xfrm>
            <a:custGeom>
              <a:avLst/>
              <a:gdLst/>
              <a:ahLst/>
              <a:cxnLst/>
              <a:rect l="l" t="t" r="r" b="b"/>
              <a:pathLst>
                <a:path w="1024" h="2927" extrusionOk="0">
                  <a:moveTo>
                    <a:pt x="430" y="1"/>
                  </a:moveTo>
                  <a:lnTo>
                    <a:pt x="430" y="1"/>
                  </a:lnTo>
                  <a:cubicBezTo>
                    <a:pt x="254" y="210"/>
                    <a:pt x="133" y="474"/>
                    <a:pt x="67" y="749"/>
                  </a:cubicBezTo>
                  <a:cubicBezTo>
                    <a:pt x="1" y="1024"/>
                    <a:pt x="1" y="1320"/>
                    <a:pt x="56" y="1606"/>
                  </a:cubicBezTo>
                  <a:cubicBezTo>
                    <a:pt x="122" y="1881"/>
                    <a:pt x="232" y="2156"/>
                    <a:pt x="397" y="2376"/>
                  </a:cubicBezTo>
                  <a:cubicBezTo>
                    <a:pt x="562" y="2607"/>
                    <a:pt x="771" y="2805"/>
                    <a:pt x="1024" y="2926"/>
                  </a:cubicBezTo>
                  <a:cubicBezTo>
                    <a:pt x="837" y="2728"/>
                    <a:pt x="694" y="2508"/>
                    <a:pt x="573" y="2277"/>
                  </a:cubicBezTo>
                  <a:cubicBezTo>
                    <a:pt x="452" y="2046"/>
                    <a:pt x="353" y="1804"/>
                    <a:pt x="309" y="1551"/>
                  </a:cubicBezTo>
                  <a:cubicBezTo>
                    <a:pt x="254" y="1298"/>
                    <a:pt x="243" y="1046"/>
                    <a:pt x="265" y="782"/>
                  </a:cubicBezTo>
                  <a:cubicBezTo>
                    <a:pt x="287" y="529"/>
                    <a:pt x="342" y="265"/>
                    <a:pt x="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0"/>
        <p:cNvGrpSpPr/>
        <p:nvPr/>
      </p:nvGrpSpPr>
      <p:grpSpPr>
        <a:xfrm>
          <a:off x="0" y="0"/>
          <a:ext cx="0" cy="0"/>
          <a:chOff x="0" y="0"/>
          <a:chExt cx="0" cy="0"/>
        </a:xfrm>
      </p:grpSpPr>
      <p:grpSp>
        <p:nvGrpSpPr>
          <p:cNvPr id="1531" name="Google Shape;1531;p29"/>
          <p:cNvGrpSpPr/>
          <p:nvPr/>
        </p:nvGrpSpPr>
        <p:grpSpPr>
          <a:xfrm>
            <a:off x="277850" y="283400"/>
            <a:ext cx="8583300" cy="4576800"/>
            <a:chOff x="277850" y="283400"/>
            <a:chExt cx="8583300" cy="4576800"/>
          </a:xfrm>
        </p:grpSpPr>
        <p:sp>
          <p:nvSpPr>
            <p:cNvPr id="1532" name="Google Shape;1532;p29"/>
            <p:cNvSpPr/>
            <p:nvPr/>
          </p:nvSpPr>
          <p:spPr>
            <a:xfrm>
              <a:off x="277850" y="283766"/>
              <a:ext cx="8583300" cy="4576200"/>
            </a:xfrm>
            <a:prstGeom prst="rect">
              <a:avLst/>
            </a:prstGeom>
            <a:solidFill>
              <a:schemeClr val="accent5"/>
            </a:solidFill>
            <a:ln>
              <a:noFill/>
            </a:ln>
            <a:effectLst>
              <a:outerShdw blurRad="57150" dist="19050" dir="5400000" algn="bl" rotWithShape="0">
                <a:schemeClr val="accent2">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3" name="Google Shape;1533;p29"/>
            <p:cNvCxnSpPr/>
            <p:nvPr/>
          </p:nvCxnSpPr>
          <p:spPr>
            <a:xfrm>
              <a:off x="277850" y="107389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34" name="Google Shape;1534;p29"/>
            <p:cNvCxnSpPr/>
            <p:nvPr/>
          </p:nvCxnSpPr>
          <p:spPr>
            <a:xfrm>
              <a:off x="277850" y="1326298"/>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35" name="Google Shape;1535;p29"/>
            <p:cNvCxnSpPr/>
            <p:nvPr/>
          </p:nvCxnSpPr>
          <p:spPr>
            <a:xfrm>
              <a:off x="277850" y="1831114"/>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36" name="Google Shape;1536;p29"/>
            <p:cNvCxnSpPr/>
            <p:nvPr/>
          </p:nvCxnSpPr>
          <p:spPr>
            <a:xfrm>
              <a:off x="277850" y="2588337"/>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37" name="Google Shape;1537;p29"/>
            <p:cNvCxnSpPr/>
            <p:nvPr/>
          </p:nvCxnSpPr>
          <p:spPr>
            <a:xfrm>
              <a:off x="277850" y="309315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38" name="Google Shape;1538;p29"/>
            <p:cNvCxnSpPr/>
            <p:nvPr/>
          </p:nvCxnSpPr>
          <p:spPr>
            <a:xfrm>
              <a:off x="277850" y="3597969"/>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39" name="Google Shape;1539;p29"/>
            <p:cNvCxnSpPr/>
            <p:nvPr/>
          </p:nvCxnSpPr>
          <p:spPr>
            <a:xfrm>
              <a:off x="277850" y="410278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40" name="Google Shape;1540;p29"/>
            <p:cNvCxnSpPr/>
            <p:nvPr/>
          </p:nvCxnSpPr>
          <p:spPr>
            <a:xfrm>
              <a:off x="277850" y="4355193"/>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41" name="Google Shape;1541;p29"/>
            <p:cNvCxnSpPr/>
            <p:nvPr/>
          </p:nvCxnSpPr>
          <p:spPr>
            <a:xfrm>
              <a:off x="277850" y="460760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42" name="Google Shape;1542;p29"/>
            <p:cNvCxnSpPr/>
            <p:nvPr/>
          </p:nvCxnSpPr>
          <p:spPr>
            <a:xfrm>
              <a:off x="277850" y="2083522"/>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43" name="Google Shape;1543;p29"/>
            <p:cNvCxnSpPr/>
            <p:nvPr/>
          </p:nvCxnSpPr>
          <p:spPr>
            <a:xfrm>
              <a:off x="277850" y="2840745"/>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44" name="Google Shape;1544;p29"/>
            <p:cNvCxnSpPr/>
            <p:nvPr/>
          </p:nvCxnSpPr>
          <p:spPr>
            <a:xfrm>
              <a:off x="277850" y="3345561"/>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45" name="Google Shape;1545;p29"/>
            <p:cNvCxnSpPr/>
            <p:nvPr/>
          </p:nvCxnSpPr>
          <p:spPr>
            <a:xfrm>
              <a:off x="277850" y="3850377"/>
              <a:ext cx="8583300" cy="0"/>
            </a:xfrm>
            <a:prstGeom prst="straightConnector1">
              <a:avLst/>
            </a:prstGeom>
            <a:noFill/>
            <a:ln w="9525" cap="flat" cmpd="sng">
              <a:solidFill>
                <a:schemeClr val="accent3"/>
              </a:solidFill>
              <a:prstDash val="solid"/>
              <a:round/>
              <a:headEnd type="none" w="med" len="med"/>
              <a:tailEnd type="none" w="med" len="med"/>
            </a:ln>
          </p:spPr>
        </p:cxnSp>
        <p:sp>
          <p:nvSpPr>
            <p:cNvPr id="1546" name="Google Shape;1546;p29"/>
            <p:cNvSpPr/>
            <p:nvPr/>
          </p:nvSpPr>
          <p:spPr>
            <a:xfrm>
              <a:off x="519435" y="568214"/>
              <a:ext cx="206400" cy="20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7" name="Google Shape;1547;p29"/>
            <p:cNvCxnSpPr/>
            <p:nvPr/>
          </p:nvCxnSpPr>
          <p:spPr>
            <a:xfrm>
              <a:off x="277850" y="2335930"/>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48" name="Google Shape;1548;p29"/>
            <p:cNvCxnSpPr/>
            <p:nvPr/>
          </p:nvCxnSpPr>
          <p:spPr>
            <a:xfrm>
              <a:off x="277850" y="1578706"/>
              <a:ext cx="8583300" cy="0"/>
            </a:xfrm>
            <a:prstGeom prst="straightConnector1">
              <a:avLst/>
            </a:prstGeom>
            <a:noFill/>
            <a:ln w="9525" cap="flat" cmpd="sng">
              <a:solidFill>
                <a:schemeClr val="accent3"/>
              </a:solidFill>
              <a:prstDash val="solid"/>
              <a:round/>
              <a:headEnd type="none" w="med" len="med"/>
              <a:tailEnd type="none" w="med" len="med"/>
            </a:ln>
          </p:spPr>
        </p:cxnSp>
        <p:cxnSp>
          <p:nvCxnSpPr>
            <p:cNvPr id="1549" name="Google Shape;1549;p29"/>
            <p:cNvCxnSpPr/>
            <p:nvPr/>
          </p:nvCxnSpPr>
          <p:spPr>
            <a:xfrm rot="10800000">
              <a:off x="967350" y="283400"/>
              <a:ext cx="0" cy="457680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1550"/>
        <p:cNvGrpSpPr/>
        <p:nvPr/>
      </p:nvGrpSpPr>
      <p:grpSpPr>
        <a:xfrm>
          <a:off x="0" y="0"/>
          <a:ext cx="0" cy="0"/>
          <a:chOff x="0" y="0"/>
          <a:chExt cx="0" cy="0"/>
        </a:xfrm>
      </p:grpSpPr>
      <p:grpSp>
        <p:nvGrpSpPr>
          <p:cNvPr id="1551" name="Google Shape;1551;p30"/>
          <p:cNvGrpSpPr/>
          <p:nvPr/>
        </p:nvGrpSpPr>
        <p:grpSpPr>
          <a:xfrm>
            <a:off x="713225" y="539375"/>
            <a:ext cx="7717500" cy="4607100"/>
            <a:chOff x="713225" y="539375"/>
            <a:chExt cx="7717500" cy="4607100"/>
          </a:xfrm>
        </p:grpSpPr>
        <p:sp>
          <p:nvSpPr>
            <p:cNvPr id="1552" name="Google Shape;1552;p30"/>
            <p:cNvSpPr/>
            <p:nvPr/>
          </p:nvSpPr>
          <p:spPr>
            <a:xfrm>
              <a:off x="713225" y="539525"/>
              <a:ext cx="7717500" cy="4604100"/>
            </a:xfrm>
            <a:prstGeom prst="rect">
              <a:avLst/>
            </a:prstGeom>
            <a:solidFill>
              <a:schemeClr val="accent5"/>
            </a:solidFill>
            <a:ln>
              <a:noFill/>
            </a:ln>
            <a:effectLst>
              <a:outerShdw blurRad="57150" dist="19050" dir="5400000" algn="bl" rotWithShape="0">
                <a:schemeClr val="accent2">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3" name="Google Shape;1553;p30"/>
            <p:cNvCxnSpPr/>
            <p:nvPr/>
          </p:nvCxnSpPr>
          <p:spPr>
            <a:xfrm>
              <a:off x="713225" y="1339685"/>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54" name="Google Shape;1554;p30"/>
            <p:cNvCxnSpPr/>
            <p:nvPr/>
          </p:nvCxnSpPr>
          <p:spPr>
            <a:xfrm>
              <a:off x="713225" y="1624463"/>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55" name="Google Shape;1555;p30"/>
            <p:cNvCxnSpPr/>
            <p:nvPr/>
          </p:nvCxnSpPr>
          <p:spPr>
            <a:xfrm>
              <a:off x="713225" y="1909241"/>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56" name="Google Shape;1556;p30"/>
            <p:cNvCxnSpPr/>
            <p:nvPr/>
          </p:nvCxnSpPr>
          <p:spPr>
            <a:xfrm>
              <a:off x="713225" y="2478798"/>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57" name="Google Shape;1557;p30"/>
            <p:cNvCxnSpPr/>
            <p:nvPr/>
          </p:nvCxnSpPr>
          <p:spPr>
            <a:xfrm>
              <a:off x="713225" y="3048354"/>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58" name="Google Shape;1558;p30"/>
            <p:cNvCxnSpPr/>
            <p:nvPr/>
          </p:nvCxnSpPr>
          <p:spPr>
            <a:xfrm>
              <a:off x="713225" y="3617910"/>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59" name="Google Shape;1559;p30"/>
            <p:cNvCxnSpPr/>
            <p:nvPr/>
          </p:nvCxnSpPr>
          <p:spPr>
            <a:xfrm>
              <a:off x="713225" y="4187466"/>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60" name="Google Shape;1560;p30"/>
            <p:cNvCxnSpPr/>
            <p:nvPr/>
          </p:nvCxnSpPr>
          <p:spPr>
            <a:xfrm>
              <a:off x="713225" y="4472244"/>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61" name="Google Shape;1561;p30"/>
            <p:cNvCxnSpPr/>
            <p:nvPr/>
          </p:nvCxnSpPr>
          <p:spPr>
            <a:xfrm>
              <a:off x="713225" y="4757022"/>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62" name="Google Shape;1562;p30"/>
            <p:cNvCxnSpPr/>
            <p:nvPr/>
          </p:nvCxnSpPr>
          <p:spPr>
            <a:xfrm>
              <a:off x="713225" y="5041800"/>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63" name="Google Shape;1563;p30"/>
            <p:cNvCxnSpPr/>
            <p:nvPr/>
          </p:nvCxnSpPr>
          <p:spPr>
            <a:xfrm>
              <a:off x="713225" y="2194019"/>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64" name="Google Shape;1564;p30"/>
            <p:cNvCxnSpPr/>
            <p:nvPr/>
          </p:nvCxnSpPr>
          <p:spPr>
            <a:xfrm>
              <a:off x="713225" y="2763576"/>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65" name="Google Shape;1565;p30"/>
            <p:cNvCxnSpPr/>
            <p:nvPr/>
          </p:nvCxnSpPr>
          <p:spPr>
            <a:xfrm>
              <a:off x="713225" y="3333132"/>
              <a:ext cx="7717500" cy="0"/>
            </a:xfrm>
            <a:prstGeom prst="straightConnector1">
              <a:avLst/>
            </a:prstGeom>
            <a:noFill/>
            <a:ln w="9525" cap="flat" cmpd="sng">
              <a:solidFill>
                <a:schemeClr val="accent3"/>
              </a:solidFill>
              <a:prstDash val="solid"/>
              <a:round/>
              <a:headEnd type="none" w="med" len="med"/>
              <a:tailEnd type="none" w="med" len="med"/>
            </a:ln>
          </p:spPr>
        </p:cxnSp>
        <p:cxnSp>
          <p:nvCxnSpPr>
            <p:cNvPr id="1566" name="Google Shape;1566;p30"/>
            <p:cNvCxnSpPr/>
            <p:nvPr/>
          </p:nvCxnSpPr>
          <p:spPr>
            <a:xfrm>
              <a:off x="713225" y="3902688"/>
              <a:ext cx="7717500" cy="0"/>
            </a:xfrm>
            <a:prstGeom prst="straightConnector1">
              <a:avLst/>
            </a:prstGeom>
            <a:noFill/>
            <a:ln w="9525" cap="flat" cmpd="sng">
              <a:solidFill>
                <a:schemeClr val="accent3"/>
              </a:solidFill>
              <a:prstDash val="solid"/>
              <a:round/>
              <a:headEnd type="none" w="med" len="med"/>
              <a:tailEnd type="none" w="med" len="med"/>
            </a:ln>
          </p:spPr>
        </p:cxnSp>
        <p:sp>
          <p:nvSpPr>
            <p:cNvPr id="1567" name="Google Shape;1567;p30"/>
            <p:cNvSpPr/>
            <p:nvPr/>
          </p:nvSpPr>
          <p:spPr>
            <a:xfrm>
              <a:off x="957863" y="827595"/>
              <a:ext cx="209100" cy="20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8" name="Google Shape;1568;p30"/>
            <p:cNvCxnSpPr/>
            <p:nvPr/>
          </p:nvCxnSpPr>
          <p:spPr>
            <a:xfrm rot="10800000">
              <a:off x="1411475" y="539375"/>
              <a:ext cx="0" cy="460710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87725" y="632900"/>
            <a:ext cx="7143000" cy="4782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3000"/>
              <a:buFont typeface="Poppins Black"/>
              <a:buNone/>
              <a:defRPr sz="3000">
                <a:solidFill>
                  <a:schemeClr val="accent2"/>
                </a:solidFill>
                <a:latin typeface="Poppins Black"/>
                <a:ea typeface="Poppins Black"/>
                <a:cs typeface="Poppins Black"/>
                <a:sym typeface="Poppins Black"/>
              </a:defRPr>
            </a:lvl1pPr>
            <a:lvl2pPr lvl="1">
              <a:lnSpc>
                <a:spcPct val="100000"/>
              </a:lnSpc>
              <a:spcBef>
                <a:spcPts val="0"/>
              </a:spcBef>
              <a:spcAft>
                <a:spcPts val="0"/>
              </a:spcAft>
              <a:buClr>
                <a:schemeClr val="accent2"/>
              </a:buClr>
              <a:buSzPts val="3000"/>
              <a:buFont typeface="Poppins Black"/>
              <a:buNone/>
              <a:defRPr sz="3000">
                <a:solidFill>
                  <a:schemeClr val="accent2"/>
                </a:solidFill>
                <a:latin typeface="Poppins Black"/>
                <a:ea typeface="Poppins Black"/>
                <a:cs typeface="Poppins Black"/>
                <a:sym typeface="Poppins Black"/>
              </a:defRPr>
            </a:lvl2pPr>
            <a:lvl3pPr lvl="2">
              <a:lnSpc>
                <a:spcPct val="100000"/>
              </a:lnSpc>
              <a:spcBef>
                <a:spcPts val="0"/>
              </a:spcBef>
              <a:spcAft>
                <a:spcPts val="0"/>
              </a:spcAft>
              <a:buClr>
                <a:schemeClr val="accent2"/>
              </a:buClr>
              <a:buSzPts val="3000"/>
              <a:buFont typeface="Poppins Black"/>
              <a:buNone/>
              <a:defRPr sz="3000">
                <a:solidFill>
                  <a:schemeClr val="accent2"/>
                </a:solidFill>
                <a:latin typeface="Poppins Black"/>
                <a:ea typeface="Poppins Black"/>
                <a:cs typeface="Poppins Black"/>
                <a:sym typeface="Poppins Black"/>
              </a:defRPr>
            </a:lvl3pPr>
            <a:lvl4pPr lvl="3">
              <a:lnSpc>
                <a:spcPct val="100000"/>
              </a:lnSpc>
              <a:spcBef>
                <a:spcPts val="0"/>
              </a:spcBef>
              <a:spcAft>
                <a:spcPts val="0"/>
              </a:spcAft>
              <a:buClr>
                <a:schemeClr val="accent2"/>
              </a:buClr>
              <a:buSzPts val="3000"/>
              <a:buFont typeface="Poppins Black"/>
              <a:buNone/>
              <a:defRPr sz="3000">
                <a:solidFill>
                  <a:schemeClr val="accent2"/>
                </a:solidFill>
                <a:latin typeface="Poppins Black"/>
                <a:ea typeface="Poppins Black"/>
                <a:cs typeface="Poppins Black"/>
                <a:sym typeface="Poppins Black"/>
              </a:defRPr>
            </a:lvl4pPr>
            <a:lvl5pPr lvl="4">
              <a:lnSpc>
                <a:spcPct val="100000"/>
              </a:lnSpc>
              <a:spcBef>
                <a:spcPts val="0"/>
              </a:spcBef>
              <a:spcAft>
                <a:spcPts val="0"/>
              </a:spcAft>
              <a:buClr>
                <a:schemeClr val="accent2"/>
              </a:buClr>
              <a:buSzPts val="3000"/>
              <a:buFont typeface="Poppins Black"/>
              <a:buNone/>
              <a:defRPr sz="3000">
                <a:solidFill>
                  <a:schemeClr val="accent2"/>
                </a:solidFill>
                <a:latin typeface="Poppins Black"/>
                <a:ea typeface="Poppins Black"/>
                <a:cs typeface="Poppins Black"/>
                <a:sym typeface="Poppins Black"/>
              </a:defRPr>
            </a:lvl5pPr>
            <a:lvl6pPr lvl="5">
              <a:lnSpc>
                <a:spcPct val="100000"/>
              </a:lnSpc>
              <a:spcBef>
                <a:spcPts val="0"/>
              </a:spcBef>
              <a:spcAft>
                <a:spcPts val="0"/>
              </a:spcAft>
              <a:buClr>
                <a:schemeClr val="accent2"/>
              </a:buClr>
              <a:buSzPts val="3000"/>
              <a:buFont typeface="Poppins Black"/>
              <a:buNone/>
              <a:defRPr sz="3000">
                <a:solidFill>
                  <a:schemeClr val="accent2"/>
                </a:solidFill>
                <a:latin typeface="Poppins Black"/>
                <a:ea typeface="Poppins Black"/>
                <a:cs typeface="Poppins Black"/>
                <a:sym typeface="Poppins Black"/>
              </a:defRPr>
            </a:lvl6pPr>
            <a:lvl7pPr lvl="6">
              <a:lnSpc>
                <a:spcPct val="100000"/>
              </a:lnSpc>
              <a:spcBef>
                <a:spcPts val="0"/>
              </a:spcBef>
              <a:spcAft>
                <a:spcPts val="0"/>
              </a:spcAft>
              <a:buClr>
                <a:schemeClr val="accent2"/>
              </a:buClr>
              <a:buSzPts val="3000"/>
              <a:buFont typeface="Poppins Black"/>
              <a:buNone/>
              <a:defRPr sz="3000">
                <a:solidFill>
                  <a:schemeClr val="accent2"/>
                </a:solidFill>
                <a:latin typeface="Poppins Black"/>
                <a:ea typeface="Poppins Black"/>
                <a:cs typeface="Poppins Black"/>
                <a:sym typeface="Poppins Black"/>
              </a:defRPr>
            </a:lvl7pPr>
            <a:lvl8pPr lvl="7">
              <a:lnSpc>
                <a:spcPct val="100000"/>
              </a:lnSpc>
              <a:spcBef>
                <a:spcPts val="0"/>
              </a:spcBef>
              <a:spcAft>
                <a:spcPts val="0"/>
              </a:spcAft>
              <a:buClr>
                <a:schemeClr val="accent2"/>
              </a:buClr>
              <a:buSzPts val="3000"/>
              <a:buFont typeface="Poppins Black"/>
              <a:buNone/>
              <a:defRPr sz="3000">
                <a:solidFill>
                  <a:schemeClr val="accent2"/>
                </a:solidFill>
                <a:latin typeface="Poppins Black"/>
                <a:ea typeface="Poppins Black"/>
                <a:cs typeface="Poppins Black"/>
                <a:sym typeface="Poppins Black"/>
              </a:defRPr>
            </a:lvl8pPr>
            <a:lvl9pPr lvl="8">
              <a:lnSpc>
                <a:spcPct val="100000"/>
              </a:lnSpc>
              <a:spcBef>
                <a:spcPts val="0"/>
              </a:spcBef>
              <a:spcAft>
                <a:spcPts val="0"/>
              </a:spcAft>
              <a:buClr>
                <a:schemeClr val="accent2"/>
              </a:buClr>
              <a:buSzPts val="3000"/>
              <a:buFont typeface="Poppins Black"/>
              <a:buNone/>
              <a:defRPr sz="3000">
                <a:solidFill>
                  <a:schemeClr val="accent2"/>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1pPr>
            <a:lvl2pPr marL="914400" lvl="1"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1600"/>
              </a:spcBef>
              <a:spcAft>
                <a:spcPts val="160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8" r:id="rId6"/>
    <p:sldLayoutId id="2147483664" r:id="rId7"/>
    <p:sldLayoutId id="2147483675" r:id="rId8"/>
    <p:sldLayoutId id="2147483676"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4"/>
          <p:cNvSpPr txBox="1">
            <a:spLocks noGrp="1"/>
          </p:cNvSpPr>
          <p:nvPr>
            <p:ph type="ctrTitle"/>
          </p:nvPr>
        </p:nvSpPr>
        <p:spPr>
          <a:xfrm>
            <a:off x="2037025" y="472367"/>
            <a:ext cx="5135100" cy="2277516"/>
          </a:xfrm>
          <a:prstGeom prst="rect">
            <a:avLst/>
          </a:prstGeom>
        </p:spPr>
        <p:txBody>
          <a:bodyPr spcFirstLastPara="1" wrap="square" lIns="91425" tIns="91425" rIns="91425" bIns="91425" anchor="ctr" anchorCtr="0">
            <a:spAutoFit/>
          </a:bodyPr>
          <a:lstStyle/>
          <a:p>
            <a:pPr lvl="0"/>
            <a:r>
              <a:rPr lang="id-ID" sz="4000" dirty="0" smtClean="0">
                <a:solidFill>
                  <a:schemeClr val="bg2">
                    <a:lumMod val="50000"/>
                  </a:schemeClr>
                </a:solidFill>
              </a:rPr>
              <a:t>Project UAS </a:t>
            </a:r>
            <a:r>
              <a:rPr lang="id-ID" sz="4000" dirty="0" smtClean="0">
                <a:solidFill>
                  <a:srgbClr val="FFC000"/>
                </a:solidFill>
              </a:rPr>
              <a:t>– WEB PROGRAMMING III</a:t>
            </a:r>
            <a:r>
              <a:rPr lang="id-ID" sz="4000" dirty="0" smtClean="0"/>
              <a:t/>
            </a:r>
            <a:br>
              <a:rPr lang="id-ID" sz="4000" dirty="0" smtClean="0"/>
            </a:br>
            <a:r>
              <a:rPr lang="id-ID" sz="4000" dirty="0" smtClean="0"/>
              <a:t>Pemesanan </a:t>
            </a:r>
            <a:r>
              <a:rPr lang="id-ID" sz="4000" dirty="0"/>
              <a:t>Tiket </a:t>
            </a:r>
            <a:r>
              <a:rPr lang="id-ID" sz="4000" dirty="0" smtClean="0">
                <a:solidFill>
                  <a:schemeClr val="tx2">
                    <a:lumMod val="75000"/>
                  </a:schemeClr>
                </a:solidFill>
              </a:rPr>
              <a:t>Bioskop</a:t>
            </a:r>
            <a:endParaRPr sz="3900" dirty="0">
              <a:solidFill>
                <a:schemeClr val="tx2">
                  <a:lumMod val="75000"/>
                </a:schemeClr>
              </a:solidFill>
              <a:highlight>
                <a:schemeClr val="dk2"/>
              </a:highlight>
              <a:latin typeface="Poppins SemiBold"/>
              <a:ea typeface="Poppins SemiBold"/>
              <a:cs typeface="Poppins SemiBold"/>
              <a:sym typeface="Poppins SemiBold"/>
            </a:endParaRPr>
          </a:p>
        </p:txBody>
      </p:sp>
      <p:sp>
        <p:nvSpPr>
          <p:cNvPr id="1580" name="Google Shape;1580;p34"/>
          <p:cNvSpPr txBox="1">
            <a:spLocks noGrp="1"/>
          </p:cNvSpPr>
          <p:nvPr>
            <p:ph type="subTitle" idx="1"/>
          </p:nvPr>
        </p:nvSpPr>
        <p:spPr>
          <a:xfrm>
            <a:off x="1919605" y="2703550"/>
            <a:ext cx="4063951" cy="1415742"/>
          </a:xfrm>
          <a:prstGeom prst="rect">
            <a:avLst/>
          </a:prstGeom>
        </p:spPr>
        <p:txBody>
          <a:bodyPr spcFirstLastPara="1" wrap="square" lIns="91425" tIns="91425" rIns="91425" bIns="91425" anchor="ctr" anchorCtr="0">
            <a:spAutoFit/>
          </a:bodyPr>
          <a:lstStyle/>
          <a:p>
            <a:r>
              <a:rPr lang="id-ID" dirty="0">
                <a:latin typeface="Times New Roman" panose="02020603050405020304" pitchFamily="18" charset="0"/>
                <a:cs typeface="Times New Roman" panose="02020603050405020304" pitchFamily="18" charset="0"/>
              </a:rPr>
              <a:t>Nama Kelompok: </a:t>
            </a:r>
          </a:p>
          <a:p>
            <a:pPr indent="-457200">
              <a:buAutoNum type="arabicPeriod"/>
            </a:pPr>
            <a:r>
              <a:rPr lang="id-ID" dirty="0">
                <a:solidFill>
                  <a:schemeClr val="tx1"/>
                </a:solidFill>
                <a:latin typeface="Times New Roman" panose="02020603050405020304" pitchFamily="18" charset="0"/>
                <a:cs typeface="Times New Roman" panose="02020603050405020304" pitchFamily="18" charset="0"/>
              </a:rPr>
              <a:t>Amelsa Rachelia (</a:t>
            </a:r>
            <a:r>
              <a:rPr lang="id-ID" dirty="0" smtClean="0">
                <a:solidFill>
                  <a:schemeClr val="tx1"/>
                </a:solidFill>
                <a:latin typeface="Times New Roman" panose="02020603050405020304" pitchFamily="18" charset="0"/>
                <a:cs typeface="Times New Roman" panose="02020603050405020304" pitchFamily="18" charset="0"/>
              </a:rPr>
              <a:t>15200425)</a:t>
            </a:r>
            <a:endParaRPr lang="id-ID" dirty="0">
              <a:solidFill>
                <a:schemeClr val="tx1"/>
              </a:solidFill>
              <a:latin typeface="Times New Roman" panose="02020603050405020304" pitchFamily="18" charset="0"/>
              <a:cs typeface="Times New Roman" panose="02020603050405020304" pitchFamily="18" charset="0"/>
            </a:endParaRPr>
          </a:p>
          <a:p>
            <a:pPr indent="-457200">
              <a:buAutoNum type="arabicPeriod"/>
            </a:pPr>
            <a:r>
              <a:rPr lang="id-ID" dirty="0">
                <a:solidFill>
                  <a:schemeClr val="tx1"/>
                </a:solidFill>
                <a:latin typeface="Times New Roman" panose="02020603050405020304" pitchFamily="18" charset="0"/>
                <a:cs typeface="Times New Roman" panose="02020603050405020304" pitchFamily="18" charset="0"/>
              </a:rPr>
              <a:t>Chika Yuhanita (15200374)</a:t>
            </a:r>
          </a:p>
          <a:p>
            <a:pPr indent="-457200">
              <a:buAutoNum type="arabicPeriod"/>
            </a:pPr>
            <a:r>
              <a:rPr lang="id-ID" dirty="0">
                <a:solidFill>
                  <a:schemeClr val="tx1"/>
                </a:solidFill>
                <a:latin typeface="Times New Roman" panose="02020603050405020304" pitchFamily="18" charset="0"/>
                <a:cs typeface="Times New Roman" panose="02020603050405020304" pitchFamily="18" charset="0"/>
              </a:rPr>
              <a:t>Rima Yanti (15200415)</a:t>
            </a:r>
          </a:p>
          <a:p>
            <a:pPr indent="-457200">
              <a:buAutoNum type="arabicPeriod"/>
            </a:pPr>
            <a:r>
              <a:rPr lang="id-ID" dirty="0">
                <a:solidFill>
                  <a:schemeClr val="tx1"/>
                </a:solidFill>
                <a:latin typeface="Times New Roman" panose="02020603050405020304" pitchFamily="18" charset="0"/>
                <a:cs typeface="Times New Roman" panose="02020603050405020304" pitchFamily="18" charset="0"/>
              </a:rPr>
              <a:t>T</a:t>
            </a:r>
            <a:r>
              <a:rPr lang="id-ID" dirty="0" smtClean="0">
                <a:solidFill>
                  <a:schemeClr val="tx1"/>
                </a:solidFill>
                <a:latin typeface="Times New Roman" panose="02020603050405020304" pitchFamily="18" charset="0"/>
                <a:cs typeface="Times New Roman" panose="02020603050405020304" pitchFamily="18" charset="0"/>
              </a:rPr>
              <a:t>sania </a:t>
            </a:r>
            <a:r>
              <a:rPr lang="id-ID" dirty="0">
                <a:solidFill>
                  <a:schemeClr val="tx1"/>
                </a:solidFill>
                <a:latin typeface="Times New Roman" panose="02020603050405020304" pitchFamily="18" charset="0"/>
                <a:cs typeface="Times New Roman" panose="02020603050405020304" pitchFamily="18" charset="0"/>
              </a:rPr>
              <a:t>Y</a:t>
            </a:r>
            <a:r>
              <a:rPr lang="id-ID" dirty="0" smtClean="0">
                <a:solidFill>
                  <a:schemeClr val="tx1"/>
                </a:solidFill>
                <a:latin typeface="Times New Roman" panose="02020603050405020304" pitchFamily="18" charset="0"/>
                <a:cs typeface="Times New Roman" panose="02020603050405020304" pitchFamily="18" charset="0"/>
              </a:rPr>
              <a:t>eny </a:t>
            </a:r>
            <a:r>
              <a:rPr lang="id-ID" dirty="0">
                <a:solidFill>
                  <a:schemeClr val="tx1"/>
                </a:solidFill>
                <a:latin typeface="Times New Roman" panose="02020603050405020304" pitchFamily="18" charset="0"/>
                <a:cs typeface="Times New Roman" panose="02020603050405020304" pitchFamily="18" charset="0"/>
              </a:rPr>
              <a:t>N</a:t>
            </a:r>
            <a:r>
              <a:rPr lang="id-ID" dirty="0" smtClean="0">
                <a:solidFill>
                  <a:schemeClr val="tx1"/>
                </a:solidFill>
                <a:latin typeface="Times New Roman" panose="02020603050405020304" pitchFamily="18" charset="0"/>
                <a:cs typeface="Times New Roman" panose="02020603050405020304" pitchFamily="18" charset="0"/>
              </a:rPr>
              <a:t>ugrahaeni </a:t>
            </a:r>
            <a:r>
              <a:rPr lang="id-ID" dirty="0">
                <a:solidFill>
                  <a:schemeClr val="tx1"/>
                </a:solidFill>
                <a:latin typeface="Times New Roman" panose="02020603050405020304" pitchFamily="18" charset="0"/>
                <a:cs typeface="Times New Roman" panose="02020603050405020304" pitchFamily="18" charset="0"/>
              </a:rPr>
              <a:t>(15200305</a:t>
            </a:r>
            <a:r>
              <a:rPr lang="id-ID" dirty="0" smtClean="0">
                <a:solidFill>
                  <a:schemeClr val="tx1"/>
                </a:solidFill>
                <a:latin typeface="Times New Roman" panose="02020603050405020304" pitchFamily="18" charset="0"/>
                <a:cs typeface="Times New Roman" panose="02020603050405020304" pitchFamily="18" charset="0"/>
              </a:rPr>
              <a:t>)</a:t>
            </a:r>
            <a:endParaRPr lang="id-ID" dirty="0">
              <a:solidFill>
                <a:schemeClr val="tx1"/>
              </a:solidFill>
              <a:latin typeface="Times New Roman" panose="02020603050405020304" pitchFamily="18" charset="0"/>
              <a:cs typeface="Times New Roman" panose="02020603050405020304" pitchFamily="18" charset="0"/>
            </a:endParaRPr>
          </a:p>
        </p:txBody>
      </p:sp>
      <p:grpSp>
        <p:nvGrpSpPr>
          <p:cNvPr id="1581" name="Google Shape;1581;p34"/>
          <p:cNvGrpSpPr/>
          <p:nvPr/>
        </p:nvGrpSpPr>
        <p:grpSpPr>
          <a:xfrm>
            <a:off x="7087076" y="3217701"/>
            <a:ext cx="1932099" cy="2678840"/>
            <a:chOff x="14756125" y="1578549"/>
            <a:chExt cx="1122987" cy="1557103"/>
          </a:xfrm>
        </p:grpSpPr>
        <p:sp>
          <p:nvSpPr>
            <p:cNvPr id="1582" name="Google Shape;1582;p34"/>
            <p:cNvSpPr/>
            <p:nvPr/>
          </p:nvSpPr>
          <p:spPr>
            <a:xfrm>
              <a:off x="14914383" y="1840331"/>
              <a:ext cx="386927" cy="479353"/>
            </a:xfrm>
            <a:custGeom>
              <a:avLst/>
              <a:gdLst/>
              <a:ahLst/>
              <a:cxnLst/>
              <a:rect l="l" t="t" r="r" b="b"/>
              <a:pathLst>
                <a:path w="8469" h="10492" extrusionOk="0">
                  <a:moveTo>
                    <a:pt x="583" y="1"/>
                  </a:moveTo>
                  <a:cubicBezTo>
                    <a:pt x="553" y="1"/>
                    <a:pt x="527" y="8"/>
                    <a:pt x="507" y="22"/>
                  </a:cubicBezTo>
                  <a:cubicBezTo>
                    <a:pt x="1" y="374"/>
                    <a:pt x="2563" y="5103"/>
                    <a:pt x="5741" y="10491"/>
                  </a:cubicBezTo>
                  <a:cubicBezTo>
                    <a:pt x="6533" y="9721"/>
                    <a:pt x="7457" y="9106"/>
                    <a:pt x="8469" y="8688"/>
                  </a:cubicBezTo>
                  <a:cubicBezTo>
                    <a:pt x="4700" y="3969"/>
                    <a:pt x="1307"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5176668" y="2236706"/>
              <a:ext cx="140215" cy="104076"/>
            </a:xfrm>
            <a:custGeom>
              <a:avLst/>
              <a:gdLst/>
              <a:ahLst/>
              <a:cxnLst/>
              <a:rect l="l" t="t" r="r" b="b"/>
              <a:pathLst>
                <a:path w="3069" h="2278" extrusionOk="0">
                  <a:moveTo>
                    <a:pt x="2739" y="1"/>
                  </a:moveTo>
                  <a:cubicBezTo>
                    <a:pt x="1716" y="430"/>
                    <a:pt x="792" y="1045"/>
                    <a:pt x="0" y="1815"/>
                  </a:cubicBezTo>
                  <a:cubicBezTo>
                    <a:pt x="99" y="1969"/>
                    <a:pt x="187" y="2123"/>
                    <a:pt x="275" y="2277"/>
                  </a:cubicBezTo>
                  <a:cubicBezTo>
                    <a:pt x="1078" y="1485"/>
                    <a:pt x="2035" y="858"/>
                    <a:pt x="3068" y="430"/>
                  </a:cubicBezTo>
                  <a:cubicBezTo>
                    <a:pt x="2958" y="287"/>
                    <a:pt x="2849" y="144"/>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5226877" y="2314099"/>
              <a:ext cx="652235" cy="821553"/>
            </a:xfrm>
            <a:custGeom>
              <a:avLst/>
              <a:gdLst/>
              <a:ahLst/>
              <a:cxnLst/>
              <a:rect l="l" t="t" r="r" b="b"/>
              <a:pathLst>
                <a:path w="14276" h="17982" extrusionOk="0">
                  <a:moveTo>
                    <a:pt x="2970" y="0"/>
                  </a:moveTo>
                  <a:cubicBezTo>
                    <a:pt x="1859" y="440"/>
                    <a:pt x="837" y="1122"/>
                    <a:pt x="1" y="1969"/>
                  </a:cubicBezTo>
                  <a:cubicBezTo>
                    <a:pt x="3982" y="8644"/>
                    <a:pt x="8458" y="15682"/>
                    <a:pt x="8975" y="16441"/>
                  </a:cubicBezTo>
                  <a:cubicBezTo>
                    <a:pt x="9662" y="17426"/>
                    <a:pt x="10698" y="17981"/>
                    <a:pt x="11665" y="17981"/>
                  </a:cubicBezTo>
                  <a:cubicBezTo>
                    <a:pt x="12122" y="17981"/>
                    <a:pt x="12563" y="17857"/>
                    <a:pt x="12945" y="17596"/>
                  </a:cubicBezTo>
                  <a:cubicBezTo>
                    <a:pt x="14121" y="16771"/>
                    <a:pt x="14275" y="14934"/>
                    <a:pt x="13275" y="13472"/>
                  </a:cubicBezTo>
                  <a:cubicBezTo>
                    <a:pt x="12747" y="12724"/>
                    <a:pt x="7787" y="6082"/>
                    <a:pt x="29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5214359" y="2294499"/>
              <a:ext cx="148256" cy="109559"/>
            </a:xfrm>
            <a:custGeom>
              <a:avLst/>
              <a:gdLst/>
              <a:ahLst/>
              <a:cxnLst/>
              <a:rect l="l" t="t" r="r" b="b"/>
              <a:pathLst>
                <a:path w="3245" h="2398" extrusionOk="0">
                  <a:moveTo>
                    <a:pt x="2914" y="0"/>
                  </a:moveTo>
                  <a:cubicBezTo>
                    <a:pt x="1826" y="440"/>
                    <a:pt x="825" y="1100"/>
                    <a:pt x="0" y="1936"/>
                  </a:cubicBezTo>
                  <a:cubicBezTo>
                    <a:pt x="88" y="2090"/>
                    <a:pt x="176" y="2244"/>
                    <a:pt x="275" y="2398"/>
                  </a:cubicBezTo>
                  <a:cubicBezTo>
                    <a:pt x="1111" y="1551"/>
                    <a:pt x="2133" y="869"/>
                    <a:pt x="3244" y="429"/>
                  </a:cubicBezTo>
                  <a:cubicBezTo>
                    <a:pt x="3134" y="286"/>
                    <a:pt x="3024" y="143"/>
                    <a:pt x="2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15189232" y="2256305"/>
              <a:ext cx="142728" cy="105538"/>
            </a:xfrm>
            <a:custGeom>
              <a:avLst/>
              <a:gdLst/>
              <a:ahLst/>
              <a:cxnLst/>
              <a:rect l="l" t="t" r="r" b="b"/>
              <a:pathLst>
                <a:path w="3124" h="2310" extrusionOk="0">
                  <a:moveTo>
                    <a:pt x="2793" y="1"/>
                  </a:moveTo>
                  <a:cubicBezTo>
                    <a:pt x="1760" y="429"/>
                    <a:pt x="803" y="1056"/>
                    <a:pt x="0" y="1848"/>
                  </a:cubicBezTo>
                  <a:cubicBezTo>
                    <a:pt x="88" y="2002"/>
                    <a:pt x="187" y="2156"/>
                    <a:pt x="275" y="2310"/>
                  </a:cubicBezTo>
                  <a:cubicBezTo>
                    <a:pt x="1089" y="1496"/>
                    <a:pt x="2068" y="847"/>
                    <a:pt x="3123" y="418"/>
                  </a:cubicBezTo>
                  <a:cubicBezTo>
                    <a:pt x="3013" y="276"/>
                    <a:pt x="2903" y="133"/>
                    <a:pt x="2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15201795" y="2275402"/>
              <a:ext cx="145743" cy="107548"/>
            </a:xfrm>
            <a:custGeom>
              <a:avLst/>
              <a:gdLst/>
              <a:ahLst/>
              <a:cxnLst/>
              <a:rect l="l" t="t" r="r" b="b"/>
              <a:pathLst>
                <a:path w="3190" h="2354" extrusionOk="0">
                  <a:moveTo>
                    <a:pt x="2848" y="0"/>
                  </a:moveTo>
                  <a:cubicBezTo>
                    <a:pt x="1793" y="429"/>
                    <a:pt x="814" y="1078"/>
                    <a:pt x="0" y="1892"/>
                  </a:cubicBezTo>
                  <a:cubicBezTo>
                    <a:pt x="88" y="2046"/>
                    <a:pt x="187" y="2200"/>
                    <a:pt x="275" y="2354"/>
                  </a:cubicBezTo>
                  <a:cubicBezTo>
                    <a:pt x="1100" y="1518"/>
                    <a:pt x="2101" y="858"/>
                    <a:pt x="3189" y="418"/>
                  </a:cubicBezTo>
                  <a:cubicBezTo>
                    <a:pt x="3079" y="275"/>
                    <a:pt x="2958" y="143"/>
                    <a:pt x="2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14756125" y="1578549"/>
              <a:ext cx="389440" cy="351063"/>
            </a:xfrm>
            <a:custGeom>
              <a:avLst/>
              <a:gdLst/>
              <a:ahLst/>
              <a:cxnLst/>
              <a:rect l="l" t="t" r="r" b="b"/>
              <a:pathLst>
                <a:path w="8524" h="7684" extrusionOk="0">
                  <a:moveTo>
                    <a:pt x="1" y="0"/>
                  </a:moveTo>
                  <a:cubicBezTo>
                    <a:pt x="1" y="1"/>
                    <a:pt x="1334" y="7684"/>
                    <a:pt x="4038" y="7684"/>
                  </a:cubicBezTo>
                  <a:cubicBezTo>
                    <a:pt x="4372" y="7684"/>
                    <a:pt x="4727" y="7566"/>
                    <a:pt x="5103" y="7303"/>
                  </a:cubicBezTo>
                  <a:cubicBezTo>
                    <a:pt x="8523" y="4916"/>
                    <a:pt x="1" y="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14756125" y="1578549"/>
              <a:ext cx="233189" cy="333656"/>
            </a:xfrm>
            <a:custGeom>
              <a:avLst/>
              <a:gdLst/>
              <a:ahLst/>
              <a:cxnLst/>
              <a:rect l="l" t="t" r="r" b="b"/>
              <a:pathLst>
                <a:path w="5104" h="7303" extrusionOk="0">
                  <a:moveTo>
                    <a:pt x="1" y="0"/>
                  </a:moveTo>
                  <a:lnTo>
                    <a:pt x="1" y="0"/>
                  </a:lnTo>
                  <a:cubicBezTo>
                    <a:pt x="419" y="616"/>
                    <a:pt x="836" y="1232"/>
                    <a:pt x="1254" y="1837"/>
                  </a:cubicBezTo>
                  <a:lnTo>
                    <a:pt x="2530" y="3674"/>
                  </a:lnTo>
                  <a:lnTo>
                    <a:pt x="3806" y="5499"/>
                  </a:lnTo>
                  <a:cubicBezTo>
                    <a:pt x="4235" y="6104"/>
                    <a:pt x="4674" y="6709"/>
                    <a:pt x="5103" y="7303"/>
                  </a:cubicBezTo>
                  <a:cubicBezTo>
                    <a:pt x="4685" y="6687"/>
                    <a:pt x="4279" y="6071"/>
                    <a:pt x="3850" y="5466"/>
                  </a:cubicBezTo>
                  <a:lnTo>
                    <a:pt x="2585" y="3630"/>
                  </a:lnTo>
                  <a:lnTo>
                    <a:pt x="1298" y="1815"/>
                  </a:lnTo>
                  <a:cubicBezTo>
                    <a:pt x="869" y="1199"/>
                    <a:pt x="441" y="605"/>
                    <a:pt x="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14756125" y="1578549"/>
              <a:ext cx="245753" cy="325615"/>
            </a:xfrm>
            <a:custGeom>
              <a:avLst/>
              <a:gdLst/>
              <a:ahLst/>
              <a:cxnLst/>
              <a:rect l="l" t="t" r="r" b="b"/>
              <a:pathLst>
                <a:path w="5379" h="7127" extrusionOk="0">
                  <a:moveTo>
                    <a:pt x="1" y="0"/>
                  </a:moveTo>
                  <a:lnTo>
                    <a:pt x="1562" y="1650"/>
                  </a:lnTo>
                  <a:cubicBezTo>
                    <a:pt x="2068" y="2200"/>
                    <a:pt x="2585" y="2761"/>
                    <a:pt x="3091" y="3322"/>
                  </a:cubicBezTo>
                  <a:cubicBezTo>
                    <a:pt x="3597" y="3882"/>
                    <a:pt x="4114" y="4443"/>
                    <a:pt x="4553" y="5048"/>
                  </a:cubicBezTo>
                  <a:cubicBezTo>
                    <a:pt x="4773" y="5356"/>
                    <a:pt x="4960" y="5686"/>
                    <a:pt x="5114" y="6027"/>
                  </a:cubicBezTo>
                  <a:cubicBezTo>
                    <a:pt x="5257" y="6379"/>
                    <a:pt x="5367" y="6742"/>
                    <a:pt x="5367" y="7127"/>
                  </a:cubicBezTo>
                  <a:cubicBezTo>
                    <a:pt x="5378" y="6742"/>
                    <a:pt x="5279" y="6368"/>
                    <a:pt x="5147" y="6016"/>
                  </a:cubicBezTo>
                  <a:cubicBezTo>
                    <a:pt x="5004" y="5664"/>
                    <a:pt x="4817" y="5323"/>
                    <a:pt x="4597" y="5015"/>
                  </a:cubicBezTo>
                  <a:cubicBezTo>
                    <a:pt x="4389" y="4707"/>
                    <a:pt x="4136" y="4410"/>
                    <a:pt x="3894" y="4124"/>
                  </a:cubicBezTo>
                  <a:cubicBezTo>
                    <a:pt x="3652" y="3838"/>
                    <a:pt x="3399" y="3553"/>
                    <a:pt x="3146" y="3267"/>
                  </a:cubicBezTo>
                  <a:cubicBezTo>
                    <a:pt x="2640" y="2717"/>
                    <a:pt x="2123" y="2156"/>
                    <a:pt x="1595" y="1617"/>
                  </a:cubicBezTo>
                  <a:cubicBezTo>
                    <a:pt x="1078" y="1067"/>
                    <a:pt x="540" y="528"/>
                    <a:pt x="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14756125" y="1578549"/>
              <a:ext cx="263343" cy="304507"/>
            </a:xfrm>
            <a:custGeom>
              <a:avLst/>
              <a:gdLst/>
              <a:ahLst/>
              <a:cxnLst/>
              <a:rect l="l" t="t" r="r" b="b"/>
              <a:pathLst>
                <a:path w="5764" h="6665" extrusionOk="0">
                  <a:moveTo>
                    <a:pt x="1" y="0"/>
                  </a:moveTo>
                  <a:cubicBezTo>
                    <a:pt x="572" y="495"/>
                    <a:pt x="1133" y="990"/>
                    <a:pt x="1694" y="1485"/>
                  </a:cubicBezTo>
                  <a:cubicBezTo>
                    <a:pt x="2255" y="1991"/>
                    <a:pt x="2816" y="2486"/>
                    <a:pt x="3366" y="3003"/>
                  </a:cubicBezTo>
                  <a:cubicBezTo>
                    <a:pt x="3916" y="3520"/>
                    <a:pt x="4465" y="4036"/>
                    <a:pt x="4938" y="4619"/>
                  </a:cubicBezTo>
                  <a:cubicBezTo>
                    <a:pt x="5169" y="4916"/>
                    <a:pt x="5367" y="5235"/>
                    <a:pt x="5521" y="5576"/>
                  </a:cubicBezTo>
                  <a:cubicBezTo>
                    <a:pt x="5598" y="5741"/>
                    <a:pt x="5653" y="5928"/>
                    <a:pt x="5697" y="6104"/>
                  </a:cubicBezTo>
                  <a:cubicBezTo>
                    <a:pt x="5730" y="6291"/>
                    <a:pt x="5752" y="6478"/>
                    <a:pt x="5719" y="6665"/>
                  </a:cubicBezTo>
                  <a:cubicBezTo>
                    <a:pt x="5763" y="6478"/>
                    <a:pt x="5741" y="6291"/>
                    <a:pt x="5708" y="6104"/>
                  </a:cubicBezTo>
                  <a:cubicBezTo>
                    <a:pt x="5686" y="5917"/>
                    <a:pt x="5620" y="5741"/>
                    <a:pt x="5554" y="5565"/>
                  </a:cubicBezTo>
                  <a:cubicBezTo>
                    <a:pt x="5411" y="5213"/>
                    <a:pt x="5213" y="4883"/>
                    <a:pt x="4982" y="4586"/>
                  </a:cubicBezTo>
                  <a:cubicBezTo>
                    <a:pt x="4751" y="4289"/>
                    <a:pt x="4487" y="4014"/>
                    <a:pt x="4224" y="3740"/>
                  </a:cubicBezTo>
                  <a:cubicBezTo>
                    <a:pt x="3960" y="3476"/>
                    <a:pt x="3685" y="3212"/>
                    <a:pt x="3421" y="2959"/>
                  </a:cubicBezTo>
                  <a:cubicBezTo>
                    <a:pt x="2860" y="2442"/>
                    <a:pt x="2299" y="1936"/>
                    <a:pt x="1738" y="1452"/>
                  </a:cubicBezTo>
                  <a:cubicBezTo>
                    <a:pt x="1166" y="957"/>
                    <a:pt x="583" y="473"/>
                    <a:pt x="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14756125" y="1578549"/>
              <a:ext cx="221127" cy="342199"/>
            </a:xfrm>
            <a:custGeom>
              <a:avLst/>
              <a:gdLst/>
              <a:ahLst/>
              <a:cxnLst/>
              <a:rect l="l" t="t" r="r" b="b"/>
              <a:pathLst>
                <a:path w="4840" h="7490" extrusionOk="0">
                  <a:moveTo>
                    <a:pt x="1" y="0"/>
                  </a:moveTo>
                  <a:lnTo>
                    <a:pt x="1" y="0"/>
                  </a:lnTo>
                  <a:cubicBezTo>
                    <a:pt x="320" y="682"/>
                    <a:pt x="638" y="1375"/>
                    <a:pt x="968" y="2057"/>
                  </a:cubicBezTo>
                  <a:cubicBezTo>
                    <a:pt x="1298" y="2728"/>
                    <a:pt x="1639" y="3410"/>
                    <a:pt x="1991" y="4080"/>
                  </a:cubicBezTo>
                  <a:cubicBezTo>
                    <a:pt x="2167" y="4410"/>
                    <a:pt x="2354" y="4740"/>
                    <a:pt x="2541" y="5070"/>
                  </a:cubicBezTo>
                  <a:cubicBezTo>
                    <a:pt x="2728" y="5400"/>
                    <a:pt x="2915" y="5730"/>
                    <a:pt x="3135" y="6049"/>
                  </a:cubicBezTo>
                  <a:cubicBezTo>
                    <a:pt x="3355" y="6357"/>
                    <a:pt x="3597" y="6643"/>
                    <a:pt x="3883" y="6896"/>
                  </a:cubicBezTo>
                  <a:cubicBezTo>
                    <a:pt x="4169" y="7149"/>
                    <a:pt x="4476" y="7369"/>
                    <a:pt x="4839" y="7490"/>
                  </a:cubicBezTo>
                  <a:cubicBezTo>
                    <a:pt x="4487" y="7358"/>
                    <a:pt x="4180" y="7127"/>
                    <a:pt x="3905" y="6874"/>
                  </a:cubicBezTo>
                  <a:cubicBezTo>
                    <a:pt x="3630" y="6610"/>
                    <a:pt x="3388" y="6324"/>
                    <a:pt x="3179" y="6016"/>
                  </a:cubicBezTo>
                  <a:cubicBezTo>
                    <a:pt x="2761" y="5389"/>
                    <a:pt x="2409" y="4718"/>
                    <a:pt x="2057" y="4047"/>
                  </a:cubicBezTo>
                  <a:cubicBezTo>
                    <a:pt x="1705" y="3377"/>
                    <a:pt x="1364" y="2706"/>
                    <a:pt x="1023" y="2024"/>
                  </a:cubicBezTo>
                  <a:lnTo>
                    <a:pt x="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14756125" y="1578549"/>
              <a:ext cx="195999" cy="350240"/>
            </a:xfrm>
            <a:custGeom>
              <a:avLst/>
              <a:gdLst/>
              <a:ahLst/>
              <a:cxnLst/>
              <a:rect l="l" t="t" r="r" b="b"/>
              <a:pathLst>
                <a:path w="4290" h="7666" extrusionOk="0">
                  <a:moveTo>
                    <a:pt x="1" y="0"/>
                  </a:moveTo>
                  <a:lnTo>
                    <a:pt x="1" y="0"/>
                  </a:lnTo>
                  <a:cubicBezTo>
                    <a:pt x="254" y="715"/>
                    <a:pt x="507" y="1419"/>
                    <a:pt x="770" y="2123"/>
                  </a:cubicBezTo>
                  <a:cubicBezTo>
                    <a:pt x="1034" y="2827"/>
                    <a:pt x="1309" y="3531"/>
                    <a:pt x="1606" y="4223"/>
                  </a:cubicBezTo>
                  <a:cubicBezTo>
                    <a:pt x="1749" y="4564"/>
                    <a:pt x="1903" y="4916"/>
                    <a:pt x="2068" y="5257"/>
                  </a:cubicBezTo>
                  <a:cubicBezTo>
                    <a:pt x="2233" y="5587"/>
                    <a:pt x="2387" y="5928"/>
                    <a:pt x="2596" y="6247"/>
                  </a:cubicBezTo>
                  <a:cubicBezTo>
                    <a:pt x="2794" y="6566"/>
                    <a:pt x="3036" y="6863"/>
                    <a:pt x="3311" y="7127"/>
                  </a:cubicBezTo>
                  <a:cubicBezTo>
                    <a:pt x="3454" y="7248"/>
                    <a:pt x="3608" y="7369"/>
                    <a:pt x="3773" y="7457"/>
                  </a:cubicBezTo>
                  <a:cubicBezTo>
                    <a:pt x="3927" y="7556"/>
                    <a:pt x="4103" y="7632"/>
                    <a:pt x="4290" y="7665"/>
                  </a:cubicBezTo>
                  <a:cubicBezTo>
                    <a:pt x="4103" y="7632"/>
                    <a:pt x="3938" y="7545"/>
                    <a:pt x="3784" y="7446"/>
                  </a:cubicBezTo>
                  <a:cubicBezTo>
                    <a:pt x="3619" y="7347"/>
                    <a:pt x="3476" y="7226"/>
                    <a:pt x="3344" y="7094"/>
                  </a:cubicBezTo>
                  <a:cubicBezTo>
                    <a:pt x="3069" y="6841"/>
                    <a:pt x="2838" y="6544"/>
                    <a:pt x="2640" y="6225"/>
                  </a:cubicBezTo>
                  <a:cubicBezTo>
                    <a:pt x="2266" y="5576"/>
                    <a:pt x="1969" y="4883"/>
                    <a:pt x="1672" y="4190"/>
                  </a:cubicBezTo>
                  <a:cubicBezTo>
                    <a:pt x="1375" y="3498"/>
                    <a:pt x="1100" y="2805"/>
                    <a:pt x="825" y="2101"/>
                  </a:cubicBezTo>
                  <a:cubicBezTo>
                    <a:pt x="551" y="1408"/>
                    <a:pt x="276" y="704"/>
                    <a:pt x="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14756125" y="1578549"/>
              <a:ext cx="147753" cy="209112"/>
            </a:xfrm>
            <a:custGeom>
              <a:avLst/>
              <a:gdLst/>
              <a:ahLst/>
              <a:cxnLst/>
              <a:rect l="l" t="t" r="r" b="b"/>
              <a:pathLst>
                <a:path w="3234" h="4577" extrusionOk="0">
                  <a:moveTo>
                    <a:pt x="1" y="0"/>
                  </a:moveTo>
                  <a:cubicBezTo>
                    <a:pt x="1" y="1"/>
                    <a:pt x="320" y="1848"/>
                    <a:pt x="968" y="3729"/>
                  </a:cubicBezTo>
                  <a:cubicBezTo>
                    <a:pt x="1056" y="3696"/>
                    <a:pt x="1122" y="3575"/>
                    <a:pt x="1144" y="3476"/>
                  </a:cubicBezTo>
                  <a:cubicBezTo>
                    <a:pt x="1166" y="3355"/>
                    <a:pt x="1188" y="3212"/>
                    <a:pt x="1298" y="3146"/>
                  </a:cubicBezTo>
                  <a:cubicBezTo>
                    <a:pt x="1332" y="3126"/>
                    <a:pt x="1370" y="3118"/>
                    <a:pt x="1408" y="3118"/>
                  </a:cubicBezTo>
                  <a:cubicBezTo>
                    <a:pt x="1456" y="3118"/>
                    <a:pt x="1503" y="3132"/>
                    <a:pt x="1540" y="3157"/>
                  </a:cubicBezTo>
                  <a:cubicBezTo>
                    <a:pt x="1617" y="3201"/>
                    <a:pt x="1672" y="3278"/>
                    <a:pt x="1716" y="3344"/>
                  </a:cubicBezTo>
                  <a:cubicBezTo>
                    <a:pt x="1958" y="3707"/>
                    <a:pt x="2079" y="4157"/>
                    <a:pt x="2398" y="4443"/>
                  </a:cubicBezTo>
                  <a:cubicBezTo>
                    <a:pt x="2480" y="4515"/>
                    <a:pt x="2580" y="4576"/>
                    <a:pt x="2682" y="4576"/>
                  </a:cubicBezTo>
                  <a:cubicBezTo>
                    <a:pt x="2690" y="4576"/>
                    <a:pt x="2698" y="4576"/>
                    <a:pt x="2706" y="4575"/>
                  </a:cubicBezTo>
                  <a:cubicBezTo>
                    <a:pt x="2827" y="4564"/>
                    <a:pt x="2926" y="4476"/>
                    <a:pt x="2970" y="4366"/>
                  </a:cubicBezTo>
                  <a:cubicBezTo>
                    <a:pt x="3014" y="4256"/>
                    <a:pt x="3014" y="4146"/>
                    <a:pt x="2992" y="4025"/>
                  </a:cubicBezTo>
                  <a:cubicBezTo>
                    <a:pt x="2970" y="3860"/>
                    <a:pt x="2915" y="3685"/>
                    <a:pt x="2838" y="3531"/>
                  </a:cubicBezTo>
                  <a:cubicBezTo>
                    <a:pt x="2629" y="3146"/>
                    <a:pt x="2255" y="2860"/>
                    <a:pt x="2112" y="2453"/>
                  </a:cubicBezTo>
                  <a:cubicBezTo>
                    <a:pt x="2079" y="2343"/>
                    <a:pt x="2068" y="2222"/>
                    <a:pt x="2145" y="2145"/>
                  </a:cubicBezTo>
                  <a:cubicBezTo>
                    <a:pt x="2184" y="2106"/>
                    <a:pt x="2237" y="2090"/>
                    <a:pt x="2293" y="2090"/>
                  </a:cubicBezTo>
                  <a:cubicBezTo>
                    <a:pt x="2332" y="2090"/>
                    <a:pt x="2373" y="2098"/>
                    <a:pt x="2409" y="2112"/>
                  </a:cubicBezTo>
                  <a:cubicBezTo>
                    <a:pt x="2486" y="2145"/>
                    <a:pt x="2563" y="2211"/>
                    <a:pt x="2629" y="2266"/>
                  </a:cubicBezTo>
                  <a:cubicBezTo>
                    <a:pt x="2717" y="2332"/>
                    <a:pt x="2816" y="2387"/>
                    <a:pt x="2926" y="2409"/>
                  </a:cubicBezTo>
                  <a:cubicBezTo>
                    <a:pt x="2938" y="2410"/>
                    <a:pt x="2950" y="2411"/>
                    <a:pt x="2963" y="2411"/>
                  </a:cubicBezTo>
                  <a:cubicBezTo>
                    <a:pt x="3053" y="2411"/>
                    <a:pt x="3154" y="2375"/>
                    <a:pt x="3212" y="2288"/>
                  </a:cubicBezTo>
                  <a:cubicBezTo>
                    <a:pt x="3223" y="2277"/>
                    <a:pt x="3223" y="2255"/>
                    <a:pt x="3234" y="2244"/>
                  </a:cubicBezTo>
                  <a:cubicBezTo>
                    <a:pt x="1672" y="957"/>
                    <a:pt x="1" y="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34"/>
          <p:cNvGrpSpPr/>
          <p:nvPr/>
        </p:nvGrpSpPr>
        <p:grpSpPr>
          <a:xfrm rot="-4823540">
            <a:off x="8005082" y="1826379"/>
            <a:ext cx="736179" cy="1181143"/>
            <a:chOff x="16140950" y="1944475"/>
            <a:chExt cx="946600" cy="1518748"/>
          </a:xfrm>
        </p:grpSpPr>
        <p:sp>
          <p:nvSpPr>
            <p:cNvPr id="1596" name="Google Shape;1596;p34"/>
            <p:cNvSpPr/>
            <p:nvPr/>
          </p:nvSpPr>
          <p:spPr>
            <a:xfrm>
              <a:off x="16140950" y="1944475"/>
              <a:ext cx="946600" cy="1518748"/>
            </a:xfrm>
            <a:custGeom>
              <a:avLst/>
              <a:gdLst/>
              <a:ahLst/>
              <a:cxnLst/>
              <a:rect l="l" t="t" r="r" b="b"/>
              <a:pathLst>
                <a:path w="14374" h="23062" extrusionOk="0">
                  <a:moveTo>
                    <a:pt x="4883" y="0"/>
                  </a:moveTo>
                  <a:lnTo>
                    <a:pt x="5169" y="1947"/>
                  </a:lnTo>
                  <a:lnTo>
                    <a:pt x="3651" y="957"/>
                  </a:lnTo>
                  <a:lnTo>
                    <a:pt x="3651" y="957"/>
                  </a:lnTo>
                  <a:lnTo>
                    <a:pt x="3937" y="2684"/>
                  </a:lnTo>
                  <a:lnTo>
                    <a:pt x="2353" y="1716"/>
                  </a:lnTo>
                  <a:lnTo>
                    <a:pt x="2551" y="3124"/>
                  </a:lnTo>
                  <a:lnTo>
                    <a:pt x="924" y="1969"/>
                  </a:lnTo>
                  <a:lnTo>
                    <a:pt x="1045" y="3618"/>
                  </a:lnTo>
                  <a:lnTo>
                    <a:pt x="0" y="2728"/>
                  </a:lnTo>
                  <a:lnTo>
                    <a:pt x="7940" y="21731"/>
                  </a:lnTo>
                  <a:lnTo>
                    <a:pt x="9161" y="23061"/>
                  </a:lnTo>
                  <a:lnTo>
                    <a:pt x="9040" y="21412"/>
                  </a:lnTo>
                  <a:lnTo>
                    <a:pt x="10667" y="22566"/>
                  </a:lnTo>
                  <a:lnTo>
                    <a:pt x="10667" y="22566"/>
                  </a:lnTo>
                  <a:lnTo>
                    <a:pt x="10469" y="21159"/>
                  </a:lnTo>
                  <a:lnTo>
                    <a:pt x="10469" y="21159"/>
                  </a:lnTo>
                  <a:lnTo>
                    <a:pt x="12053" y="22116"/>
                  </a:lnTo>
                  <a:lnTo>
                    <a:pt x="11778" y="20400"/>
                  </a:lnTo>
                  <a:lnTo>
                    <a:pt x="13285" y="21390"/>
                  </a:lnTo>
                  <a:lnTo>
                    <a:pt x="12999" y="19443"/>
                  </a:lnTo>
                  <a:lnTo>
                    <a:pt x="14373" y="20631"/>
                  </a:lnTo>
                  <a:lnTo>
                    <a:pt x="14329" y="18849"/>
                  </a:lnTo>
                  <a:lnTo>
                    <a:pt x="6554" y="242"/>
                  </a:lnTo>
                  <a:lnTo>
                    <a:pt x="6246" y="1188"/>
                  </a:lnTo>
                  <a:lnTo>
                    <a:pt x="4883" y="0"/>
                  </a:ln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16513163" y="2119715"/>
              <a:ext cx="39184" cy="29766"/>
            </a:xfrm>
            <a:custGeom>
              <a:avLst/>
              <a:gdLst/>
              <a:ahLst/>
              <a:cxnLst/>
              <a:rect l="l" t="t" r="r" b="b"/>
              <a:pathLst>
                <a:path w="595" h="452" extrusionOk="0">
                  <a:moveTo>
                    <a:pt x="297" y="1"/>
                  </a:moveTo>
                  <a:cubicBezTo>
                    <a:pt x="12" y="1"/>
                    <a:pt x="1"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16456659" y="2238518"/>
              <a:ext cx="38459" cy="30491"/>
            </a:xfrm>
            <a:custGeom>
              <a:avLst/>
              <a:gdLst/>
              <a:ahLst/>
              <a:cxnLst/>
              <a:rect l="l" t="t" r="r" b="b"/>
              <a:pathLst>
                <a:path w="584" h="463" extrusionOk="0">
                  <a:moveTo>
                    <a:pt x="298" y="0"/>
                  </a:moveTo>
                  <a:cubicBezTo>
                    <a:pt x="1" y="0"/>
                    <a:pt x="1" y="462"/>
                    <a:pt x="298" y="462"/>
                  </a:cubicBezTo>
                  <a:cubicBezTo>
                    <a:pt x="584" y="462"/>
                    <a:pt x="58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16338647" y="2212439"/>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16293734" y="2326829"/>
              <a:ext cx="39184" cy="29766"/>
            </a:xfrm>
            <a:custGeom>
              <a:avLst/>
              <a:gdLst/>
              <a:ahLst/>
              <a:cxnLst/>
              <a:rect l="l" t="t" r="r" b="b"/>
              <a:pathLst>
                <a:path w="595" h="452" extrusionOk="0">
                  <a:moveTo>
                    <a:pt x="297" y="1"/>
                  </a:moveTo>
                  <a:cubicBezTo>
                    <a:pt x="11"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4"/>
            <p:cNvSpPr/>
            <p:nvPr/>
          </p:nvSpPr>
          <p:spPr>
            <a:xfrm>
              <a:off x="16432754" y="2389852"/>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16535619" y="2289160"/>
              <a:ext cx="38459" cy="30491"/>
            </a:xfrm>
            <a:custGeom>
              <a:avLst/>
              <a:gdLst/>
              <a:ahLst/>
              <a:cxnLst/>
              <a:rect l="l" t="t" r="r" b="b"/>
              <a:pathLst>
                <a:path w="584" h="463" extrusionOk="0">
                  <a:moveTo>
                    <a:pt x="286" y="1"/>
                  </a:moveTo>
                  <a:cubicBezTo>
                    <a:pt x="0" y="1"/>
                    <a:pt x="0" y="463"/>
                    <a:pt x="286" y="463"/>
                  </a:cubicBezTo>
                  <a:cubicBezTo>
                    <a:pt x="583" y="463"/>
                    <a:pt x="583"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16647178" y="2343491"/>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16664497" y="2480403"/>
              <a:ext cx="39184" cy="30491"/>
            </a:xfrm>
            <a:custGeom>
              <a:avLst/>
              <a:gdLst/>
              <a:ahLst/>
              <a:cxnLst/>
              <a:rect l="l" t="t" r="r" b="b"/>
              <a:pathLst>
                <a:path w="595" h="463" extrusionOk="0">
                  <a:moveTo>
                    <a:pt x="298" y="0"/>
                  </a:moveTo>
                  <a:cubicBezTo>
                    <a:pt x="1" y="11"/>
                    <a:pt x="1" y="462"/>
                    <a:pt x="298" y="462"/>
                  </a:cubicBezTo>
                  <a:cubicBezTo>
                    <a:pt x="595" y="462"/>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16526202" y="2446356"/>
              <a:ext cx="38459" cy="30491"/>
            </a:xfrm>
            <a:custGeom>
              <a:avLst/>
              <a:gdLst/>
              <a:ahLst/>
              <a:cxnLst/>
              <a:rect l="l" t="t" r="r" b="b"/>
              <a:pathLst>
                <a:path w="584" h="463" extrusionOk="0">
                  <a:moveTo>
                    <a:pt x="286" y="0"/>
                  </a:moveTo>
                  <a:cubicBezTo>
                    <a:pt x="1" y="0"/>
                    <a:pt x="1"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16434202" y="2544809"/>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16320537" y="2479679"/>
              <a:ext cx="39184" cy="30491"/>
            </a:xfrm>
            <a:custGeom>
              <a:avLst/>
              <a:gdLst/>
              <a:ahLst/>
              <a:cxnLst/>
              <a:rect l="l" t="t" r="r" b="b"/>
              <a:pathLst>
                <a:path w="595" h="463" extrusionOk="0">
                  <a:moveTo>
                    <a:pt x="297" y="0"/>
                  </a:moveTo>
                  <a:cubicBezTo>
                    <a:pt x="0" y="11"/>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16461730" y="2721564"/>
              <a:ext cx="39184" cy="29766"/>
            </a:xfrm>
            <a:custGeom>
              <a:avLst/>
              <a:gdLst/>
              <a:ahLst/>
              <a:cxnLst/>
              <a:rect l="l" t="t" r="r" b="b"/>
              <a:pathLst>
                <a:path w="595" h="452" extrusionOk="0">
                  <a:moveTo>
                    <a:pt x="298" y="0"/>
                  </a:moveTo>
                  <a:cubicBezTo>
                    <a:pt x="1" y="0"/>
                    <a:pt x="1" y="451"/>
                    <a:pt x="298" y="451"/>
                  </a:cubicBezTo>
                  <a:cubicBezTo>
                    <a:pt x="595" y="451"/>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16567493" y="2607833"/>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16747080" y="2602037"/>
              <a:ext cx="38459" cy="30491"/>
            </a:xfrm>
            <a:custGeom>
              <a:avLst/>
              <a:gdLst/>
              <a:ahLst/>
              <a:cxnLst/>
              <a:rect l="l" t="t" r="r" b="b"/>
              <a:pathLst>
                <a:path w="584" h="463" extrusionOk="0">
                  <a:moveTo>
                    <a:pt x="298" y="1"/>
                  </a:moveTo>
                  <a:cubicBezTo>
                    <a:pt x="1" y="1"/>
                    <a:pt x="1" y="463"/>
                    <a:pt x="298" y="463"/>
                  </a:cubicBezTo>
                  <a:cubicBezTo>
                    <a:pt x="583" y="463"/>
                    <a:pt x="583"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16775331" y="2740399"/>
              <a:ext cx="39184" cy="29766"/>
            </a:xfrm>
            <a:custGeom>
              <a:avLst/>
              <a:gdLst/>
              <a:ahLst/>
              <a:cxnLst/>
              <a:rect l="l" t="t" r="r" b="b"/>
              <a:pathLst>
                <a:path w="595" h="452" extrusionOk="0">
                  <a:moveTo>
                    <a:pt x="297" y="0"/>
                  </a:moveTo>
                  <a:cubicBezTo>
                    <a:pt x="1" y="0"/>
                    <a:pt x="1" y="451"/>
                    <a:pt x="297" y="451"/>
                  </a:cubicBezTo>
                  <a:cubicBezTo>
                    <a:pt x="594" y="451"/>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16625445" y="2719391"/>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16509541" y="2827986"/>
              <a:ext cx="39184" cy="30491"/>
            </a:xfrm>
            <a:custGeom>
              <a:avLst/>
              <a:gdLst/>
              <a:ahLst/>
              <a:cxnLst/>
              <a:rect l="l" t="t" r="r" b="b"/>
              <a:pathLst>
                <a:path w="595" h="463" extrusionOk="0">
                  <a:moveTo>
                    <a:pt x="297" y="1"/>
                  </a:moveTo>
                  <a:cubicBezTo>
                    <a:pt x="1" y="1"/>
                    <a:pt x="1"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16540690" y="2930851"/>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16704340" y="2859135"/>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16822418" y="2859135"/>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16894134" y="2947513"/>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16886890" y="3054659"/>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16749977" y="2990253"/>
              <a:ext cx="39184" cy="30491"/>
            </a:xfrm>
            <a:custGeom>
              <a:avLst/>
              <a:gdLst/>
              <a:ahLst/>
              <a:cxnLst/>
              <a:rect l="l" t="t" r="r" b="b"/>
              <a:pathLst>
                <a:path w="595" h="463" extrusionOk="0">
                  <a:moveTo>
                    <a:pt x="298" y="0"/>
                  </a:moveTo>
                  <a:cubicBezTo>
                    <a:pt x="1" y="0"/>
                    <a:pt x="1" y="462"/>
                    <a:pt x="298" y="462"/>
                  </a:cubicBezTo>
                  <a:cubicBezTo>
                    <a:pt x="594" y="462"/>
                    <a:pt x="59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16618926" y="3056832"/>
              <a:ext cx="39118" cy="29766"/>
            </a:xfrm>
            <a:custGeom>
              <a:avLst/>
              <a:gdLst/>
              <a:ahLst/>
              <a:cxnLst/>
              <a:rect l="l" t="t" r="r" b="b"/>
              <a:pathLst>
                <a:path w="594" h="452" extrusionOk="0">
                  <a:moveTo>
                    <a:pt x="297" y="1"/>
                  </a:moveTo>
                  <a:cubicBezTo>
                    <a:pt x="0"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16639933" y="3160422"/>
              <a:ext cx="38393" cy="30491"/>
            </a:xfrm>
            <a:custGeom>
              <a:avLst/>
              <a:gdLst/>
              <a:ahLst/>
              <a:cxnLst/>
              <a:rect l="l" t="t" r="r" b="b"/>
              <a:pathLst>
                <a:path w="583" h="463" extrusionOk="0">
                  <a:moveTo>
                    <a:pt x="286" y="0"/>
                  </a:moveTo>
                  <a:cubicBezTo>
                    <a:pt x="0" y="0"/>
                    <a:pt x="0"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16770985" y="3137241"/>
              <a:ext cx="39184" cy="30491"/>
            </a:xfrm>
            <a:custGeom>
              <a:avLst/>
              <a:gdLst/>
              <a:ahLst/>
              <a:cxnLst/>
              <a:rect l="l" t="t" r="r" b="b"/>
              <a:pathLst>
                <a:path w="595" h="463" extrusionOk="0">
                  <a:moveTo>
                    <a:pt x="297" y="1"/>
                  </a:moveTo>
                  <a:cubicBezTo>
                    <a:pt x="1" y="1"/>
                    <a:pt x="1" y="462"/>
                    <a:pt x="297" y="462"/>
                  </a:cubicBezTo>
                  <a:cubicBezTo>
                    <a:pt x="594" y="46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16825315" y="3218374"/>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16976650" y="3137965"/>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16662324" y="3283505"/>
              <a:ext cx="39184" cy="30491"/>
            </a:xfrm>
            <a:custGeom>
              <a:avLst/>
              <a:gdLst/>
              <a:ahLst/>
              <a:cxnLst/>
              <a:rect l="l" t="t" r="r" b="b"/>
              <a:pathLst>
                <a:path w="595" h="463" extrusionOk="0">
                  <a:moveTo>
                    <a:pt x="298" y="1"/>
                  </a:moveTo>
                  <a:cubicBezTo>
                    <a:pt x="1" y="12"/>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1626;p34"/>
          <p:cNvSpPr/>
          <p:nvPr/>
        </p:nvSpPr>
        <p:spPr>
          <a:xfrm rot="4500040">
            <a:off x="5655677" y="1949476"/>
            <a:ext cx="682105" cy="1816196"/>
          </a:xfrm>
          <a:custGeom>
            <a:avLst/>
            <a:gdLst/>
            <a:ahLst/>
            <a:cxnLst/>
            <a:rect l="l" t="t" r="r" b="b"/>
            <a:pathLst>
              <a:path w="27285" h="72650" extrusionOk="0">
                <a:moveTo>
                  <a:pt x="25698" y="1"/>
                </a:moveTo>
                <a:cubicBezTo>
                  <a:pt x="25415" y="1"/>
                  <a:pt x="25350" y="304"/>
                  <a:pt x="25235" y="505"/>
                </a:cubicBezTo>
                <a:cubicBezTo>
                  <a:pt x="24130" y="2359"/>
                  <a:pt x="23187" y="4310"/>
                  <a:pt x="22211" y="6229"/>
                </a:cubicBezTo>
                <a:cubicBezTo>
                  <a:pt x="20748" y="9090"/>
                  <a:pt x="19317" y="11985"/>
                  <a:pt x="17951" y="14879"/>
                </a:cubicBezTo>
                <a:cubicBezTo>
                  <a:pt x="15870" y="19236"/>
                  <a:pt x="13886" y="23594"/>
                  <a:pt x="11967" y="27984"/>
                </a:cubicBezTo>
                <a:cubicBezTo>
                  <a:pt x="9398" y="33968"/>
                  <a:pt x="6959" y="40016"/>
                  <a:pt x="4846" y="46163"/>
                </a:cubicBezTo>
                <a:cubicBezTo>
                  <a:pt x="3122" y="51138"/>
                  <a:pt x="1659" y="56179"/>
                  <a:pt x="553" y="61349"/>
                </a:cubicBezTo>
                <a:cubicBezTo>
                  <a:pt x="325" y="62325"/>
                  <a:pt x="98" y="63268"/>
                  <a:pt x="33" y="64243"/>
                </a:cubicBezTo>
                <a:cubicBezTo>
                  <a:pt x="0" y="64731"/>
                  <a:pt x="228" y="65154"/>
                  <a:pt x="553" y="65447"/>
                </a:cubicBezTo>
                <a:cubicBezTo>
                  <a:pt x="791" y="65657"/>
                  <a:pt x="963" y="65764"/>
                  <a:pt x="1099" y="65764"/>
                </a:cubicBezTo>
                <a:cubicBezTo>
                  <a:pt x="1280" y="65764"/>
                  <a:pt x="1399" y="65576"/>
                  <a:pt x="1529" y="65187"/>
                </a:cubicBezTo>
                <a:cubicBezTo>
                  <a:pt x="1659" y="64926"/>
                  <a:pt x="1691" y="64666"/>
                  <a:pt x="1594" y="64374"/>
                </a:cubicBezTo>
                <a:cubicBezTo>
                  <a:pt x="1529" y="64211"/>
                  <a:pt x="1529" y="64016"/>
                  <a:pt x="1561" y="63821"/>
                </a:cubicBezTo>
                <a:cubicBezTo>
                  <a:pt x="1821" y="62618"/>
                  <a:pt x="2081" y="61414"/>
                  <a:pt x="2374" y="60244"/>
                </a:cubicBezTo>
                <a:cubicBezTo>
                  <a:pt x="3642" y="54943"/>
                  <a:pt x="5171" y="49707"/>
                  <a:pt x="6992" y="44602"/>
                </a:cubicBezTo>
                <a:cubicBezTo>
                  <a:pt x="7935" y="41870"/>
                  <a:pt x="8943" y="39138"/>
                  <a:pt x="10016" y="36472"/>
                </a:cubicBezTo>
                <a:cubicBezTo>
                  <a:pt x="11772" y="32049"/>
                  <a:pt x="13658" y="27659"/>
                  <a:pt x="15577" y="23334"/>
                </a:cubicBezTo>
                <a:cubicBezTo>
                  <a:pt x="16130" y="22098"/>
                  <a:pt x="16715" y="20895"/>
                  <a:pt x="17268" y="19659"/>
                </a:cubicBezTo>
                <a:cubicBezTo>
                  <a:pt x="17290" y="19659"/>
                  <a:pt x="17311" y="19674"/>
                  <a:pt x="17324" y="19674"/>
                </a:cubicBezTo>
                <a:cubicBezTo>
                  <a:pt x="17327" y="19674"/>
                  <a:pt x="17329" y="19673"/>
                  <a:pt x="17331" y="19670"/>
                </a:cubicBezTo>
                <a:lnTo>
                  <a:pt x="17331" y="19670"/>
                </a:lnTo>
                <a:cubicBezTo>
                  <a:pt x="17299" y="19827"/>
                  <a:pt x="17267" y="19955"/>
                  <a:pt x="17236" y="20082"/>
                </a:cubicBezTo>
                <a:cubicBezTo>
                  <a:pt x="16748" y="21513"/>
                  <a:pt x="16260" y="22944"/>
                  <a:pt x="15805" y="24375"/>
                </a:cubicBezTo>
                <a:cubicBezTo>
                  <a:pt x="14406" y="28602"/>
                  <a:pt x="13203" y="32895"/>
                  <a:pt x="12097" y="37187"/>
                </a:cubicBezTo>
                <a:cubicBezTo>
                  <a:pt x="10992" y="41577"/>
                  <a:pt x="10016" y="46000"/>
                  <a:pt x="9171" y="50455"/>
                </a:cubicBezTo>
                <a:cubicBezTo>
                  <a:pt x="8488" y="54162"/>
                  <a:pt x="7870" y="57837"/>
                  <a:pt x="7382" y="61544"/>
                </a:cubicBezTo>
                <a:cubicBezTo>
                  <a:pt x="7187" y="63073"/>
                  <a:pt x="7024" y="64569"/>
                  <a:pt x="6862" y="66065"/>
                </a:cubicBezTo>
                <a:cubicBezTo>
                  <a:pt x="6699" y="67723"/>
                  <a:pt x="6537" y="69349"/>
                  <a:pt x="6537" y="71008"/>
                </a:cubicBezTo>
                <a:cubicBezTo>
                  <a:pt x="6569" y="71625"/>
                  <a:pt x="6894" y="72081"/>
                  <a:pt x="7350" y="72438"/>
                </a:cubicBezTo>
                <a:cubicBezTo>
                  <a:pt x="7541" y="72579"/>
                  <a:pt x="7698" y="72649"/>
                  <a:pt x="7829" y="72649"/>
                </a:cubicBezTo>
                <a:cubicBezTo>
                  <a:pt x="8032" y="72649"/>
                  <a:pt x="8174" y="72481"/>
                  <a:pt x="8293" y="72146"/>
                </a:cubicBezTo>
                <a:cubicBezTo>
                  <a:pt x="8585" y="71398"/>
                  <a:pt x="8780" y="70617"/>
                  <a:pt x="8976" y="69804"/>
                </a:cubicBezTo>
                <a:cubicBezTo>
                  <a:pt x="9919" y="65772"/>
                  <a:pt x="10829" y="61707"/>
                  <a:pt x="11805" y="57642"/>
                </a:cubicBezTo>
                <a:cubicBezTo>
                  <a:pt x="12715" y="53772"/>
                  <a:pt x="13789" y="49935"/>
                  <a:pt x="14927" y="46130"/>
                </a:cubicBezTo>
                <a:cubicBezTo>
                  <a:pt x="16520" y="40764"/>
                  <a:pt x="18309" y="35496"/>
                  <a:pt x="20325" y="30293"/>
                </a:cubicBezTo>
                <a:cubicBezTo>
                  <a:pt x="21626" y="26944"/>
                  <a:pt x="22992" y="23659"/>
                  <a:pt x="24487" y="20407"/>
                </a:cubicBezTo>
                <a:cubicBezTo>
                  <a:pt x="24845" y="19627"/>
                  <a:pt x="25170" y="18846"/>
                  <a:pt x="25626" y="18131"/>
                </a:cubicBezTo>
                <a:lnTo>
                  <a:pt x="25626" y="18131"/>
                </a:lnTo>
                <a:cubicBezTo>
                  <a:pt x="25626" y="18261"/>
                  <a:pt x="25626" y="18391"/>
                  <a:pt x="25593" y="18488"/>
                </a:cubicBezTo>
                <a:cubicBezTo>
                  <a:pt x="25105" y="20700"/>
                  <a:pt x="24618" y="22911"/>
                  <a:pt x="24162" y="25122"/>
                </a:cubicBezTo>
                <a:cubicBezTo>
                  <a:pt x="23122" y="29708"/>
                  <a:pt x="22244" y="34326"/>
                  <a:pt x="21431" y="38943"/>
                </a:cubicBezTo>
                <a:cubicBezTo>
                  <a:pt x="20813" y="42553"/>
                  <a:pt x="20260" y="46163"/>
                  <a:pt x="19870" y="49805"/>
                </a:cubicBezTo>
                <a:cubicBezTo>
                  <a:pt x="19577" y="52504"/>
                  <a:pt x="19317" y="55203"/>
                  <a:pt x="19187" y="57935"/>
                </a:cubicBezTo>
                <a:cubicBezTo>
                  <a:pt x="19122" y="58715"/>
                  <a:pt x="19122" y="59496"/>
                  <a:pt x="19089" y="60276"/>
                </a:cubicBezTo>
                <a:cubicBezTo>
                  <a:pt x="18959" y="61805"/>
                  <a:pt x="18959" y="63365"/>
                  <a:pt x="19219" y="64894"/>
                </a:cubicBezTo>
                <a:cubicBezTo>
                  <a:pt x="19349" y="65609"/>
                  <a:pt x="19675" y="66260"/>
                  <a:pt x="20292" y="66748"/>
                </a:cubicBezTo>
                <a:cubicBezTo>
                  <a:pt x="20503" y="66906"/>
                  <a:pt x="20687" y="66989"/>
                  <a:pt x="20849" y="66989"/>
                </a:cubicBezTo>
                <a:cubicBezTo>
                  <a:pt x="21087" y="66989"/>
                  <a:pt x="21276" y="66809"/>
                  <a:pt x="21431" y="66422"/>
                </a:cubicBezTo>
                <a:cubicBezTo>
                  <a:pt x="21528" y="66130"/>
                  <a:pt x="21626" y="65772"/>
                  <a:pt x="21723" y="65447"/>
                </a:cubicBezTo>
                <a:cubicBezTo>
                  <a:pt x="21918" y="64829"/>
                  <a:pt x="21528" y="64406"/>
                  <a:pt x="21203" y="64016"/>
                </a:cubicBezTo>
                <a:cubicBezTo>
                  <a:pt x="21132" y="63909"/>
                  <a:pt x="21031" y="63863"/>
                  <a:pt x="20925" y="63863"/>
                </a:cubicBezTo>
                <a:cubicBezTo>
                  <a:pt x="20739" y="63863"/>
                  <a:pt x="20538" y="64004"/>
                  <a:pt x="20455" y="64211"/>
                </a:cubicBezTo>
                <a:cubicBezTo>
                  <a:pt x="20423" y="64276"/>
                  <a:pt x="20455" y="64374"/>
                  <a:pt x="20325" y="64406"/>
                </a:cubicBezTo>
                <a:cubicBezTo>
                  <a:pt x="20325" y="62780"/>
                  <a:pt x="20325" y="61187"/>
                  <a:pt x="20390" y="59561"/>
                </a:cubicBezTo>
                <a:cubicBezTo>
                  <a:pt x="20455" y="57935"/>
                  <a:pt x="20553" y="56309"/>
                  <a:pt x="20683" y="54683"/>
                </a:cubicBezTo>
                <a:cubicBezTo>
                  <a:pt x="20878" y="52634"/>
                  <a:pt x="21105" y="50585"/>
                  <a:pt x="21366" y="48504"/>
                </a:cubicBezTo>
                <a:cubicBezTo>
                  <a:pt x="21756" y="45155"/>
                  <a:pt x="22276" y="41805"/>
                  <a:pt x="22829" y="38488"/>
                </a:cubicBezTo>
                <a:cubicBezTo>
                  <a:pt x="23642" y="33805"/>
                  <a:pt x="24520" y="29187"/>
                  <a:pt x="25528" y="24537"/>
                </a:cubicBezTo>
                <a:cubicBezTo>
                  <a:pt x="26016" y="22293"/>
                  <a:pt x="26569" y="20082"/>
                  <a:pt x="26959" y="17806"/>
                </a:cubicBezTo>
                <a:cubicBezTo>
                  <a:pt x="27089" y="16928"/>
                  <a:pt x="27284" y="16050"/>
                  <a:pt x="26926" y="15139"/>
                </a:cubicBezTo>
                <a:cubicBezTo>
                  <a:pt x="26792" y="14792"/>
                  <a:pt x="26554" y="14605"/>
                  <a:pt x="26301" y="14605"/>
                </a:cubicBezTo>
                <a:cubicBezTo>
                  <a:pt x="26128" y="14605"/>
                  <a:pt x="25947" y="14693"/>
                  <a:pt x="25788" y="14879"/>
                </a:cubicBezTo>
                <a:cubicBezTo>
                  <a:pt x="25593" y="15074"/>
                  <a:pt x="25463" y="15302"/>
                  <a:pt x="25333" y="15529"/>
                </a:cubicBezTo>
                <a:cubicBezTo>
                  <a:pt x="24878" y="16277"/>
                  <a:pt x="24487" y="17058"/>
                  <a:pt x="24097" y="17871"/>
                </a:cubicBezTo>
                <a:cubicBezTo>
                  <a:pt x="22634" y="20830"/>
                  <a:pt x="21333" y="23919"/>
                  <a:pt x="20097" y="27009"/>
                </a:cubicBezTo>
                <a:cubicBezTo>
                  <a:pt x="17984" y="32212"/>
                  <a:pt x="16097" y="37545"/>
                  <a:pt x="14406" y="42911"/>
                </a:cubicBezTo>
                <a:cubicBezTo>
                  <a:pt x="13268" y="46553"/>
                  <a:pt x="12228" y="50228"/>
                  <a:pt x="11219" y="53902"/>
                </a:cubicBezTo>
                <a:cubicBezTo>
                  <a:pt x="10341" y="57252"/>
                  <a:pt x="9528" y="60634"/>
                  <a:pt x="8715" y="64016"/>
                </a:cubicBezTo>
                <a:cubicBezTo>
                  <a:pt x="8683" y="64146"/>
                  <a:pt x="8650" y="64276"/>
                  <a:pt x="8618" y="64406"/>
                </a:cubicBezTo>
                <a:cubicBezTo>
                  <a:pt x="8553" y="64276"/>
                  <a:pt x="8553" y="64178"/>
                  <a:pt x="8553" y="64081"/>
                </a:cubicBezTo>
                <a:cubicBezTo>
                  <a:pt x="8878" y="61805"/>
                  <a:pt x="9171" y="59528"/>
                  <a:pt x="9528" y="57252"/>
                </a:cubicBezTo>
                <a:cubicBezTo>
                  <a:pt x="10244" y="52569"/>
                  <a:pt x="11122" y="47919"/>
                  <a:pt x="12163" y="43268"/>
                </a:cubicBezTo>
                <a:cubicBezTo>
                  <a:pt x="12780" y="40537"/>
                  <a:pt x="13463" y="37805"/>
                  <a:pt x="14179" y="35106"/>
                </a:cubicBezTo>
                <a:cubicBezTo>
                  <a:pt x="15545" y="29838"/>
                  <a:pt x="17138" y="24667"/>
                  <a:pt x="18927" y="19529"/>
                </a:cubicBezTo>
                <a:cubicBezTo>
                  <a:pt x="20943" y="13806"/>
                  <a:pt x="23219" y="8212"/>
                  <a:pt x="25821" y="2716"/>
                </a:cubicBezTo>
                <a:cubicBezTo>
                  <a:pt x="26113" y="2131"/>
                  <a:pt x="26504" y="1513"/>
                  <a:pt x="26309" y="765"/>
                </a:cubicBezTo>
                <a:cubicBezTo>
                  <a:pt x="26244" y="440"/>
                  <a:pt x="26178" y="115"/>
                  <a:pt x="25821" y="17"/>
                </a:cubicBezTo>
                <a:cubicBezTo>
                  <a:pt x="25776" y="6"/>
                  <a:pt x="25735" y="1"/>
                  <a:pt x="25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7349300" y="1124875"/>
            <a:ext cx="472626" cy="396588"/>
          </a:xfrm>
          <a:custGeom>
            <a:avLst/>
            <a:gdLst/>
            <a:ahLst/>
            <a:cxnLst/>
            <a:rect l="l" t="t" r="r" b="b"/>
            <a:pathLst>
              <a:path w="24813" h="20821" extrusionOk="0">
                <a:moveTo>
                  <a:pt x="5566" y="0"/>
                </a:moveTo>
                <a:cubicBezTo>
                  <a:pt x="5148" y="0"/>
                  <a:pt x="4764" y="68"/>
                  <a:pt x="4358" y="203"/>
                </a:cubicBezTo>
                <a:cubicBezTo>
                  <a:pt x="4033" y="301"/>
                  <a:pt x="3870" y="529"/>
                  <a:pt x="4000" y="854"/>
                </a:cubicBezTo>
                <a:cubicBezTo>
                  <a:pt x="4065" y="1081"/>
                  <a:pt x="4065" y="1179"/>
                  <a:pt x="3805" y="1277"/>
                </a:cubicBezTo>
                <a:cubicBezTo>
                  <a:pt x="3447" y="1407"/>
                  <a:pt x="3447" y="1732"/>
                  <a:pt x="3512" y="2090"/>
                </a:cubicBezTo>
                <a:cubicBezTo>
                  <a:pt x="3838" y="3488"/>
                  <a:pt x="4195" y="4919"/>
                  <a:pt x="4488" y="6317"/>
                </a:cubicBezTo>
                <a:cubicBezTo>
                  <a:pt x="4651" y="6968"/>
                  <a:pt x="4618" y="6935"/>
                  <a:pt x="4065" y="7228"/>
                </a:cubicBezTo>
                <a:cubicBezTo>
                  <a:pt x="3025" y="7715"/>
                  <a:pt x="1952" y="8171"/>
                  <a:pt x="976" y="8789"/>
                </a:cubicBezTo>
                <a:cubicBezTo>
                  <a:pt x="781" y="8886"/>
                  <a:pt x="618" y="9016"/>
                  <a:pt x="456" y="9179"/>
                </a:cubicBezTo>
                <a:cubicBezTo>
                  <a:pt x="33" y="9602"/>
                  <a:pt x="0" y="9992"/>
                  <a:pt x="326" y="10512"/>
                </a:cubicBezTo>
                <a:cubicBezTo>
                  <a:pt x="651" y="11000"/>
                  <a:pt x="1041" y="11423"/>
                  <a:pt x="1529" y="11715"/>
                </a:cubicBezTo>
                <a:cubicBezTo>
                  <a:pt x="2797" y="12398"/>
                  <a:pt x="4000" y="13179"/>
                  <a:pt x="5366" y="13634"/>
                </a:cubicBezTo>
                <a:cubicBezTo>
                  <a:pt x="5724" y="13764"/>
                  <a:pt x="5854" y="13959"/>
                  <a:pt x="5886" y="14317"/>
                </a:cubicBezTo>
                <a:cubicBezTo>
                  <a:pt x="5984" y="15162"/>
                  <a:pt x="6114" y="16008"/>
                  <a:pt x="6212" y="16853"/>
                </a:cubicBezTo>
                <a:cubicBezTo>
                  <a:pt x="6374" y="18089"/>
                  <a:pt x="6992" y="19032"/>
                  <a:pt x="8065" y="19683"/>
                </a:cubicBezTo>
                <a:cubicBezTo>
                  <a:pt x="8618" y="20008"/>
                  <a:pt x="9106" y="20431"/>
                  <a:pt x="9626" y="20821"/>
                </a:cubicBezTo>
                <a:lnTo>
                  <a:pt x="10146" y="20821"/>
                </a:lnTo>
                <a:cubicBezTo>
                  <a:pt x="10342" y="20788"/>
                  <a:pt x="10537" y="20723"/>
                  <a:pt x="10732" y="20658"/>
                </a:cubicBezTo>
                <a:cubicBezTo>
                  <a:pt x="11480" y="20496"/>
                  <a:pt x="12033" y="20040"/>
                  <a:pt x="12390" y="19390"/>
                </a:cubicBezTo>
                <a:cubicBezTo>
                  <a:pt x="12781" y="18740"/>
                  <a:pt x="13138" y="18122"/>
                  <a:pt x="13496" y="17471"/>
                </a:cubicBezTo>
                <a:cubicBezTo>
                  <a:pt x="13691" y="17120"/>
                  <a:pt x="13769" y="16980"/>
                  <a:pt x="13934" y="16980"/>
                </a:cubicBezTo>
                <a:cubicBezTo>
                  <a:pt x="14044" y="16980"/>
                  <a:pt x="14192" y="17042"/>
                  <a:pt x="14439" y="17146"/>
                </a:cubicBezTo>
                <a:cubicBezTo>
                  <a:pt x="16585" y="18089"/>
                  <a:pt x="18764" y="19065"/>
                  <a:pt x="20943" y="19910"/>
                </a:cubicBezTo>
                <a:cubicBezTo>
                  <a:pt x="21333" y="20073"/>
                  <a:pt x="21723" y="20203"/>
                  <a:pt x="22114" y="20301"/>
                </a:cubicBezTo>
                <a:cubicBezTo>
                  <a:pt x="22311" y="20358"/>
                  <a:pt x="22513" y="20385"/>
                  <a:pt x="22714" y="20385"/>
                </a:cubicBezTo>
                <a:cubicBezTo>
                  <a:pt x="23544" y="20385"/>
                  <a:pt x="24368" y="19921"/>
                  <a:pt x="24813" y="19162"/>
                </a:cubicBezTo>
                <a:lnTo>
                  <a:pt x="24813" y="18902"/>
                </a:lnTo>
                <a:cubicBezTo>
                  <a:pt x="24162" y="17309"/>
                  <a:pt x="22992" y="16073"/>
                  <a:pt x="21951" y="14740"/>
                </a:cubicBezTo>
                <a:cubicBezTo>
                  <a:pt x="20715" y="13179"/>
                  <a:pt x="19382" y="11715"/>
                  <a:pt x="18016" y="10252"/>
                </a:cubicBezTo>
                <a:cubicBezTo>
                  <a:pt x="17724" y="9927"/>
                  <a:pt x="17658" y="9667"/>
                  <a:pt x="17886" y="9276"/>
                </a:cubicBezTo>
                <a:cubicBezTo>
                  <a:pt x="18927" y="7260"/>
                  <a:pt x="19935" y="5244"/>
                  <a:pt x="21171" y="3358"/>
                </a:cubicBezTo>
                <a:cubicBezTo>
                  <a:pt x="21528" y="2805"/>
                  <a:pt x="21463" y="2317"/>
                  <a:pt x="20878" y="1992"/>
                </a:cubicBezTo>
                <a:cubicBezTo>
                  <a:pt x="19931" y="1411"/>
                  <a:pt x="18897" y="946"/>
                  <a:pt x="17750" y="946"/>
                </a:cubicBezTo>
                <a:cubicBezTo>
                  <a:pt x="17677" y="946"/>
                  <a:pt x="17603" y="947"/>
                  <a:pt x="17528" y="951"/>
                </a:cubicBezTo>
                <a:cubicBezTo>
                  <a:pt x="16976" y="984"/>
                  <a:pt x="16423" y="1114"/>
                  <a:pt x="15902" y="1374"/>
                </a:cubicBezTo>
                <a:cubicBezTo>
                  <a:pt x="14537" y="1992"/>
                  <a:pt x="13171" y="2577"/>
                  <a:pt x="11870" y="3325"/>
                </a:cubicBezTo>
                <a:cubicBezTo>
                  <a:pt x="11758" y="3381"/>
                  <a:pt x="11652" y="3413"/>
                  <a:pt x="11549" y="3413"/>
                </a:cubicBezTo>
                <a:cubicBezTo>
                  <a:pt x="11414" y="3413"/>
                  <a:pt x="11284" y="3357"/>
                  <a:pt x="11155" y="3228"/>
                </a:cubicBezTo>
                <a:cubicBezTo>
                  <a:pt x="10699" y="2740"/>
                  <a:pt x="10244" y="2285"/>
                  <a:pt x="9724" y="1829"/>
                </a:cubicBezTo>
                <a:cubicBezTo>
                  <a:pt x="8618" y="854"/>
                  <a:pt x="7350" y="138"/>
                  <a:pt x="5821" y="8"/>
                </a:cubicBezTo>
                <a:cubicBezTo>
                  <a:pt x="5735" y="3"/>
                  <a:pt x="5650" y="0"/>
                  <a:pt x="5566" y="0"/>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rot="148567">
            <a:off x="4593462" y="4468048"/>
            <a:ext cx="1865726" cy="256883"/>
          </a:xfrm>
          <a:custGeom>
            <a:avLst/>
            <a:gdLst/>
            <a:ahLst/>
            <a:cxnLst/>
            <a:rect l="l" t="t" r="r" b="b"/>
            <a:pathLst>
              <a:path w="74634" h="10276" extrusionOk="0">
                <a:moveTo>
                  <a:pt x="41765" y="0"/>
                </a:moveTo>
                <a:cubicBezTo>
                  <a:pt x="38867" y="0"/>
                  <a:pt x="35962" y="50"/>
                  <a:pt x="33073" y="162"/>
                </a:cubicBezTo>
                <a:cubicBezTo>
                  <a:pt x="30082" y="259"/>
                  <a:pt x="27090" y="422"/>
                  <a:pt x="24098" y="682"/>
                </a:cubicBezTo>
                <a:cubicBezTo>
                  <a:pt x="21269" y="909"/>
                  <a:pt x="18472" y="1300"/>
                  <a:pt x="15675" y="1787"/>
                </a:cubicBezTo>
                <a:cubicBezTo>
                  <a:pt x="11383" y="2535"/>
                  <a:pt x="7188" y="3609"/>
                  <a:pt x="2993" y="4812"/>
                </a:cubicBezTo>
                <a:cubicBezTo>
                  <a:pt x="2180" y="5039"/>
                  <a:pt x="1497" y="5300"/>
                  <a:pt x="1041" y="6145"/>
                </a:cubicBezTo>
                <a:cubicBezTo>
                  <a:pt x="586" y="6926"/>
                  <a:pt x="131" y="7674"/>
                  <a:pt x="98" y="8584"/>
                </a:cubicBezTo>
                <a:cubicBezTo>
                  <a:pt x="66" y="9169"/>
                  <a:pt x="1" y="9787"/>
                  <a:pt x="424" y="10275"/>
                </a:cubicBezTo>
                <a:lnTo>
                  <a:pt x="1204" y="10275"/>
                </a:lnTo>
                <a:cubicBezTo>
                  <a:pt x="1302" y="10145"/>
                  <a:pt x="1432" y="10112"/>
                  <a:pt x="1594" y="10047"/>
                </a:cubicBezTo>
                <a:cubicBezTo>
                  <a:pt x="7350" y="8324"/>
                  <a:pt x="13236" y="7023"/>
                  <a:pt x="19187" y="6145"/>
                </a:cubicBezTo>
                <a:cubicBezTo>
                  <a:pt x="23155" y="5560"/>
                  <a:pt x="27155" y="5235"/>
                  <a:pt x="31187" y="5039"/>
                </a:cubicBezTo>
                <a:cubicBezTo>
                  <a:pt x="34016" y="4909"/>
                  <a:pt x="36878" y="4844"/>
                  <a:pt x="39740" y="4779"/>
                </a:cubicBezTo>
                <a:cubicBezTo>
                  <a:pt x="40509" y="4765"/>
                  <a:pt x="41281" y="4758"/>
                  <a:pt x="42053" y="4758"/>
                </a:cubicBezTo>
                <a:cubicBezTo>
                  <a:pt x="44708" y="4758"/>
                  <a:pt x="47378" y="4834"/>
                  <a:pt x="50049" y="4909"/>
                </a:cubicBezTo>
                <a:cubicBezTo>
                  <a:pt x="53398" y="5007"/>
                  <a:pt x="56715" y="5235"/>
                  <a:pt x="60032" y="5527"/>
                </a:cubicBezTo>
                <a:cubicBezTo>
                  <a:pt x="63512" y="5852"/>
                  <a:pt x="66926" y="6308"/>
                  <a:pt x="70373" y="6893"/>
                </a:cubicBezTo>
                <a:cubicBezTo>
                  <a:pt x="70556" y="6925"/>
                  <a:pt x="70733" y="6940"/>
                  <a:pt x="70904" y="6940"/>
                </a:cubicBezTo>
                <a:cubicBezTo>
                  <a:pt x="71615" y="6940"/>
                  <a:pt x="72229" y="6669"/>
                  <a:pt x="72780" y="6145"/>
                </a:cubicBezTo>
                <a:cubicBezTo>
                  <a:pt x="73072" y="5885"/>
                  <a:pt x="73365" y="5625"/>
                  <a:pt x="73690" y="5430"/>
                </a:cubicBezTo>
                <a:cubicBezTo>
                  <a:pt x="74276" y="5072"/>
                  <a:pt x="74536" y="4617"/>
                  <a:pt x="74601" y="3934"/>
                </a:cubicBezTo>
                <a:cubicBezTo>
                  <a:pt x="74633" y="3153"/>
                  <a:pt x="74341" y="2698"/>
                  <a:pt x="73560" y="2568"/>
                </a:cubicBezTo>
                <a:cubicBezTo>
                  <a:pt x="72259" y="2373"/>
                  <a:pt x="70959" y="2145"/>
                  <a:pt x="69690" y="1950"/>
                </a:cubicBezTo>
                <a:cubicBezTo>
                  <a:pt x="64975" y="1170"/>
                  <a:pt x="60227" y="649"/>
                  <a:pt x="55447" y="389"/>
                </a:cubicBezTo>
                <a:cubicBezTo>
                  <a:pt x="52227" y="194"/>
                  <a:pt x="49008" y="64"/>
                  <a:pt x="45788" y="31"/>
                </a:cubicBezTo>
                <a:cubicBezTo>
                  <a:pt x="44450" y="11"/>
                  <a:pt x="43108" y="0"/>
                  <a:pt x="41765" y="0"/>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881825" y="3657300"/>
            <a:ext cx="986175" cy="548175"/>
          </a:xfrm>
          <a:custGeom>
            <a:avLst/>
            <a:gdLst/>
            <a:ahLst/>
            <a:cxnLst/>
            <a:rect l="l" t="t" r="r" b="b"/>
            <a:pathLst>
              <a:path w="39447" h="21927" extrusionOk="0">
                <a:moveTo>
                  <a:pt x="22325" y="0"/>
                </a:moveTo>
                <a:cubicBezTo>
                  <a:pt x="21729" y="0"/>
                  <a:pt x="21241" y="224"/>
                  <a:pt x="20878" y="821"/>
                </a:cubicBezTo>
                <a:cubicBezTo>
                  <a:pt x="20846" y="886"/>
                  <a:pt x="20781" y="919"/>
                  <a:pt x="20748" y="984"/>
                </a:cubicBezTo>
                <a:cubicBezTo>
                  <a:pt x="20065" y="1699"/>
                  <a:pt x="19545" y="2545"/>
                  <a:pt x="19447" y="3520"/>
                </a:cubicBezTo>
                <a:cubicBezTo>
                  <a:pt x="19285" y="4886"/>
                  <a:pt x="19415" y="5016"/>
                  <a:pt x="20585" y="5374"/>
                </a:cubicBezTo>
                <a:cubicBezTo>
                  <a:pt x="20813" y="5439"/>
                  <a:pt x="21008" y="5504"/>
                  <a:pt x="21203" y="5536"/>
                </a:cubicBezTo>
                <a:cubicBezTo>
                  <a:pt x="23089" y="6057"/>
                  <a:pt x="24976" y="6577"/>
                  <a:pt x="26862" y="7097"/>
                </a:cubicBezTo>
                <a:cubicBezTo>
                  <a:pt x="26959" y="7130"/>
                  <a:pt x="27057" y="7130"/>
                  <a:pt x="27154" y="7260"/>
                </a:cubicBezTo>
                <a:cubicBezTo>
                  <a:pt x="25236" y="7358"/>
                  <a:pt x="23382" y="7488"/>
                  <a:pt x="21528" y="7585"/>
                </a:cubicBezTo>
                <a:cubicBezTo>
                  <a:pt x="17496" y="7813"/>
                  <a:pt x="13464" y="8301"/>
                  <a:pt x="9496" y="8984"/>
                </a:cubicBezTo>
                <a:cubicBezTo>
                  <a:pt x="6992" y="9439"/>
                  <a:pt x="4553" y="9959"/>
                  <a:pt x="2147" y="10740"/>
                </a:cubicBezTo>
                <a:cubicBezTo>
                  <a:pt x="1691" y="10902"/>
                  <a:pt x="1334" y="11162"/>
                  <a:pt x="1139" y="11618"/>
                </a:cubicBezTo>
                <a:cubicBezTo>
                  <a:pt x="1074" y="11780"/>
                  <a:pt x="976" y="11878"/>
                  <a:pt x="911" y="12040"/>
                </a:cubicBezTo>
                <a:cubicBezTo>
                  <a:pt x="326" y="12983"/>
                  <a:pt x="0" y="14024"/>
                  <a:pt x="196" y="15162"/>
                </a:cubicBezTo>
                <a:cubicBezTo>
                  <a:pt x="308" y="15770"/>
                  <a:pt x="436" y="16004"/>
                  <a:pt x="785" y="16004"/>
                </a:cubicBezTo>
                <a:cubicBezTo>
                  <a:pt x="940" y="16004"/>
                  <a:pt x="1139" y="15958"/>
                  <a:pt x="1399" y="15878"/>
                </a:cubicBezTo>
                <a:cubicBezTo>
                  <a:pt x="1496" y="15845"/>
                  <a:pt x="1594" y="15813"/>
                  <a:pt x="1691" y="15780"/>
                </a:cubicBezTo>
                <a:cubicBezTo>
                  <a:pt x="5919" y="14609"/>
                  <a:pt x="10179" y="13601"/>
                  <a:pt x="14537" y="12951"/>
                </a:cubicBezTo>
                <a:cubicBezTo>
                  <a:pt x="17301" y="12528"/>
                  <a:pt x="20065" y="12203"/>
                  <a:pt x="22829" y="12040"/>
                </a:cubicBezTo>
                <a:cubicBezTo>
                  <a:pt x="24260" y="11943"/>
                  <a:pt x="25723" y="11780"/>
                  <a:pt x="27187" y="11715"/>
                </a:cubicBezTo>
                <a:cubicBezTo>
                  <a:pt x="27713" y="11691"/>
                  <a:pt x="28257" y="11615"/>
                  <a:pt x="28845" y="11615"/>
                </a:cubicBezTo>
                <a:cubicBezTo>
                  <a:pt x="29056" y="11615"/>
                  <a:pt x="29272" y="11624"/>
                  <a:pt x="29496" y="11650"/>
                </a:cubicBezTo>
                <a:cubicBezTo>
                  <a:pt x="29268" y="11748"/>
                  <a:pt x="29106" y="11813"/>
                  <a:pt x="28975" y="11878"/>
                </a:cubicBezTo>
                <a:cubicBezTo>
                  <a:pt x="25691" y="13341"/>
                  <a:pt x="22406" y="14805"/>
                  <a:pt x="19155" y="16300"/>
                </a:cubicBezTo>
                <a:cubicBezTo>
                  <a:pt x="18081" y="16788"/>
                  <a:pt x="16878" y="17048"/>
                  <a:pt x="15968" y="17991"/>
                </a:cubicBezTo>
                <a:cubicBezTo>
                  <a:pt x="15220" y="18804"/>
                  <a:pt x="14602" y="19650"/>
                  <a:pt x="14439" y="20756"/>
                </a:cubicBezTo>
                <a:cubicBezTo>
                  <a:pt x="14374" y="21178"/>
                  <a:pt x="14277" y="21634"/>
                  <a:pt x="14732" y="21926"/>
                </a:cubicBezTo>
                <a:lnTo>
                  <a:pt x="15155" y="21926"/>
                </a:lnTo>
                <a:cubicBezTo>
                  <a:pt x="15252" y="21861"/>
                  <a:pt x="15317" y="21796"/>
                  <a:pt x="15415" y="21764"/>
                </a:cubicBezTo>
                <a:cubicBezTo>
                  <a:pt x="17431" y="20951"/>
                  <a:pt x="19382" y="20040"/>
                  <a:pt x="21366" y="19130"/>
                </a:cubicBezTo>
                <a:cubicBezTo>
                  <a:pt x="25203" y="17406"/>
                  <a:pt x="29073" y="15748"/>
                  <a:pt x="32780" y="13796"/>
                </a:cubicBezTo>
                <a:cubicBezTo>
                  <a:pt x="33951" y="13211"/>
                  <a:pt x="35089" y="12593"/>
                  <a:pt x="36097" y="11748"/>
                </a:cubicBezTo>
                <a:cubicBezTo>
                  <a:pt x="36813" y="11097"/>
                  <a:pt x="37496" y="10382"/>
                  <a:pt x="38179" y="9666"/>
                </a:cubicBezTo>
                <a:cubicBezTo>
                  <a:pt x="39447" y="8431"/>
                  <a:pt x="38764" y="6057"/>
                  <a:pt x="37691" y="5341"/>
                </a:cubicBezTo>
                <a:cubicBezTo>
                  <a:pt x="36878" y="4789"/>
                  <a:pt x="36032" y="4366"/>
                  <a:pt x="35154" y="4008"/>
                </a:cubicBezTo>
                <a:cubicBezTo>
                  <a:pt x="32195" y="2772"/>
                  <a:pt x="29138" y="1732"/>
                  <a:pt x="26081" y="821"/>
                </a:cubicBezTo>
                <a:cubicBezTo>
                  <a:pt x="25008" y="496"/>
                  <a:pt x="23902" y="236"/>
                  <a:pt x="22797" y="41"/>
                </a:cubicBezTo>
                <a:cubicBezTo>
                  <a:pt x="22633" y="14"/>
                  <a:pt x="22475" y="0"/>
                  <a:pt x="22325" y="0"/>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0" name="Google Shape;1630;p34"/>
          <p:cNvGrpSpPr/>
          <p:nvPr/>
        </p:nvGrpSpPr>
        <p:grpSpPr>
          <a:xfrm>
            <a:off x="5324188" y="3823928"/>
            <a:ext cx="1123681" cy="941186"/>
            <a:chOff x="12321860" y="1260800"/>
            <a:chExt cx="974740" cy="816435"/>
          </a:xfrm>
        </p:grpSpPr>
        <p:sp>
          <p:nvSpPr>
            <p:cNvPr id="1631" name="Google Shape;1631;p34"/>
            <p:cNvSpPr/>
            <p:nvPr/>
          </p:nvSpPr>
          <p:spPr>
            <a:xfrm>
              <a:off x="12414786" y="1302786"/>
              <a:ext cx="881814" cy="774449"/>
            </a:xfrm>
            <a:custGeom>
              <a:avLst/>
              <a:gdLst/>
              <a:ahLst/>
              <a:cxnLst/>
              <a:rect l="l" t="t" r="r" b="b"/>
              <a:pathLst>
                <a:path w="19301" h="16951" extrusionOk="0">
                  <a:moveTo>
                    <a:pt x="9658" y="5146"/>
                  </a:moveTo>
                  <a:cubicBezTo>
                    <a:pt x="10117" y="5146"/>
                    <a:pt x="10584" y="5241"/>
                    <a:pt x="11031" y="5443"/>
                  </a:cubicBezTo>
                  <a:cubicBezTo>
                    <a:pt x="12702" y="6201"/>
                    <a:pt x="13450" y="8170"/>
                    <a:pt x="12691" y="9852"/>
                  </a:cubicBezTo>
                  <a:cubicBezTo>
                    <a:pt x="12134" y="11080"/>
                    <a:pt x="10918" y="11810"/>
                    <a:pt x="9649" y="11810"/>
                  </a:cubicBezTo>
                  <a:cubicBezTo>
                    <a:pt x="9191" y="11810"/>
                    <a:pt x="8725" y="11714"/>
                    <a:pt x="8281" y="11513"/>
                  </a:cubicBezTo>
                  <a:cubicBezTo>
                    <a:pt x="6599" y="10754"/>
                    <a:pt x="5862" y="8786"/>
                    <a:pt x="6621" y="7103"/>
                  </a:cubicBezTo>
                  <a:cubicBezTo>
                    <a:pt x="7178" y="5875"/>
                    <a:pt x="8388" y="5146"/>
                    <a:pt x="9658" y="5146"/>
                  </a:cubicBezTo>
                  <a:close/>
                  <a:moveTo>
                    <a:pt x="9653" y="0"/>
                  </a:moveTo>
                  <a:cubicBezTo>
                    <a:pt x="6427" y="0"/>
                    <a:pt x="3346" y="1856"/>
                    <a:pt x="1925" y="4981"/>
                  </a:cubicBezTo>
                  <a:cubicBezTo>
                    <a:pt x="0" y="9248"/>
                    <a:pt x="1892" y="14273"/>
                    <a:pt x="6159" y="16198"/>
                  </a:cubicBezTo>
                  <a:cubicBezTo>
                    <a:pt x="7292" y="16709"/>
                    <a:pt x="8478" y="16951"/>
                    <a:pt x="9645" y="16951"/>
                  </a:cubicBezTo>
                  <a:cubicBezTo>
                    <a:pt x="12872" y="16951"/>
                    <a:pt x="15955" y="15101"/>
                    <a:pt x="17376" y="11975"/>
                  </a:cubicBezTo>
                  <a:cubicBezTo>
                    <a:pt x="19300" y="7708"/>
                    <a:pt x="17409" y="2682"/>
                    <a:pt x="13142" y="758"/>
                  </a:cubicBezTo>
                  <a:cubicBezTo>
                    <a:pt x="12008" y="243"/>
                    <a:pt x="10821" y="0"/>
                    <a:pt x="9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12321860" y="1260800"/>
              <a:ext cx="882271" cy="774723"/>
            </a:xfrm>
            <a:custGeom>
              <a:avLst/>
              <a:gdLst/>
              <a:ahLst/>
              <a:cxnLst/>
              <a:rect l="l" t="t" r="r" b="b"/>
              <a:pathLst>
                <a:path w="19311" h="16957" extrusionOk="0">
                  <a:moveTo>
                    <a:pt x="9659" y="5141"/>
                  </a:moveTo>
                  <a:cubicBezTo>
                    <a:pt x="10118" y="5141"/>
                    <a:pt x="10584" y="5237"/>
                    <a:pt x="11030" y="5438"/>
                  </a:cubicBezTo>
                  <a:cubicBezTo>
                    <a:pt x="12702" y="6197"/>
                    <a:pt x="13450" y="8176"/>
                    <a:pt x="12691" y="9848"/>
                  </a:cubicBezTo>
                  <a:cubicBezTo>
                    <a:pt x="12133" y="11084"/>
                    <a:pt x="10922" y="11816"/>
                    <a:pt x="9652" y="11816"/>
                  </a:cubicBezTo>
                  <a:cubicBezTo>
                    <a:pt x="9193" y="11816"/>
                    <a:pt x="8727" y="11721"/>
                    <a:pt x="8281" y="11519"/>
                  </a:cubicBezTo>
                  <a:cubicBezTo>
                    <a:pt x="6609" y="10760"/>
                    <a:pt x="5862" y="8781"/>
                    <a:pt x="6620" y="7109"/>
                  </a:cubicBezTo>
                  <a:cubicBezTo>
                    <a:pt x="7178" y="5873"/>
                    <a:pt x="8389" y="5141"/>
                    <a:pt x="9659" y="5141"/>
                  </a:cubicBezTo>
                  <a:close/>
                  <a:moveTo>
                    <a:pt x="9666" y="0"/>
                  </a:moveTo>
                  <a:cubicBezTo>
                    <a:pt x="6436" y="0"/>
                    <a:pt x="3349" y="1853"/>
                    <a:pt x="1936" y="4987"/>
                  </a:cubicBezTo>
                  <a:cubicBezTo>
                    <a:pt x="0" y="9254"/>
                    <a:pt x="1903" y="14269"/>
                    <a:pt x="6158" y="16204"/>
                  </a:cubicBezTo>
                  <a:cubicBezTo>
                    <a:pt x="7291" y="16715"/>
                    <a:pt x="8477" y="16957"/>
                    <a:pt x="9645" y="16957"/>
                  </a:cubicBezTo>
                  <a:cubicBezTo>
                    <a:pt x="12875" y="16957"/>
                    <a:pt x="15962" y="15104"/>
                    <a:pt x="17376" y="11970"/>
                  </a:cubicBezTo>
                  <a:cubicBezTo>
                    <a:pt x="19311" y="7703"/>
                    <a:pt x="17409" y="2689"/>
                    <a:pt x="13153" y="753"/>
                  </a:cubicBezTo>
                  <a:cubicBezTo>
                    <a:pt x="12020" y="242"/>
                    <a:pt x="10834" y="0"/>
                    <a:pt x="9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a:off x="12546408" y="1457891"/>
              <a:ext cx="433163" cy="380348"/>
            </a:xfrm>
            <a:custGeom>
              <a:avLst/>
              <a:gdLst/>
              <a:ahLst/>
              <a:cxnLst/>
              <a:rect l="l" t="t" r="r" b="b"/>
              <a:pathLst>
                <a:path w="9481" h="8325" extrusionOk="0">
                  <a:moveTo>
                    <a:pt x="4744" y="1009"/>
                  </a:moveTo>
                  <a:cubicBezTo>
                    <a:pt x="5178" y="1009"/>
                    <a:pt x="5618" y="1099"/>
                    <a:pt x="6038" y="1289"/>
                  </a:cubicBezTo>
                  <a:cubicBezTo>
                    <a:pt x="7633" y="2004"/>
                    <a:pt x="8337" y="3873"/>
                    <a:pt x="7622" y="5468"/>
                  </a:cubicBezTo>
                  <a:cubicBezTo>
                    <a:pt x="7089" y="6631"/>
                    <a:pt x="5938" y="7320"/>
                    <a:pt x="4737" y="7320"/>
                  </a:cubicBezTo>
                  <a:cubicBezTo>
                    <a:pt x="4303" y="7320"/>
                    <a:pt x="3863" y="7230"/>
                    <a:pt x="3443" y="7040"/>
                  </a:cubicBezTo>
                  <a:cubicBezTo>
                    <a:pt x="1848" y="6326"/>
                    <a:pt x="1144" y="4445"/>
                    <a:pt x="1859" y="2861"/>
                  </a:cubicBezTo>
                  <a:cubicBezTo>
                    <a:pt x="2393" y="1698"/>
                    <a:pt x="3543" y="1009"/>
                    <a:pt x="4744" y="1009"/>
                  </a:cubicBezTo>
                  <a:close/>
                  <a:moveTo>
                    <a:pt x="4738" y="0"/>
                  </a:moveTo>
                  <a:cubicBezTo>
                    <a:pt x="3155" y="0"/>
                    <a:pt x="1640" y="911"/>
                    <a:pt x="947" y="2444"/>
                  </a:cubicBezTo>
                  <a:cubicBezTo>
                    <a:pt x="1" y="4544"/>
                    <a:pt x="936" y="7007"/>
                    <a:pt x="3025" y="7953"/>
                  </a:cubicBezTo>
                  <a:cubicBezTo>
                    <a:pt x="3581" y="8205"/>
                    <a:pt x="4165" y="8324"/>
                    <a:pt x="4740" y="8324"/>
                  </a:cubicBezTo>
                  <a:cubicBezTo>
                    <a:pt x="6324" y="8324"/>
                    <a:pt x="7841" y="7419"/>
                    <a:pt x="8535" y="5886"/>
                  </a:cubicBezTo>
                  <a:cubicBezTo>
                    <a:pt x="9480" y="3785"/>
                    <a:pt x="8546" y="1322"/>
                    <a:pt x="6456" y="376"/>
                  </a:cubicBezTo>
                  <a:cubicBezTo>
                    <a:pt x="5899" y="121"/>
                    <a:pt x="5314" y="0"/>
                    <a:pt x="4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4"/>
            <p:cNvSpPr/>
            <p:nvPr/>
          </p:nvSpPr>
          <p:spPr>
            <a:xfrm>
              <a:off x="12547413" y="1376569"/>
              <a:ext cx="175394" cy="137702"/>
            </a:xfrm>
            <a:custGeom>
              <a:avLst/>
              <a:gdLst/>
              <a:ahLst/>
              <a:cxnLst/>
              <a:rect l="l" t="t" r="r" b="b"/>
              <a:pathLst>
                <a:path w="3839" h="3014" extrusionOk="0">
                  <a:moveTo>
                    <a:pt x="3839" y="1"/>
                  </a:moveTo>
                  <a:lnTo>
                    <a:pt x="3839" y="1"/>
                  </a:lnTo>
                  <a:cubicBezTo>
                    <a:pt x="3421" y="67"/>
                    <a:pt x="3014" y="188"/>
                    <a:pt x="2629" y="364"/>
                  </a:cubicBezTo>
                  <a:cubicBezTo>
                    <a:pt x="2233" y="529"/>
                    <a:pt x="1870" y="759"/>
                    <a:pt x="1529" y="1012"/>
                  </a:cubicBezTo>
                  <a:cubicBezTo>
                    <a:pt x="1199" y="1287"/>
                    <a:pt x="892" y="1584"/>
                    <a:pt x="639" y="1925"/>
                  </a:cubicBezTo>
                  <a:cubicBezTo>
                    <a:pt x="375" y="2255"/>
                    <a:pt x="155" y="2629"/>
                    <a:pt x="1" y="3014"/>
                  </a:cubicBezTo>
                  <a:cubicBezTo>
                    <a:pt x="188" y="2640"/>
                    <a:pt x="430" y="2288"/>
                    <a:pt x="694" y="1969"/>
                  </a:cubicBezTo>
                  <a:cubicBezTo>
                    <a:pt x="957" y="1650"/>
                    <a:pt x="1265" y="1353"/>
                    <a:pt x="1595" y="1100"/>
                  </a:cubicBezTo>
                  <a:cubicBezTo>
                    <a:pt x="1925" y="836"/>
                    <a:pt x="2277" y="617"/>
                    <a:pt x="2662" y="430"/>
                  </a:cubicBezTo>
                  <a:cubicBezTo>
                    <a:pt x="3036" y="243"/>
                    <a:pt x="3432" y="100"/>
                    <a:pt x="38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12454990" y="1397174"/>
              <a:ext cx="115589" cy="267820"/>
            </a:xfrm>
            <a:custGeom>
              <a:avLst/>
              <a:gdLst/>
              <a:ahLst/>
              <a:cxnLst/>
              <a:rect l="l" t="t" r="r" b="b"/>
              <a:pathLst>
                <a:path w="2530" h="5862" extrusionOk="0">
                  <a:moveTo>
                    <a:pt x="2530" y="1"/>
                  </a:moveTo>
                  <a:cubicBezTo>
                    <a:pt x="2101" y="341"/>
                    <a:pt x="1716" y="748"/>
                    <a:pt x="1386" y="1188"/>
                  </a:cubicBezTo>
                  <a:cubicBezTo>
                    <a:pt x="1056" y="1639"/>
                    <a:pt x="792" y="2123"/>
                    <a:pt x="572" y="2629"/>
                  </a:cubicBezTo>
                  <a:cubicBezTo>
                    <a:pt x="363" y="3135"/>
                    <a:pt x="198" y="3674"/>
                    <a:pt x="110" y="4212"/>
                  </a:cubicBezTo>
                  <a:cubicBezTo>
                    <a:pt x="22" y="4762"/>
                    <a:pt x="0" y="5312"/>
                    <a:pt x="44" y="5862"/>
                  </a:cubicBezTo>
                  <a:cubicBezTo>
                    <a:pt x="44" y="5312"/>
                    <a:pt x="88" y="4762"/>
                    <a:pt x="187" y="4234"/>
                  </a:cubicBezTo>
                  <a:cubicBezTo>
                    <a:pt x="286" y="3696"/>
                    <a:pt x="451" y="3168"/>
                    <a:pt x="660" y="2673"/>
                  </a:cubicBezTo>
                  <a:cubicBezTo>
                    <a:pt x="869" y="2167"/>
                    <a:pt x="1144" y="1683"/>
                    <a:pt x="1452" y="1243"/>
                  </a:cubicBezTo>
                  <a:cubicBezTo>
                    <a:pt x="1760" y="792"/>
                    <a:pt x="2123" y="374"/>
                    <a:pt x="2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12497204" y="1658454"/>
              <a:ext cx="50256" cy="170871"/>
            </a:xfrm>
            <a:custGeom>
              <a:avLst/>
              <a:gdLst/>
              <a:ahLst/>
              <a:cxnLst/>
              <a:rect l="l" t="t" r="r" b="b"/>
              <a:pathLst>
                <a:path w="1100" h="3740" extrusionOk="0">
                  <a:moveTo>
                    <a:pt x="99" y="0"/>
                  </a:moveTo>
                  <a:cubicBezTo>
                    <a:pt x="22" y="330"/>
                    <a:pt x="0" y="660"/>
                    <a:pt x="22" y="1001"/>
                  </a:cubicBezTo>
                  <a:cubicBezTo>
                    <a:pt x="33" y="1331"/>
                    <a:pt x="88" y="1661"/>
                    <a:pt x="165" y="1991"/>
                  </a:cubicBezTo>
                  <a:cubicBezTo>
                    <a:pt x="264" y="2309"/>
                    <a:pt x="374" y="2628"/>
                    <a:pt x="539" y="2914"/>
                  </a:cubicBezTo>
                  <a:cubicBezTo>
                    <a:pt x="693" y="3211"/>
                    <a:pt x="880" y="3497"/>
                    <a:pt x="1100" y="3739"/>
                  </a:cubicBezTo>
                  <a:cubicBezTo>
                    <a:pt x="913" y="3464"/>
                    <a:pt x="748" y="3178"/>
                    <a:pt x="605" y="2881"/>
                  </a:cubicBezTo>
                  <a:cubicBezTo>
                    <a:pt x="462" y="2584"/>
                    <a:pt x="341" y="2276"/>
                    <a:pt x="264" y="1958"/>
                  </a:cubicBezTo>
                  <a:cubicBezTo>
                    <a:pt x="176" y="1639"/>
                    <a:pt x="121" y="1320"/>
                    <a:pt x="99" y="990"/>
                  </a:cubicBezTo>
                  <a:cubicBezTo>
                    <a:pt x="66" y="660"/>
                    <a:pt x="66" y="330"/>
                    <a:pt x="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12480117" y="1812189"/>
              <a:ext cx="254754" cy="162191"/>
            </a:xfrm>
            <a:custGeom>
              <a:avLst/>
              <a:gdLst/>
              <a:ahLst/>
              <a:cxnLst/>
              <a:rect l="l" t="t" r="r" b="b"/>
              <a:pathLst>
                <a:path w="5576" h="3550" extrusionOk="0">
                  <a:moveTo>
                    <a:pt x="0" y="0"/>
                  </a:moveTo>
                  <a:lnTo>
                    <a:pt x="0" y="0"/>
                  </a:lnTo>
                  <a:cubicBezTo>
                    <a:pt x="297" y="495"/>
                    <a:pt x="627" y="979"/>
                    <a:pt x="1001" y="1430"/>
                  </a:cubicBezTo>
                  <a:cubicBezTo>
                    <a:pt x="1375" y="1870"/>
                    <a:pt x="1793" y="2277"/>
                    <a:pt x="2277" y="2617"/>
                  </a:cubicBezTo>
                  <a:cubicBezTo>
                    <a:pt x="2749" y="2947"/>
                    <a:pt x="3277" y="3222"/>
                    <a:pt x="3838" y="3376"/>
                  </a:cubicBezTo>
                  <a:cubicBezTo>
                    <a:pt x="4220" y="3489"/>
                    <a:pt x="4617" y="3550"/>
                    <a:pt x="5015" y="3550"/>
                  </a:cubicBezTo>
                  <a:cubicBezTo>
                    <a:pt x="5202" y="3550"/>
                    <a:pt x="5389" y="3536"/>
                    <a:pt x="5576" y="3508"/>
                  </a:cubicBezTo>
                  <a:lnTo>
                    <a:pt x="5576" y="3508"/>
                  </a:lnTo>
                  <a:cubicBezTo>
                    <a:pt x="5458" y="3519"/>
                    <a:pt x="5341" y="3525"/>
                    <a:pt x="5223" y="3525"/>
                  </a:cubicBezTo>
                  <a:cubicBezTo>
                    <a:pt x="4759" y="3525"/>
                    <a:pt x="4299" y="3442"/>
                    <a:pt x="3860" y="3310"/>
                  </a:cubicBezTo>
                  <a:cubicBezTo>
                    <a:pt x="3310" y="3134"/>
                    <a:pt x="2793" y="2870"/>
                    <a:pt x="2332" y="2540"/>
                  </a:cubicBezTo>
                  <a:cubicBezTo>
                    <a:pt x="1859" y="2211"/>
                    <a:pt x="1441" y="1804"/>
                    <a:pt x="1056" y="1375"/>
                  </a:cubicBezTo>
                  <a:cubicBezTo>
                    <a:pt x="671" y="946"/>
                    <a:pt x="330" y="4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12740849" y="1910140"/>
              <a:ext cx="177405" cy="29880"/>
            </a:xfrm>
            <a:custGeom>
              <a:avLst/>
              <a:gdLst/>
              <a:ahLst/>
              <a:cxnLst/>
              <a:rect l="l" t="t" r="r" b="b"/>
              <a:pathLst>
                <a:path w="3883" h="654" extrusionOk="0">
                  <a:moveTo>
                    <a:pt x="3883" y="1"/>
                  </a:moveTo>
                  <a:lnTo>
                    <a:pt x="3883" y="1"/>
                  </a:lnTo>
                  <a:cubicBezTo>
                    <a:pt x="3564" y="100"/>
                    <a:pt x="3256" y="188"/>
                    <a:pt x="2937" y="265"/>
                  </a:cubicBezTo>
                  <a:cubicBezTo>
                    <a:pt x="2607" y="341"/>
                    <a:pt x="2288" y="407"/>
                    <a:pt x="1969" y="462"/>
                  </a:cubicBezTo>
                  <a:cubicBezTo>
                    <a:pt x="1639" y="517"/>
                    <a:pt x="1320" y="550"/>
                    <a:pt x="990" y="572"/>
                  </a:cubicBezTo>
                  <a:cubicBezTo>
                    <a:pt x="660" y="594"/>
                    <a:pt x="331" y="605"/>
                    <a:pt x="1" y="605"/>
                  </a:cubicBezTo>
                  <a:cubicBezTo>
                    <a:pt x="253" y="639"/>
                    <a:pt x="505" y="653"/>
                    <a:pt x="757" y="653"/>
                  </a:cubicBezTo>
                  <a:cubicBezTo>
                    <a:pt x="835" y="653"/>
                    <a:pt x="913" y="652"/>
                    <a:pt x="990" y="649"/>
                  </a:cubicBezTo>
                  <a:cubicBezTo>
                    <a:pt x="1320" y="638"/>
                    <a:pt x="1650" y="605"/>
                    <a:pt x="1980" y="550"/>
                  </a:cubicBezTo>
                  <a:cubicBezTo>
                    <a:pt x="2310" y="495"/>
                    <a:pt x="2629" y="429"/>
                    <a:pt x="2948" y="341"/>
                  </a:cubicBezTo>
                  <a:cubicBezTo>
                    <a:pt x="3267" y="254"/>
                    <a:pt x="3586" y="144"/>
                    <a:pt x="3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12766480" y="1867926"/>
              <a:ext cx="147753" cy="38743"/>
            </a:xfrm>
            <a:custGeom>
              <a:avLst/>
              <a:gdLst/>
              <a:ahLst/>
              <a:cxnLst/>
              <a:rect l="l" t="t" r="r" b="b"/>
              <a:pathLst>
                <a:path w="3234" h="848" extrusionOk="0">
                  <a:moveTo>
                    <a:pt x="3234" y="1"/>
                  </a:moveTo>
                  <a:lnTo>
                    <a:pt x="3234" y="1"/>
                  </a:lnTo>
                  <a:cubicBezTo>
                    <a:pt x="2970" y="78"/>
                    <a:pt x="2706" y="166"/>
                    <a:pt x="2431" y="254"/>
                  </a:cubicBezTo>
                  <a:cubicBezTo>
                    <a:pt x="2167" y="331"/>
                    <a:pt x="1903" y="408"/>
                    <a:pt x="1628" y="474"/>
                  </a:cubicBezTo>
                  <a:cubicBezTo>
                    <a:pt x="1364" y="551"/>
                    <a:pt x="1089" y="606"/>
                    <a:pt x="825" y="672"/>
                  </a:cubicBezTo>
                  <a:cubicBezTo>
                    <a:pt x="550" y="738"/>
                    <a:pt x="275" y="793"/>
                    <a:pt x="1" y="848"/>
                  </a:cubicBezTo>
                  <a:cubicBezTo>
                    <a:pt x="286" y="826"/>
                    <a:pt x="561" y="793"/>
                    <a:pt x="836" y="749"/>
                  </a:cubicBezTo>
                  <a:cubicBezTo>
                    <a:pt x="1111" y="705"/>
                    <a:pt x="1386" y="639"/>
                    <a:pt x="1661" y="573"/>
                  </a:cubicBezTo>
                  <a:cubicBezTo>
                    <a:pt x="1925" y="496"/>
                    <a:pt x="2200" y="419"/>
                    <a:pt x="2464" y="320"/>
                  </a:cubicBezTo>
                  <a:cubicBezTo>
                    <a:pt x="2728" y="232"/>
                    <a:pt x="2981" y="122"/>
                    <a:pt x="3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12944336" y="1473561"/>
              <a:ext cx="63871" cy="313553"/>
            </a:xfrm>
            <a:custGeom>
              <a:avLst/>
              <a:gdLst/>
              <a:ahLst/>
              <a:cxnLst/>
              <a:rect l="l" t="t" r="r" b="b"/>
              <a:pathLst>
                <a:path w="1398" h="6863" extrusionOk="0">
                  <a:moveTo>
                    <a:pt x="935" y="0"/>
                  </a:moveTo>
                  <a:cubicBezTo>
                    <a:pt x="1111" y="572"/>
                    <a:pt x="1221" y="1166"/>
                    <a:pt x="1265" y="1760"/>
                  </a:cubicBezTo>
                  <a:cubicBezTo>
                    <a:pt x="1309" y="2353"/>
                    <a:pt x="1287" y="2947"/>
                    <a:pt x="1210" y="3530"/>
                  </a:cubicBezTo>
                  <a:cubicBezTo>
                    <a:pt x="1133" y="4124"/>
                    <a:pt x="979" y="4707"/>
                    <a:pt x="781" y="5257"/>
                  </a:cubicBezTo>
                  <a:cubicBezTo>
                    <a:pt x="583" y="5818"/>
                    <a:pt x="319" y="6356"/>
                    <a:pt x="0" y="6862"/>
                  </a:cubicBezTo>
                  <a:cubicBezTo>
                    <a:pt x="352" y="6378"/>
                    <a:pt x="638" y="5851"/>
                    <a:pt x="858" y="5290"/>
                  </a:cubicBezTo>
                  <a:cubicBezTo>
                    <a:pt x="1078" y="4729"/>
                    <a:pt x="1221" y="4146"/>
                    <a:pt x="1309" y="3552"/>
                  </a:cubicBezTo>
                  <a:cubicBezTo>
                    <a:pt x="1386" y="2947"/>
                    <a:pt x="1397" y="2342"/>
                    <a:pt x="1342" y="1749"/>
                  </a:cubicBezTo>
                  <a:cubicBezTo>
                    <a:pt x="1276" y="1155"/>
                    <a:pt x="1144" y="561"/>
                    <a:pt x="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13008160" y="1571513"/>
              <a:ext cx="47743" cy="216102"/>
            </a:xfrm>
            <a:custGeom>
              <a:avLst/>
              <a:gdLst/>
              <a:ahLst/>
              <a:cxnLst/>
              <a:rect l="l" t="t" r="r" b="b"/>
              <a:pathLst>
                <a:path w="1045" h="4730" extrusionOk="0">
                  <a:moveTo>
                    <a:pt x="946" y="1"/>
                  </a:moveTo>
                  <a:lnTo>
                    <a:pt x="946" y="1"/>
                  </a:lnTo>
                  <a:cubicBezTo>
                    <a:pt x="979" y="407"/>
                    <a:pt x="979" y="825"/>
                    <a:pt x="957" y="1221"/>
                  </a:cubicBezTo>
                  <a:cubicBezTo>
                    <a:pt x="935" y="1628"/>
                    <a:pt x="880" y="2035"/>
                    <a:pt x="803" y="2431"/>
                  </a:cubicBezTo>
                  <a:cubicBezTo>
                    <a:pt x="726" y="2838"/>
                    <a:pt x="616" y="3223"/>
                    <a:pt x="484" y="3608"/>
                  </a:cubicBezTo>
                  <a:cubicBezTo>
                    <a:pt x="341" y="3992"/>
                    <a:pt x="187" y="4366"/>
                    <a:pt x="0" y="4729"/>
                  </a:cubicBezTo>
                  <a:cubicBezTo>
                    <a:pt x="220" y="4388"/>
                    <a:pt x="396" y="4014"/>
                    <a:pt x="550" y="3641"/>
                  </a:cubicBezTo>
                  <a:cubicBezTo>
                    <a:pt x="704" y="3256"/>
                    <a:pt x="814" y="2860"/>
                    <a:pt x="902" y="2453"/>
                  </a:cubicBezTo>
                  <a:cubicBezTo>
                    <a:pt x="979" y="2046"/>
                    <a:pt x="1023" y="1639"/>
                    <a:pt x="1034" y="1232"/>
                  </a:cubicBezTo>
                  <a:cubicBezTo>
                    <a:pt x="1045" y="814"/>
                    <a:pt x="1023" y="407"/>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12776531" y="1331842"/>
              <a:ext cx="190974" cy="117645"/>
            </a:xfrm>
            <a:custGeom>
              <a:avLst/>
              <a:gdLst/>
              <a:ahLst/>
              <a:cxnLst/>
              <a:rect l="l" t="t" r="r" b="b"/>
              <a:pathLst>
                <a:path w="4180" h="2575" extrusionOk="0">
                  <a:moveTo>
                    <a:pt x="0" y="1"/>
                  </a:moveTo>
                  <a:lnTo>
                    <a:pt x="0" y="1"/>
                  </a:lnTo>
                  <a:cubicBezTo>
                    <a:pt x="418" y="78"/>
                    <a:pt x="814" y="199"/>
                    <a:pt x="1210" y="353"/>
                  </a:cubicBezTo>
                  <a:cubicBezTo>
                    <a:pt x="1595" y="507"/>
                    <a:pt x="1969" y="694"/>
                    <a:pt x="2321" y="914"/>
                  </a:cubicBezTo>
                  <a:cubicBezTo>
                    <a:pt x="2684" y="1123"/>
                    <a:pt x="3014" y="1387"/>
                    <a:pt x="3322" y="1661"/>
                  </a:cubicBezTo>
                  <a:cubicBezTo>
                    <a:pt x="3641" y="1936"/>
                    <a:pt x="3915" y="2244"/>
                    <a:pt x="4179" y="2574"/>
                  </a:cubicBezTo>
                  <a:cubicBezTo>
                    <a:pt x="3959" y="2222"/>
                    <a:pt x="3684" y="1892"/>
                    <a:pt x="3377" y="1606"/>
                  </a:cubicBezTo>
                  <a:cubicBezTo>
                    <a:pt x="3069" y="1310"/>
                    <a:pt x="2739" y="1057"/>
                    <a:pt x="2376" y="826"/>
                  </a:cubicBezTo>
                  <a:cubicBezTo>
                    <a:pt x="2013" y="606"/>
                    <a:pt x="1628" y="419"/>
                    <a:pt x="1232" y="276"/>
                  </a:cubicBezTo>
                  <a:cubicBezTo>
                    <a:pt x="836" y="144"/>
                    <a:pt x="418" y="4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12622796" y="1300090"/>
              <a:ext cx="248220" cy="47881"/>
            </a:xfrm>
            <a:custGeom>
              <a:avLst/>
              <a:gdLst/>
              <a:ahLst/>
              <a:cxnLst/>
              <a:rect l="l" t="t" r="r" b="b"/>
              <a:pathLst>
                <a:path w="5433" h="1048" extrusionOk="0">
                  <a:moveTo>
                    <a:pt x="3442" y="1"/>
                  </a:moveTo>
                  <a:cubicBezTo>
                    <a:pt x="3171" y="1"/>
                    <a:pt x="2902" y="21"/>
                    <a:pt x="2640" y="58"/>
                  </a:cubicBezTo>
                  <a:cubicBezTo>
                    <a:pt x="2167" y="113"/>
                    <a:pt x="1694" y="223"/>
                    <a:pt x="1254" y="399"/>
                  </a:cubicBezTo>
                  <a:cubicBezTo>
                    <a:pt x="814" y="564"/>
                    <a:pt x="385" y="773"/>
                    <a:pt x="0" y="1048"/>
                  </a:cubicBezTo>
                  <a:cubicBezTo>
                    <a:pt x="407" y="817"/>
                    <a:pt x="836" y="619"/>
                    <a:pt x="1276" y="465"/>
                  </a:cubicBezTo>
                  <a:cubicBezTo>
                    <a:pt x="1727" y="311"/>
                    <a:pt x="2189" y="201"/>
                    <a:pt x="2651" y="146"/>
                  </a:cubicBezTo>
                  <a:cubicBezTo>
                    <a:pt x="2939" y="112"/>
                    <a:pt x="3232" y="95"/>
                    <a:pt x="3524" y="95"/>
                  </a:cubicBezTo>
                  <a:cubicBezTo>
                    <a:pt x="3699" y="95"/>
                    <a:pt x="3874" y="101"/>
                    <a:pt x="4047" y="113"/>
                  </a:cubicBezTo>
                  <a:cubicBezTo>
                    <a:pt x="4520" y="146"/>
                    <a:pt x="4982" y="234"/>
                    <a:pt x="5433" y="355"/>
                  </a:cubicBezTo>
                  <a:cubicBezTo>
                    <a:pt x="4993" y="190"/>
                    <a:pt x="4531" y="91"/>
                    <a:pt x="4058" y="36"/>
                  </a:cubicBezTo>
                  <a:cubicBezTo>
                    <a:pt x="3854" y="12"/>
                    <a:pt x="3647" y="1"/>
                    <a:pt x="3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12963936" y="1379585"/>
              <a:ext cx="78400" cy="131169"/>
            </a:xfrm>
            <a:custGeom>
              <a:avLst/>
              <a:gdLst/>
              <a:ahLst/>
              <a:cxnLst/>
              <a:rect l="l" t="t" r="r" b="b"/>
              <a:pathLst>
                <a:path w="1716" h="2871" extrusionOk="0">
                  <a:moveTo>
                    <a:pt x="0" y="1"/>
                  </a:moveTo>
                  <a:lnTo>
                    <a:pt x="0" y="1"/>
                  </a:lnTo>
                  <a:cubicBezTo>
                    <a:pt x="209" y="199"/>
                    <a:pt x="396" y="397"/>
                    <a:pt x="572" y="616"/>
                  </a:cubicBezTo>
                  <a:cubicBezTo>
                    <a:pt x="748" y="836"/>
                    <a:pt x="913" y="1067"/>
                    <a:pt x="1056" y="1309"/>
                  </a:cubicBezTo>
                  <a:cubicBezTo>
                    <a:pt x="1210" y="1551"/>
                    <a:pt x="1331" y="1804"/>
                    <a:pt x="1441" y="2068"/>
                  </a:cubicBezTo>
                  <a:cubicBezTo>
                    <a:pt x="1551" y="2321"/>
                    <a:pt x="1639" y="2596"/>
                    <a:pt x="1716" y="2871"/>
                  </a:cubicBezTo>
                  <a:cubicBezTo>
                    <a:pt x="1683" y="2585"/>
                    <a:pt x="1606" y="2310"/>
                    <a:pt x="1518" y="2035"/>
                  </a:cubicBezTo>
                  <a:cubicBezTo>
                    <a:pt x="1419" y="1771"/>
                    <a:pt x="1298" y="1507"/>
                    <a:pt x="1144" y="1265"/>
                  </a:cubicBezTo>
                  <a:cubicBezTo>
                    <a:pt x="1001" y="1012"/>
                    <a:pt x="825" y="781"/>
                    <a:pt x="638" y="572"/>
                  </a:cubicBezTo>
                  <a:cubicBezTo>
                    <a:pt x="440" y="353"/>
                    <a:pt x="231"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13079477" y="1490648"/>
              <a:ext cx="23666" cy="219072"/>
            </a:xfrm>
            <a:custGeom>
              <a:avLst/>
              <a:gdLst/>
              <a:ahLst/>
              <a:cxnLst/>
              <a:rect l="l" t="t" r="r" b="b"/>
              <a:pathLst>
                <a:path w="518" h="4795" extrusionOk="0">
                  <a:moveTo>
                    <a:pt x="1" y="0"/>
                  </a:moveTo>
                  <a:lnTo>
                    <a:pt x="1" y="0"/>
                  </a:lnTo>
                  <a:cubicBezTo>
                    <a:pt x="122" y="396"/>
                    <a:pt x="210" y="792"/>
                    <a:pt x="276" y="1188"/>
                  </a:cubicBezTo>
                  <a:cubicBezTo>
                    <a:pt x="342" y="1584"/>
                    <a:pt x="386" y="1979"/>
                    <a:pt x="397" y="2386"/>
                  </a:cubicBezTo>
                  <a:cubicBezTo>
                    <a:pt x="419" y="2793"/>
                    <a:pt x="408" y="3200"/>
                    <a:pt x="375" y="3596"/>
                  </a:cubicBezTo>
                  <a:cubicBezTo>
                    <a:pt x="331" y="4003"/>
                    <a:pt x="265" y="4399"/>
                    <a:pt x="188" y="4795"/>
                  </a:cubicBezTo>
                  <a:cubicBezTo>
                    <a:pt x="309" y="4410"/>
                    <a:pt x="397" y="4014"/>
                    <a:pt x="452" y="3607"/>
                  </a:cubicBezTo>
                  <a:cubicBezTo>
                    <a:pt x="496" y="3200"/>
                    <a:pt x="518" y="2793"/>
                    <a:pt x="507" y="2386"/>
                  </a:cubicBezTo>
                  <a:cubicBezTo>
                    <a:pt x="485" y="1979"/>
                    <a:pt x="441" y="1573"/>
                    <a:pt x="353" y="1166"/>
                  </a:cubicBezTo>
                  <a:cubicBezTo>
                    <a:pt x="276" y="770"/>
                    <a:pt x="155" y="37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12997104" y="1760928"/>
              <a:ext cx="111066" cy="144235"/>
            </a:xfrm>
            <a:custGeom>
              <a:avLst/>
              <a:gdLst/>
              <a:ahLst/>
              <a:cxnLst/>
              <a:rect l="l" t="t" r="r" b="b"/>
              <a:pathLst>
                <a:path w="2431" h="3157" extrusionOk="0">
                  <a:moveTo>
                    <a:pt x="2431" y="0"/>
                  </a:moveTo>
                  <a:lnTo>
                    <a:pt x="2431" y="0"/>
                  </a:lnTo>
                  <a:cubicBezTo>
                    <a:pt x="2277" y="308"/>
                    <a:pt x="2112" y="594"/>
                    <a:pt x="1936" y="880"/>
                  </a:cubicBezTo>
                  <a:cubicBezTo>
                    <a:pt x="1760" y="1166"/>
                    <a:pt x="1573" y="1441"/>
                    <a:pt x="1375" y="1705"/>
                  </a:cubicBezTo>
                  <a:cubicBezTo>
                    <a:pt x="1177" y="1969"/>
                    <a:pt x="957" y="2222"/>
                    <a:pt x="726" y="2464"/>
                  </a:cubicBezTo>
                  <a:cubicBezTo>
                    <a:pt x="495" y="2706"/>
                    <a:pt x="253" y="2937"/>
                    <a:pt x="0" y="3157"/>
                  </a:cubicBezTo>
                  <a:cubicBezTo>
                    <a:pt x="275" y="2970"/>
                    <a:pt x="539" y="2750"/>
                    <a:pt x="781" y="2519"/>
                  </a:cubicBezTo>
                  <a:cubicBezTo>
                    <a:pt x="1023" y="2288"/>
                    <a:pt x="1243" y="2035"/>
                    <a:pt x="1452" y="1760"/>
                  </a:cubicBezTo>
                  <a:cubicBezTo>
                    <a:pt x="1650" y="1496"/>
                    <a:pt x="1848" y="1210"/>
                    <a:pt x="2002" y="924"/>
                  </a:cubicBezTo>
                  <a:cubicBezTo>
                    <a:pt x="2167" y="627"/>
                    <a:pt x="2310" y="319"/>
                    <a:pt x="2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12982028" y="1840286"/>
              <a:ext cx="33215" cy="34220"/>
            </a:xfrm>
            <a:custGeom>
              <a:avLst/>
              <a:gdLst/>
              <a:ahLst/>
              <a:cxnLst/>
              <a:rect l="l" t="t" r="r" b="b"/>
              <a:pathLst>
                <a:path w="727" h="749" extrusionOk="0">
                  <a:moveTo>
                    <a:pt x="726" y="1"/>
                  </a:moveTo>
                  <a:lnTo>
                    <a:pt x="726" y="1"/>
                  </a:lnTo>
                  <a:cubicBezTo>
                    <a:pt x="583" y="100"/>
                    <a:pt x="451" y="221"/>
                    <a:pt x="330" y="342"/>
                  </a:cubicBezTo>
                  <a:cubicBezTo>
                    <a:pt x="209" y="474"/>
                    <a:pt x="99" y="595"/>
                    <a:pt x="0" y="749"/>
                  </a:cubicBezTo>
                  <a:cubicBezTo>
                    <a:pt x="154" y="650"/>
                    <a:pt x="286" y="540"/>
                    <a:pt x="407" y="408"/>
                  </a:cubicBezTo>
                  <a:cubicBezTo>
                    <a:pt x="517" y="287"/>
                    <a:pt x="638" y="155"/>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12811206" y="1949841"/>
              <a:ext cx="128153" cy="45779"/>
            </a:xfrm>
            <a:custGeom>
              <a:avLst/>
              <a:gdLst/>
              <a:ahLst/>
              <a:cxnLst/>
              <a:rect l="l" t="t" r="r" b="b"/>
              <a:pathLst>
                <a:path w="2805" h="1002" extrusionOk="0">
                  <a:moveTo>
                    <a:pt x="2805" y="0"/>
                  </a:moveTo>
                  <a:lnTo>
                    <a:pt x="2805" y="0"/>
                  </a:lnTo>
                  <a:cubicBezTo>
                    <a:pt x="2585" y="110"/>
                    <a:pt x="2354" y="231"/>
                    <a:pt x="2134" y="330"/>
                  </a:cubicBezTo>
                  <a:cubicBezTo>
                    <a:pt x="1903" y="429"/>
                    <a:pt x="1672" y="528"/>
                    <a:pt x="1441" y="605"/>
                  </a:cubicBezTo>
                  <a:cubicBezTo>
                    <a:pt x="1210" y="693"/>
                    <a:pt x="968" y="759"/>
                    <a:pt x="737" y="825"/>
                  </a:cubicBezTo>
                  <a:cubicBezTo>
                    <a:pt x="495" y="891"/>
                    <a:pt x="253" y="946"/>
                    <a:pt x="0" y="1001"/>
                  </a:cubicBezTo>
                  <a:cubicBezTo>
                    <a:pt x="253" y="990"/>
                    <a:pt x="506" y="957"/>
                    <a:pt x="748" y="902"/>
                  </a:cubicBezTo>
                  <a:cubicBezTo>
                    <a:pt x="1001" y="858"/>
                    <a:pt x="1243" y="781"/>
                    <a:pt x="1474" y="704"/>
                  </a:cubicBezTo>
                  <a:cubicBezTo>
                    <a:pt x="1716" y="616"/>
                    <a:pt x="1947" y="517"/>
                    <a:pt x="2167" y="396"/>
                  </a:cubicBezTo>
                  <a:cubicBezTo>
                    <a:pt x="2387" y="286"/>
                    <a:pt x="2607" y="154"/>
                    <a:pt x="2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12578069" y="1874962"/>
              <a:ext cx="80958" cy="46281"/>
            </a:xfrm>
            <a:custGeom>
              <a:avLst/>
              <a:gdLst/>
              <a:ahLst/>
              <a:cxnLst/>
              <a:rect l="l" t="t" r="r" b="b"/>
              <a:pathLst>
                <a:path w="1772" h="1013" extrusionOk="0">
                  <a:moveTo>
                    <a:pt x="1" y="1"/>
                  </a:moveTo>
                  <a:lnTo>
                    <a:pt x="1" y="1"/>
                  </a:lnTo>
                  <a:cubicBezTo>
                    <a:pt x="221" y="254"/>
                    <a:pt x="506" y="474"/>
                    <a:pt x="803" y="650"/>
                  </a:cubicBezTo>
                  <a:cubicBezTo>
                    <a:pt x="1100" y="815"/>
                    <a:pt x="1430" y="947"/>
                    <a:pt x="1771" y="1013"/>
                  </a:cubicBezTo>
                  <a:cubicBezTo>
                    <a:pt x="1452" y="870"/>
                    <a:pt x="1144" y="727"/>
                    <a:pt x="847" y="562"/>
                  </a:cubicBezTo>
                  <a:cubicBezTo>
                    <a:pt x="561" y="397"/>
                    <a:pt x="276" y="199"/>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12540378" y="1565985"/>
              <a:ext cx="25174" cy="181425"/>
            </a:xfrm>
            <a:custGeom>
              <a:avLst/>
              <a:gdLst/>
              <a:ahLst/>
              <a:cxnLst/>
              <a:rect l="l" t="t" r="r" b="b"/>
              <a:pathLst>
                <a:path w="551" h="3971" extrusionOk="0">
                  <a:moveTo>
                    <a:pt x="276" y="1"/>
                  </a:moveTo>
                  <a:cubicBezTo>
                    <a:pt x="166" y="319"/>
                    <a:pt x="89" y="660"/>
                    <a:pt x="45" y="1001"/>
                  </a:cubicBezTo>
                  <a:cubicBezTo>
                    <a:pt x="1" y="1331"/>
                    <a:pt x="1" y="1672"/>
                    <a:pt x="23" y="2013"/>
                  </a:cubicBezTo>
                  <a:cubicBezTo>
                    <a:pt x="45" y="2354"/>
                    <a:pt x="100" y="2695"/>
                    <a:pt x="188" y="3025"/>
                  </a:cubicBezTo>
                  <a:cubicBezTo>
                    <a:pt x="276" y="3355"/>
                    <a:pt x="397" y="3674"/>
                    <a:pt x="551" y="3971"/>
                  </a:cubicBezTo>
                  <a:cubicBezTo>
                    <a:pt x="430" y="3652"/>
                    <a:pt x="331" y="3333"/>
                    <a:pt x="265" y="3003"/>
                  </a:cubicBezTo>
                  <a:cubicBezTo>
                    <a:pt x="188" y="2673"/>
                    <a:pt x="144" y="2343"/>
                    <a:pt x="122" y="2013"/>
                  </a:cubicBezTo>
                  <a:cubicBezTo>
                    <a:pt x="89" y="1672"/>
                    <a:pt x="100" y="1342"/>
                    <a:pt x="122" y="1001"/>
                  </a:cubicBezTo>
                  <a:cubicBezTo>
                    <a:pt x="144" y="671"/>
                    <a:pt x="199" y="330"/>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12607217" y="1826260"/>
              <a:ext cx="52815" cy="34174"/>
            </a:xfrm>
            <a:custGeom>
              <a:avLst/>
              <a:gdLst/>
              <a:ahLst/>
              <a:cxnLst/>
              <a:rect l="l" t="t" r="r" b="b"/>
              <a:pathLst>
                <a:path w="1156" h="748" extrusionOk="0">
                  <a:moveTo>
                    <a:pt x="0" y="0"/>
                  </a:moveTo>
                  <a:lnTo>
                    <a:pt x="0" y="0"/>
                  </a:lnTo>
                  <a:cubicBezTo>
                    <a:pt x="143" y="187"/>
                    <a:pt x="319" y="341"/>
                    <a:pt x="517" y="473"/>
                  </a:cubicBezTo>
                  <a:cubicBezTo>
                    <a:pt x="715" y="594"/>
                    <a:pt x="924" y="693"/>
                    <a:pt x="1155" y="748"/>
                  </a:cubicBezTo>
                  <a:cubicBezTo>
                    <a:pt x="957" y="627"/>
                    <a:pt x="759" y="506"/>
                    <a:pt x="572" y="385"/>
                  </a:cubicBezTo>
                  <a:cubicBezTo>
                    <a:pt x="374" y="264"/>
                    <a:pt x="187" y="13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12472077" y="1721730"/>
              <a:ext cx="5574" cy="48794"/>
            </a:xfrm>
            <a:custGeom>
              <a:avLst/>
              <a:gdLst/>
              <a:ahLst/>
              <a:cxnLst/>
              <a:rect l="l" t="t" r="r" b="b"/>
              <a:pathLst>
                <a:path w="122" h="1068" extrusionOk="0">
                  <a:moveTo>
                    <a:pt x="33" y="1"/>
                  </a:moveTo>
                  <a:cubicBezTo>
                    <a:pt x="0" y="177"/>
                    <a:pt x="0" y="353"/>
                    <a:pt x="11" y="529"/>
                  </a:cubicBezTo>
                  <a:cubicBezTo>
                    <a:pt x="22" y="715"/>
                    <a:pt x="33" y="891"/>
                    <a:pt x="88" y="1067"/>
                  </a:cubicBezTo>
                  <a:cubicBezTo>
                    <a:pt x="121" y="880"/>
                    <a:pt x="121" y="704"/>
                    <a:pt x="110" y="529"/>
                  </a:cubicBezTo>
                  <a:cubicBezTo>
                    <a:pt x="99" y="353"/>
                    <a:pt x="77" y="177"/>
                    <a:pt x="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12398704" y="1421296"/>
              <a:ext cx="97543" cy="298476"/>
            </a:xfrm>
            <a:custGeom>
              <a:avLst/>
              <a:gdLst/>
              <a:ahLst/>
              <a:cxnLst/>
              <a:rect l="l" t="t" r="r" b="b"/>
              <a:pathLst>
                <a:path w="2135" h="6533" extrusionOk="0">
                  <a:moveTo>
                    <a:pt x="2134" y="0"/>
                  </a:moveTo>
                  <a:lnTo>
                    <a:pt x="2134" y="0"/>
                  </a:lnTo>
                  <a:cubicBezTo>
                    <a:pt x="1694" y="407"/>
                    <a:pt x="1331" y="880"/>
                    <a:pt x="1023" y="1386"/>
                  </a:cubicBezTo>
                  <a:cubicBezTo>
                    <a:pt x="715" y="1892"/>
                    <a:pt x="484" y="2453"/>
                    <a:pt x="309" y="3014"/>
                  </a:cubicBezTo>
                  <a:cubicBezTo>
                    <a:pt x="144" y="3585"/>
                    <a:pt x="45" y="4179"/>
                    <a:pt x="23" y="4773"/>
                  </a:cubicBezTo>
                  <a:cubicBezTo>
                    <a:pt x="1" y="5367"/>
                    <a:pt x="56" y="5961"/>
                    <a:pt x="210" y="6533"/>
                  </a:cubicBezTo>
                  <a:cubicBezTo>
                    <a:pt x="100" y="5950"/>
                    <a:pt x="67" y="5367"/>
                    <a:pt x="100" y="4773"/>
                  </a:cubicBezTo>
                  <a:cubicBezTo>
                    <a:pt x="133" y="4190"/>
                    <a:pt x="232" y="3607"/>
                    <a:pt x="407" y="3047"/>
                  </a:cubicBezTo>
                  <a:cubicBezTo>
                    <a:pt x="561" y="2475"/>
                    <a:pt x="803" y="1936"/>
                    <a:pt x="1089" y="1419"/>
                  </a:cubicBezTo>
                  <a:cubicBezTo>
                    <a:pt x="1375" y="913"/>
                    <a:pt x="1727" y="440"/>
                    <a:pt x="2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12433380" y="1798620"/>
              <a:ext cx="50302" cy="71866"/>
            </a:xfrm>
            <a:custGeom>
              <a:avLst/>
              <a:gdLst/>
              <a:ahLst/>
              <a:cxnLst/>
              <a:rect l="l" t="t" r="r" b="b"/>
              <a:pathLst>
                <a:path w="1101" h="1573" extrusionOk="0">
                  <a:moveTo>
                    <a:pt x="0" y="0"/>
                  </a:moveTo>
                  <a:cubicBezTo>
                    <a:pt x="88" y="308"/>
                    <a:pt x="231" y="605"/>
                    <a:pt x="418" y="880"/>
                  </a:cubicBezTo>
                  <a:cubicBezTo>
                    <a:pt x="605" y="1144"/>
                    <a:pt x="836" y="1386"/>
                    <a:pt x="1100" y="1573"/>
                  </a:cubicBezTo>
                  <a:cubicBezTo>
                    <a:pt x="891" y="1320"/>
                    <a:pt x="682" y="1078"/>
                    <a:pt x="506" y="814"/>
                  </a:cubicBezTo>
                  <a:cubicBezTo>
                    <a:pt x="319" y="561"/>
                    <a:pt x="154" y="2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12645411" y="1421616"/>
              <a:ext cx="149261" cy="44454"/>
            </a:xfrm>
            <a:custGeom>
              <a:avLst/>
              <a:gdLst/>
              <a:ahLst/>
              <a:cxnLst/>
              <a:rect l="l" t="t" r="r" b="b"/>
              <a:pathLst>
                <a:path w="3267" h="973" extrusionOk="0">
                  <a:moveTo>
                    <a:pt x="2625" y="0"/>
                  </a:moveTo>
                  <a:cubicBezTo>
                    <a:pt x="2546" y="0"/>
                    <a:pt x="2466" y="1"/>
                    <a:pt x="2387" y="4"/>
                  </a:cubicBezTo>
                  <a:cubicBezTo>
                    <a:pt x="2101" y="4"/>
                    <a:pt x="1804" y="37"/>
                    <a:pt x="1507" y="103"/>
                  </a:cubicBezTo>
                  <a:cubicBezTo>
                    <a:pt x="1221" y="169"/>
                    <a:pt x="935" y="268"/>
                    <a:pt x="682" y="411"/>
                  </a:cubicBezTo>
                  <a:cubicBezTo>
                    <a:pt x="418" y="554"/>
                    <a:pt x="187" y="741"/>
                    <a:pt x="0" y="972"/>
                  </a:cubicBezTo>
                  <a:cubicBezTo>
                    <a:pt x="209" y="763"/>
                    <a:pt x="451" y="598"/>
                    <a:pt x="715" y="477"/>
                  </a:cubicBezTo>
                  <a:cubicBezTo>
                    <a:pt x="979" y="356"/>
                    <a:pt x="1254" y="257"/>
                    <a:pt x="1529" y="202"/>
                  </a:cubicBezTo>
                  <a:cubicBezTo>
                    <a:pt x="1815" y="136"/>
                    <a:pt x="2101" y="103"/>
                    <a:pt x="2398" y="81"/>
                  </a:cubicBezTo>
                  <a:cubicBezTo>
                    <a:pt x="2683" y="48"/>
                    <a:pt x="2980" y="48"/>
                    <a:pt x="3266" y="26"/>
                  </a:cubicBezTo>
                  <a:cubicBezTo>
                    <a:pt x="3057" y="10"/>
                    <a:pt x="2842" y="0"/>
                    <a:pt x="26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12822765" y="1403707"/>
              <a:ext cx="89959" cy="49297"/>
            </a:xfrm>
            <a:custGeom>
              <a:avLst/>
              <a:gdLst/>
              <a:ahLst/>
              <a:cxnLst/>
              <a:rect l="l" t="t" r="r" b="b"/>
              <a:pathLst>
                <a:path w="1969" h="1079" extrusionOk="0">
                  <a:moveTo>
                    <a:pt x="0" y="1"/>
                  </a:moveTo>
                  <a:lnTo>
                    <a:pt x="0" y="1"/>
                  </a:lnTo>
                  <a:cubicBezTo>
                    <a:pt x="176" y="77"/>
                    <a:pt x="341" y="154"/>
                    <a:pt x="517" y="231"/>
                  </a:cubicBezTo>
                  <a:cubicBezTo>
                    <a:pt x="682" y="319"/>
                    <a:pt x="847" y="396"/>
                    <a:pt x="1012" y="484"/>
                  </a:cubicBezTo>
                  <a:cubicBezTo>
                    <a:pt x="1177" y="572"/>
                    <a:pt x="1342" y="671"/>
                    <a:pt x="1496" y="770"/>
                  </a:cubicBezTo>
                  <a:cubicBezTo>
                    <a:pt x="1661" y="869"/>
                    <a:pt x="1815" y="979"/>
                    <a:pt x="1969" y="1078"/>
                  </a:cubicBezTo>
                  <a:cubicBezTo>
                    <a:pt x="1837" y="946"/>
                    <a:pt x="1694" y="825"/>
                    <a:pt x="1540" y="704"/>
                  </a:cubicBezTo>
                  <a:cubicBezTo>
                    <a:pt x="1397" y="594"/>
                    <a:pt x="1232" y="495"/>
                    <a:pt x="1067" y="396"/>
                  </a:cubicBezTo>
                  <a:cubicBezTo>
                    <a:pt x="902" y="308"/>
                    <a:pt x="726" y="231"/>
                    <a:pt x="550" y="165"/>
                  </a:cubicBezTo>
                  <a:cubicBezTo>
                    <a:pt x="363" y="99"/>
                    <a:pt x="187" y="4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4"/>
            <p:cNvSpPr/>
            <p:nvPr/>
          </p:nvSpPr>
          <p:spPr>
            <a:xfrm>
              <a:off x="12946849" y="1514222"/>
              <a:ext cx="22661" cy="54322"/>
            </a:xfrm>
            <a:custGeom>
              <a:avLst/>
              <a:gdLst/>
              <a:ahLst/>
              <a:cxnLst/>
              <a:rect l="l" t="t" r="r" b="b"/>
              <a:pathLst>
                <a:path w="496" h="1189" extrusionOk="0">
                  <a:moveTo>
                    <a:pt x="0" y="1"/>
                  </a:moveTo>
                  <a:lnTo>
                    <a:pt x="0" y="1"/>
                  </a:lnTo>
                  <a:cubicBezTo>
                    <a:pt x="77" y="199"/>
                    <a:pt x="165" y="397"/>
                    <a:pt x="253" y="595"/>
                  </a:cubicBezTo>
                  <a:cubicBezTo>
                    <a:pt x="330" y="793"/>
                    <a:pt x="407" y="991"/>
                    <a:pt x="495" y="1189"/>
                  </a:cubicBezTo>
                  <a:cubicBezTo>
                    <a:pt x="484" y="969"/>
                    <a:pt x="429" y="760"/>
                    <a:pt x="341" y="551"/>
                  </a:cubicBezTo>
                  <a:cubicBezTo>
                    <a:pt x="253" y="353"/>
                    <a:pt x="143"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12539373" y="1309776"/>
              <a:ext cx="83471" cy="51764"/>
            </a:xfrm>
            <a:custGeom>
              <a:avLst/>
              <a:gdLst/>
              <a:ahLst/>
              <a:cxnLst/>
              <a:rect l="l" t="t" r="r" b="b"/>
              <a:pathLst>
                <a:path w="1827" h="1133" extrusionOk="0">
                  <a:moveTo>
                    <a:pt x="1826" y="0"/>
                  </a:moveTo>
                  <a:cubicBezTo>
                    <a:pt x="1661" y="66"/>
                    <a:pt x="1496" y="132"/>
                    <a:pt x="1331" y="209"/>
                  </a:cubicBezTo>
                  <a:cubicBezTo>
                    <a:pt x="1166" y="286"/>
                    <a:pt x="1013" y="374"/>
                    <a:pt x="859" y="473"/>
                  </a:cubicBezTo>
                  <a:cubicBezTo>
                    <a:pt x="705" y="572"/>
                    <a:pt x="551" y="671"/>
                    <a:pt x="408" y="781"/>
                  </a:cubicBezTo>
                  <a:cubicBezTo>
                    <a:pt x="265" y="891"/>
                    <a:pt x="133" y="1012"/>
                    <a:pt x="1" y="1133"/>
                  </a:cubicBezTo>
                  <a:lnTo>
                    <a:pt x="463" y="847"/>
                  </a:lnTo>
                  <a:cubicBezTo>
                    <a:pt x="606" y="748"/>
                    <a:pt x="760" y="649"/>
                    <a:pt x="914" y="561"/>
                  </a:cubicBezTo>
                  <a:cubicBezTo>
                    <a:pt x="1057" y="462"/>
                    <a:pt x="1210" y="374"/>
                    <a:pt x="1364" y="275"/>
                  </a:cubicBezTo>
                  <a:lnTo>
                    <a:pt x="18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12928255" y="1318273"/>
              <a:ext cx="79953" cy="72415"/>
            </a:xfrm>
            <a:custGeom>
              <a:avLst/>
              <a:gdLst/>
              <a:ahLst/>
              <a:cxnLst/>
              <a:rect l="l" t="t" r="r" b="b"/>
              <a:pathLst>
                <a:path w="1750" h="1585" extrusionOk="0">
                  <a:moveTo>
                    <a:pt x="1" y="1"/>
                  </a:moveTo>
                  <a:lnTo>
                    <a:pt x="1" y="1"/>
                  </a:lnTo>
                  <a:cubicBezTo>
                    <a:pt x="166" y="111"/>
                    <a:pt x="331" y="221"/>
                    <a:pt x="495" y="331"/>
                  </a:cubicBezTo>
                  <a:cubicBezTo>
                    <a:pt x="649" y="452"/>
                    <a:pt x="803" y="573"/>
                    <a:pt x="946" y="705"/>
                  </a:cubicBezTo>
                  <a:cubicBezTo>
                    <a:pt x="1100" y="837"/>
                    <a:pt x="1232" y="980"/>
                    <a:pt x="1364" y="1123"/>
                  </a:cubicBezTo>
                  <a:cubicBezTo>
                    <a:pt x="1496" y="1277"/>
                    <a:pt x="1617" y="1431"/>
                    <a:pt x="1749" y="1585"/>
                  </a:cubicBezTo>
                  <a:cubicBezTo>
                    <a:pt x="1661" y="1409"/>
                    <a:pt x="1551" y="1233"/>
                    <a:pt x="1430" y="1079"/>
                  </a:cubicBezTo>
                  <a:cubicBezTo>
                    <a:pt x="1298" y="914"/>
                    <a:pt x="1166" y="771"/>
                    <a:pt x="1012" y="639"/>
                  </a:cubicBezTo>
                  <a:cubicBezTo>
                    <a:pt x="869" y="496"/>
                    <a:pt x="704" y="375"/>
                    <a:pt x="539" y="276"/>
                  </a:cubicBezTo>
                  <a:cubicBezTo>
                    <a:pt x="363" y="166"/>
                    <a:pt x="188" y="6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12938306" y="1814701"/>
              <a:ext cx="31205" cy="27138"/>
            </a:xfrm>
            <a:custGeom>
              <a:avLst/>
              <a:gdLst/>
              <a:ahLst/>
              <a:cxnLst/>
              <a:rect l="l" t="t" r="r" b="b"/>
              <a:pathLst>
                <a:path w="683" h="594" extrusionOk="0">
                  <a:moveTo>
                    <a:pt x="682" y="0"/>
                  </a:moveTo>
                  <a:lnTo>
                    <a:pt x="682" y="0"/>
                  </a:lnTo>
                  <a:cubicBezTo>
                    <a:pt x="550" y="77"/>
                    <a:pt x="429" y="176"/>
                    <a:pt x="319" y="275"/>
                  </a:cubicBezTo>
                  <a:cubicBezTo>
                    <a:pt x="209" y="374"/>
                    <a:pt x="100" y="473"/>
                    <a:pt x="1" y="594"/>
                  </a:cubicBezTo>
                  <a:cubicBezTo>
                    <a:pt x="143" y="539"/>
                    <a:pt x="264" y="451"/>
                    <a:pt x="385" y="352"/>
                  </a:cubicBezTo>
                  <a:cubicBezTo>
                    <a:pt x="495" y="253"/>
                    <a:pt x="605" y="132"/>
                    <a:pt x="6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12789094" y="1853352"/>
              <a:ext cx="91969" cy="25676"/>
            </a:xfrm>
            <a:custGeom>
              <a:avLst/>
              <a:gdLst/>
              <a:ahLst/>
              <a:cxnLst/>
              <a:rect l="l" t="t" r="r" b="b"/>
              <a:pathLst>
                <a:path w="2013" h="562" extrusionOk="0">
                  <a:moveTo>
                    <a:pt x="2013" y="1"/>
                  </a:moveTo>
                  <a:lnTo>
                    <a:pt x="2013" y="1"/>
                  </a:lnTo>
                  <a:cubicBezTo>
                    <a:pt x="1848" y="56"/>
                    <a:pt x="1683" y="111"/>
                    <a:pt x="1518" y="166"/>
                  </a:cubicBezTo>
                  <a:cubicBezTo>
                    <a:pt x="1353" y="221"/>
                    <a:pt x="1188" y="276"/>
                    <a:pt x="1012" y="320"/>
                  </a:cubicBezTo>
                  <a:cubicBezTo>
                    <a:pt x="847" y="364"/>
                    <a:pt x="682" y="408"/>
                    <a:pt x="506" y="452"/>
                  </a:cubicBezTo>
                  <a:cubicBezTo>
                    <a:pt x="341" y="485"/>
                    <a:pt x="165" y="529"/>
                    <a:pt x="0" y="562"/>
                  </a:cubicBezTo>
                  <a:cubicBezTo>
                    <a:pt x="176" y="562"/>
                    <a:pt x="352" y="551"/>
                    <a:pt x="528" y="529"/>
                  </a:cubicBezTo>
                  <a:cubicBezTo>
                    <a:pt x="704" y="507"/>
                    <a:pt x="869" y="463"/>
                    <a:pt x="1045" y="419"/>
                  </a:cubicBezTo>
                  <a:cubicBezTo>
                    <a:pt x="1210" y="364"/>
                    <a:pt x="1375" y="309"/>
                    <a:pt x="1540" y="243"/>
                  </a:cubicBezTo>
                  <a:cubicBezTo>
                    <a:pt x="1705" y="166"/>
                    <a:pt x="1859" y="89"/>
                    <a:pt x="2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12703158" y="1862398"/>
              <a:ext cx="38240" cy="9731"/>
            </a:xfrm>
            <a:custGeom>
              <a:avLst/>
              <a:gdLst/>
              <a:ahLst/>
              <a:cxnLst/>
              <a:rect l="l" t="t" r="r" b="b"/>
              <a:pathLst>
                <a:path w="837" h="213" extrusionOk="0">
                  <a:moveTo>
                    <a:pt x="1" y="1"/>
                  </a:moveTo>
                  <a:lnTo>
                    <a:pt x="1" y="1"/>
                  </a:lnTo>
                  <a:cubicBezTo>
                    <a:pt x="111" y="100"/>
                    <a:pt x="254" y="155"/>
                    <a:pt x="397" y="188"/>
                  </a:cubicBezTo>
                  <a:cubicBezTo>
                    <a:pt x="468" y="204"/>
                    <a:pt x="542" y="213"/>
                    <a:pt x="617" y="213"/>
                  </a:cubicBezTo>
                  <a:cubicBezTo>
                    <a:pt x="691" y="213"/>
                    <a:pt x="765" y="204"/>
                    <a:pt x="837" y="188"/>
                  </a:cubicBezTo>
                  <a:cubicBezTo>
                    <a:pt x="694" y="144"/>
                    <a:pt x="562" y="122"/>
                    <a:pt x="419" y="89"/>
                  </a:cubicBezTo>
                  <a:cubicBezTo>
                    <a:pt x="287" y="56"/>
                    <a:pt x="144" y="2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12716225" y="2010650"/>
              <a:ext cx="58343" cy="5665"/>
            </a:xfrm>
            <a:custGeom>
              <a:avLst/>
              <a:gdLst/>
              <a:ahLst/>
              <a:cxnLst/>
              <a:rect l="l" t="t" r="r" b="b"/>
              <a:pathLst>
                <a:path w="1277" h="124" extrusionOk="0">
                  <a:moveTo>
                    <a:pt x="1276" y="0"/>
                  </a:moveTo>
                  <a:cubicBezTo>
                    <a:pt x="1068" y="0"/>
                    <a:pt x="848" y="22"/>
                    <a:pt x="639" y="22"/>
                  </a:cubicBezTo>
                  <a:cubicBezTo>
                    <a:pt x="430" y="33"/>
                    <a:pt x="221" y="33"/>
                    <a:pt x="1" y="44"/>
                  </a:cubicBezTo>
                  <a:cubicBezTo>
                    <a:pt x="176" y="99"/>
                    <a:pt x="359" y="124"/>
                    <a:pt x="536" y="124"/>
                  </a:cubicBezTo>
                  <a:cubicBezTo>
                    <a:pt x="571" y="124"/>
                    <a:pt x="605" y="123"/>
                    <a:pt x="639" y="121"/>
                  </a:cubicBezTo>
                  <a:cubicBezTo>
                    <a:pt x="859" y="110"/>
                    <a:pt x="1079" y="77"/>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13118676" y="1771482"/>
              <a:ext cx="95487" cy="56835"/>
            </a:xfrm>
            <a:custGeom>
              <a:avLst/>
              <a:gdLst/>
              <a:ahLst/>
              <a:cxnLst/>
              <a:rect l="l" t="t" r="r" b="b"/>
              <a:pathLst>
                <a:path w="2090" h="1244" fill="none" extrusionOk="0">
                  <a:moveTo>
                    <a:pt x="1" y="682"/>
                  </a:moveTo>
                  <a:cubicBezTo>
                    <a:pt x="209" y="462"/>
                    <a:pt x="407" y="231"/>
                    <a:pt x="594" y="0"/>
                  </a:cubicBezTo>
                  <a:cubicBezTo>
                    <a:pt x="693" y="330"/>
                    <a:pt x="759" y="682"/>
                    <a:pt x="792" y="1034"/>
                  </a:cubicBezTo>
                  <a:cubicBezTo>
                    <a:pt x="979" y="781"/>
                    <a:pt x="1177" y="528"/>
                    <a:pt x="1386" y="286"/>
                  </a:cubicBezTo>
                  <a:cubicBezTo>
                    <a:pt x="1441" y="583"/>
                    <a:pt x="1485" y="880"/>
                    <a:pt x="1529" y="1177"/>
                  </a:cubicBezTo>
                  <a:cubicBezTo>
                    <a:pt x="1683" y="957"/>
                    <a:pt x="1837" y="726"/>
                    <a:pt x="1991" y="506"/>
                  </a:cubicBezTo>
                  <a:cubicBezTo>
                    <a:pt x="2068" y="737"/>
                    <a:pt x="2090" y="990"/>
                    <a:pt x="2068" y="1243"/>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74" name="Google Shape;1674;p35"/>
          <p:cNvSpPr/>
          <p:nvPr/>
        </p:nvSpPr>
        <p:spPr>
          <a:xfrm>
            <a:off x="7521500" y="823850"/>
            <a:ext cx="824132" cy="390467"/>
          </a:xfrm>
          <a:custGeom>
            <a:avLst/>
            <a:gdLst/>
            <a:ahLst/>
            <a:cxnLst/>
            <a:rect l="l" t="t" r="r" b="b"/>
            <a:pathLst>
              <a:path w="50537" h="23944" extrusionOk="0">
                <a:moveTo>
                  <a:pt x="17660" y="1"/>
                </a:moveTo>
                <a:cubicBezTo>
                  <a:pt x="16120" y="1"/>
                  <a:pt x="14580" y="25"/>
                  <a:pt x="13041" y="79"/>
                </a:cubicBezTo>
                <a:cubicBezTo>
                  <a:pt x="10407" y="144"/>
                  <a:pt x="7773" y="274"/>
                  <a:pt x="5171" y="534"/>
                </a:cubicBezTo>
                <a:cubicBezTo>
                  <a:pt x="3870" y="664"/>
                  <a:pt x="2635" y="892"/>
                  <a:pt x="1692" y="1900"/>
                </a:cubicBezTo>
                <a:cubicBezTo>
                  <a:pt x="911" y="2778"/>
                  <a:pt x="228" y="3721"/>
                  <a:pt x="66" y="4924"/>
                </a:cubicBezTo>
                <a:cubicBezTo>
                  <a:pt x="1" y="5607"/>
                  <a:pt x="163" y="6127"/>
                  <a:pt x="748" y="6485"/>
                </a:cubicBezTo>
                <a:cubicBezTo>
                  <a:pt x="1366" y="6908"/>
                  <a:pt x="1984" y="7233"/>
                  <a:pt x="2667" y="7526"/>
                </a:cubicBezTo>
                <a:cubicBezTo>
                  <a:pt x="6179" y="9152"/>
                  <a:pt x="9626" y="10908"/>
                  <a:pt x="12976" y="12859"/>
                </a:cubicBezTo>
                <a:cubicBezTo>
                  <a:pt x="16195" y="14745"/>
                  <a:pt x="19350" y="16729"/>
                  <a:pt x="22504" y="18745"/>
                </a:cubicBezTo>
                <a:cubicBezTo>
                  <a:pt x="24813" y="20208"/>
                  <a:pt x="27122" y="21704"/>
                  <a:pt x="29301" y="23395"/>
                </a:cubicBezTo>
                <a:cubicBezTo>
                  <a:pt x="29788" y="23761"/>
                  <a:pt x="30313" y="23944"/>
                  <a:pt x="30874" y="23944"/>
                </a:cubicBezTo>
                <a:cubicBezTo>
                  <a:pt x="31061" y="23944"/>
                  <a:pt x="31252" y="23924"/>
                  <a:pt x="31447" y="23883"/>
                </a:cubicBezTo>
                <a:cubicBezTo>
                  <a:pt x="31902" y="23818"/>
                  <a:pt x="32358" y="23688"/>
                  <a:pt x="32813" y="23623"/>
                </a:cubicBezTo>
                <a:cubicBezTo>
                  <a:pt x="33398" y="23525"/>
                  <a:pt x="33886" y="23428"/>
                  <a:pt x="34276" y="22810"/>
                </a:cubicBezTo>
                <a:cubicBezTo>
                  <a:pt x="34764" y="22029"/>
                  <a:pt x="34764" y="21477"/>
                  <a:pt x="34016" y="20924"/>
                </a:cubicBezTo>
                <a:cubicBezTo>
                  <a:pt x="31870" y="19265"/>
                  <a:pt x="29658" y="17737"/>
                  <a:pt x="27415" y="16241"/>
                </a:cubicBezTo>
                <a:cubicBezTo>
                  <a:pt x="23772" y="13834"/>
                  <a:pt x="20130" y="11461"/>
                  <a:pt x="16455" y="9119"/>
                </a:cubicBezTo>
                <a:cubicBezTo>
                  <a:pt x="16390" y="9054"/>
                  <a:pt x="16260" y="9054"/>
                  <a:pt x="16228" y="8859"/>
                </a:cubicBezTo>
                <a:lnTo>
                  <a:pt x="16228" y="8859"/>
                </a:lnTo>
                <a:cubicBezTo>
                  <a:pt x="16390" y="8924"/>
                  <a:pt x="16488" y="8924"/>
                  <a:pt x="16553" y="8957"/>
                </a:cubicBezTo>
                <a:cubicBezTo>
                  <a:pt x="21529" y="10485"/>
                  <a:pt x="26406" y="12241"/>
                  <a:pt x="31252" y="14127"/>
                </a:cubicBezTo>
                <a:cubicBezTo>
                  <a:pt x="36000" y="16013"/>
                  <a:pt x="40748" y="17899"/>
                  <a:pt x="45203" y="20468"/>
                </a:cubicBezTo>
                <a:cubicBezTo>
                  <a:pt x="45673" y="20737"/>
                  <a:pt x="46143" y="20898"/>
                  <a:pt x="46634" y="20898"/>
                </a:cubicBezTo>
                <a:cubicBezTo>
                  <a:pt x="46856" y="20898"/>
                  <a:pt x="47083" y="20865"/>
                  <a:pt x="47317" y="20794"/>
                </a:cubicBezTo>
                <a:cubicBezTo>
                  <a:pt x="47707" y="20664"/>
                  <a:pt x="48097" y="20533"/>
                  <a:pt x="48455" y="20501"/>
                </a:cubicBezTo>
                <a:cubicBezTo>
                  <a:pt x="49203" y="20436"/>
                  <a:pt x="49723" y="20208"/>
                  <a:pt x="50146" y="19525"/>
                </a:cubicBezTo>
                <a:cubicBezTo>
                  <a:pt x="50536" y="18810"/>
                  <a:pt x="50471" y="18257"/>
                  <a:pt x="49788" y="17867"/>
                </a:cubicBezTo>
                <a:cubicBezTo>
                  <a:pt x="47479" y="16501"/>
                  <a:pt x="45105" y="15265"/>
                  <a:pt x="42666" y="14127"/>
                </a:cubicBezTo>
                <a:cubicBezTo>
                  <a:pt x="36292" y="11168"/>
                  <a:pt x="29723" y="8664"/>
                  <a:pt x="23154" y="6257"/>
                </a:cubicBezTo>
                <a:cubicBezTo>
                  <a:pt x="21529" y="5672"/>
                  <a:pt x="19903" y="5087"/>
                  <a:pt x="18277" y="4534"/>
                </a:cubicBezTo>
                <a:cubicBezTo>
                  <a:pt x="18277" y="4501"/>
                  <a:pt x="18277" y="4501"/>
                  <a:pt x="18309" y="4469"/>
                </a:cubicBezTo>
                <a:lnTo>
                  <a:pt x="24780" y="4469"/>
                </a:lnTo>
                <a:cubicBezTo>
                  <a:pt x="24878" y="4469"/>
                  <a:pt x="25008" y="4469"/>
                  <a:pt x="25041" y="4566"/>
                </a:cubicBezTo>
                <a:cubicBezTo>
                  <a:pt x="25195" y="4853"/>
                  <a:pt x="25409" y="4930"/>
                  <a:pt x="25652" y="4930"/>
                </a:cubicBezTo>
                <a:cubicBezTo>
                  <a:pt x="25768" y="4930"/>
                  <a:pt x="25890" y="4913"/>
                  <a:pt x="26016" y="4892"/>
                </a:cubicBezTo>
                <a:cubicBezTo>
                  <a:pt x="26406" y="4859"/>
                  <a:pt x="26764" y="4729"/>
                  <a:pt x="27122" y="4501"/>
                </a:cubicBezTo>
                <a:cubicBezTo>
                  <a:pt x="27642" y="4176"/>
                  <a:pt x="28163" y="3851"/>
                  <a:pt x="28683" y="3526"/>
                </a:cubicBezTo>
                <a:cubicBezTo>
                  <a:pt x="29268" y="3168"/>
                  <a:pt x="29788" y="2843"/>
                  <a:pt x="29919" y="2062"/>
                </a:cubicBezTo>
                <a:cubicBezTo>
                  <a:pt x="30081" y="1184"/>
                  <a:pt x="29788" y="599"/>
                  <a:pt x="28943" y="501"/>
                </a:cubicBezTo>
                <a:cubicBezTo>
                  <a:pt x="26439" y="241"/>
                  <a:pt x="23935" y="79"/>
                  <a:pt x="21431" y="46"/>
                </a:cubicBezTo>
                <a:cubicBezTo>
                  <a:pt x="20174" y="17"/>
                  <a:pt x="18917" y="1"/>
                  <a:pt x="17660" y="1"/>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5"/>
          <p:cNvSpPr/>
          <p:nvPr/>
        </p:nvSpPr>
        <p:spPr>
          <a:xfrm rot="4499983">
            <a:off x="4165544" y="3467179"/>
            <a:ext cx="621446" cy="1654684"/>
          </a:xfrm>
          <a:custGeom>
            <a:avLst/>
            <a:gdLst/>
            <a:ahLst/>
            <a:cxnLst/>
            <a:rect l="l" t="t" r="r" b="b"/>
            <a:pathLst>
              <a:path w="27285" h="72650" extrusionOk="0">
                <a:moveTo>
                  <a:pt x="25698" y="1"/>
                </a:moveTo>
                <a:cubicBezTo>
                  <a:pt x="25415" y="1"/>
                  <a:pt x="25350" y="304"/>
                  <a:pt x="25235" y="505"/>
                </a:cubicBezTo>
                <a:cubicBezTo>
                  <a:pt x="24130" y="2359"/>
                  <a:pt x="23187" y="4310"/>
                  <a:pt x="22211" y="6229"/>
                </a:cubicBezTo>
                <a:cubicBezTo>
                  <a:pt x="20748" y="9090"/>
                  <a:pt x="19317" y="11985"/>
                  <a:pt x="17951" y="14879"/>
                </a:cubicBezTo>
                <a:cubicBezTo>
                  <a:pt x="15870" y="19236"/>
                  <a:pt x="13886" y="23594"/>
                  <a:pt x="11967" y="27984"/>
                </a:cubicBezTo>
                <a:cubicBezTo>
                  <a:pt x="9398" y="33968"/>
                  <a:pt x="6959" y="40016"/>
                  <a:pt x="4846" y="46163"/>
                </a:cubicBezTo>
                <a:cubicBezTo>
                  <a:pt x="3122" y="51138"/>
                  <a:pt x="1659" y="56179"/>
                  <a:pt x="553" y="61349"/>
                </a:cubicBezTo>
                <a:cubicBezTo>
                  <a:pt x="325" y="62325"/>
                  <a:pt x="98" y="63268"/>
                  <a:pt x="33" y="64243"/>
                </a:cubicBezTo>
                <a:cubicBezTo>
                  <a:pt x="0" y="64731"/>
                  <a:pt x="228" y="65154"/>
                  <a:pt x="553" y="65447"/>
                </a:cubicBezTo>
                <a:cubicBezTo>
                  <a:pt x="791" y="65657"/>
                  <a:pt x="963" y="65764"/>
                  <a:pt x="1099" y="65764"/>
                </a:cubicBezTo>
                <a:cubicBezTo>
                  <a:pt x="1280" y="65764"/>
                  <a:pt x="1399" y="65576"/>
                  <a:pt x="1529" y="65187"/>
                </a:cubicBezTo>
                <a:cubicBezTo>
                  <a:pt x="1659" y="64926"/>
                  <a:pt x="1691" y="64666"/>
                  <a:pt x="1594" y="64374"/>
                </a:cubicBezTo>
                <a:cubicBezTo>
                  <a:pt x="1529" y="64211"/>
                  <a:pt x="1529" y="64016"/>
                  <a:pt x="1561" y="63821"/>
                </a:cubicBezTo>
                <a:cubicBezTo>
                  <a:pt x="1821" y="62618"/>
                  <a:pt x="2081" y="61414"/>
                  <a:pt x="2374" y="60244"/>
                </a:cubicBezTo>
                <a:cubicBezTo>
                  <a:pt x="3642" y="54943"/>
                  <a:pt x="5171" y="49707"/>
                  <a:pt x="6992" y="44602"/>
                </a:cubicBezTo>
                <a:cubicBezTo>
                  <a:pt x="7935" y="41870"/>
                  <a:pt x="8943" y="39138"/>
                  <a:pt x="10016" y="36472"/>
                </a:cubicBezTo>
                <a:cubicBezTo>
                  <a:pt x="11772" y="32049"/>
                  <a:pt x="13658" y="27659"/>
                  <a:pt x="15577" y="23334"/>
                </a:cubicBezTo>
                <a:cubicBezTo>
                  <a:pt x="16130" y="22098"/>
                  <a:pt x="16715" y="20895"/>
                  <a:pt x="17268" y="19659"/>
                </a:cubicBezTo>
                <a:cubicBezTo>
                  <a:pt x="17290" y="19659"/>
                  <a:pt x="17311" y="19674"/>
                  <a:pt x="17324" y="19674"/>
                </a:cubicBezTo>
                <a:cubicBezTo>
                  <a:pt x="17327" y="19674"/>
                  <a:pt x="17329" y="19673"/>
                  <a:pt x="17331" y="19670"/>
                </a:cubicBezTo>
                <a:lnTo>
                  <a:pt x="17331" y="19670"/>
                </a:lnTo>
                <a:cubicBezTo>
                  <a:pt x="17299" y="19827"/>
                  <a:pt x="17267" y="19955"/>
                  <a:pt x="17236" y="20082"/>
                </a:cubicBezTo>
                <a:cubicBezTo>
                  <a:pt x="16748" y="21513"/>
                  <a:pt x="16260" y="22944"/>
                  <a:pt x="15805" y="24375"/>
                </a:cubicBezTo>
                <a:cubicBezTo>
                  <a:pt x="14406" y="28602"/>
                  <a:pt x="13203" y="32895"/>
                  <a:pt x="12097" y="37187"/>
                </a:cubicBezTo>
                <a:cubicBezTo>
                  <a:pt x="10992" y="41577"/>
                  <a:pt x="10016" y="46000"/>
                  <a:pt x="9171" y="50455"/>
                </a:cubicBezTo>
                <a:cubicBezTo>
                  <a:pt x="8488" y="54162"/>
                  <a:pt x="7870" y="57837"/>
                  <a:pt x="7382" y="61544"/>
                </a:cubicBezTo>
                <a:cubicBezTo>
                  <a:pt x="7187" y="63073"/>
                  <a:pt x="7024" y="64569"/>
                  <a:pt x="6862" y="66065"/>
                </a:cubicBezTo>
                <a:cubicBezTo>
                  <a:pt x="6699" y="67723"/>
                  <a:pt x="6537" y="69349"/>
                  <a:pt x="6537" y="71008"/>
                </a:cubicBezTo>
                <a:cubicBezTo>
                  <a:pt x="6569" y="71625"/>
                  <a:pt x="6894" y="72081"/>
                  <a:pt x="7350" y="72438"/>
                </a:cubicBezTo>
                <a:cubicBezTo>
                  <a:pt x="7541" y="72579"/>
                  <a:pt x="7698" y="72649"/>
                  <a:pt x="7829" y="72649"/>
                </a:cubicBezTo>
                <a:cubicBezTo>
                  <a:pt x="8032" y="72649"/>
                  <a:pt x="8174" y="72481"/>
                  <a:pt x="8293" y="72146"/>
                </a:cubicBezTo>
                <a:cubicBezTo>
                  <a:pt x="8585" y="71398"/>
                  <a:pt x="8780" y="70617"/>
                  <a:pt x="8976" y="69804"/>
                </a:cubicBezTo>
                <a:cubicBezTo>
                  <a:pt x="9919" y="65772"/>
                  <a:pt x="10829" y="61707"/>
                  <a:pt x="11805" y="57642"/>
                </a:cubicBezTo>
                <a:cubicBezTo>
                  <a:pt x="12715" y="53772"/>
                  <a:pt x="13789" y="49935"/>
                  <a:pt x="14927" y="46130"/>
                </a:cubicBezTo>
                <a:cubicBezTo>
                  <a:pt x="16520" y="40764"/>
                  <a:pt x="18309" y="35496"/>
                  <a:pt x="20325" y="30293"/>
                </a:cubicBezTo>
                <a:cubicBezTo>
                  <a:pt x="21626" y="26944"/>
                  <a:pt x="22992" y="23659"/>
                  <a:pt x="24487" y="20407"/>
                </a:cubicBezTo>
                <a:cubicBezTo>
                  <a:pt x="24845" y="19627"/>
                  <a:pt x="25170" y="18846"/>
                  <a:pt x="25626" y="18131"/>
                </a:cubicBezTo>
                <a:lnTo>
                  <a:pt x="25626" y="18131"/>
                </a:lnTo>
                <a:cubicBezTo>
                  <a:pt x="25626" y="18261"/>
                  <a:pt x="25626" y="18391"/>
                  <a:pt x="25593" y="18488"/>
                </a:cubicBezTo>
                <a:cubicBezTo>
                  <a:pt x="25105" y="20700"/>
                  <a:pt x="24618" y="22911"/>
                  <a:pt x="24162" y="25122"/>
                </a:cubicBezTo>
                <a:cubicBezTo>
                  <a:pt x="23122" y="29708"/>
                  <a:pt x="22244" y="34326"/>
                  <a:pt x="21431" y="38943"/>
                </a:cubicBezTo>
                <a:cubicBezTo>
                  <a:pt x="20813" y="42553"/>
                  <a:pt x="20260" y="46163"/>
                  <a:pt x="19870" y="49805"/>
                </a:cubicBezTo>
                <a:cubicBezTo>
                  <a:pt x="19577" y="52504"/>
                  <a:pt x="19317" y="55203"/>
                  <a:pt x="19187" y="57935"/>
                </a:cubicBezTo>
                <a:cubicBezTo>
                  <a:pt x="19122" y="58715"/>
                  <a:pt x="19122" y="59496"/>
                  <a:pt x="19089" y="60276"/>
                </a:cubicBezTo>
                <a:cubicBezTo>
                  <a:pt x="18959" y="61805"/>
                  <a:pt x="18959" y="63365"/>
                  <a:pt x="19219" y="64894"/>
                </a:cubicBezTo>
                <a:cubicBezTo>
                  <a:pt x="19349" y="65609"/>
                  <a:pt x="19675" y="66260"/>
                  <a:pt x="20292" y="66748"/>
                </a:cubicBezTo>
                <a:cubicBezTo>
                  <a:pt x="20503" y="66906"/>
                  <a:pt x="20687" y="66989"/>
                  <a:pt x="20849" y="66989"/>
                </a:cubicBezTo>
                <a:cubicBezTo>
                  <a:pt x="21087" y="66989"/>
                  <a:pt x="21276" y="66809"/>
                  <a:pt x="21431" y="66422"/>
                </a:cubicBezTo>
                <a:cubicBezTo>
                  <a:pt x="21528" y="66130"/>
                  <a:pt x="21626" y="65772"/>
                  <a:pt x="21723" y="65447"/>
                </a:cubicBezTo>
                <a:cubicBezTo>
                  <a:pt x="21918" y="64829"/>
                  <a:pt x="21528" y="64406"/>
                  <a:pt x="21203" y="64016"/>
                </a:cubicBezTo>
                <a:cubicBezTo>
                  <a:pt x="21132" y="63909"/>
                  <a:pt x="21031" y="63863"/>
                  <a:pt x="20925" y="63863"/>
                </a:cubicBezTo>
                <a:cubicBezTo>
                  <a:pt x="20739" y="63863"/>
                  <a:pt x="20538" y="64004"/>
                  <a:pt x="20455" y="64211"/>
                </a:cubicBezTo>
                <a:cubicBezTo>
                  <a:pt x="20423" y="64276"/>
                  <a:pt x="20455" y="64374"/>
                  <a:pt x="20325" y="64406"/>
                </a:cubicBezTo>
                <a:cubicBezTo>
                  <a:pt x="20325" y="62780"/>
                  <a:pt x="20325" y="61187"/>
                  <a:pt x="20390" y="59561"/>
                </a:cubicBezTo>
                <a:cubicBezTo>
                  <a:pt x="20455" y="57935"/>
                  <a:pt x="20553" y="56309"/>
                  <a:pt x="20683" y="54683"/>
                </a:cubicBezTo>
                <a:cubicBezTo>
                  <a:pt x="20878" y="52634"/>
                  <a:pt x="21105" y="50585"/>
                  <a:pt x="21366" y="48504"/>
                </a:cubicBezTo>
                <a:cubicBezTo>
                  <a:pt x="21756" y="45155"/>
                  <a:pt x="22276" y="41805"/>
                  <a:pt x="22829" y="38488"/>
                </a:cubicBezTo>
                <a:cubicBezTo>
                  <a:pt x="23642" y="33805"/>
                  <a:pt x="24520" y="29187"/>
                  <a:pt x="25528" y="24537"/>
                </a:cubicBezTo>
                <a:cubicBezTo>
                  <a:pt x="26016" y="22293"/>
                  <a:pt x="26569" y="20082"/>
                  <a:pt x="26959" y="17806"/>
                </a:cubicBezTo>
                <a:cubicBezTo>
                  <a:pt x="27089" y="16928"/>
                  <a:pt x="27284" y="16050"/>
                  <a:pt x="26926" y="15139"/>
                </a:cubicBezTo>
                <a:cubicBezTo>
                  <a:pt x="26792" y="14792"/>
                  <a:pt x="26554" y="14605"/>
                  <a:pt x="26301" y="14605"/>
                </a:cubicBezTo>
                <a:cubicBezTo>
                  <a:pt x="26128" y="14605"/>
                  <a:pt x="25947" y="14693"/>
                  <a:pt x="25788" y="14879"/>
                </a:cubicBezTo>
                <a:cubicBezTo>
                  <a:pt x="25593" y="15074"/>
                  <a:pt x="25463" y="15302"/>
                  <a:pt x="25333" y="15529"/>
                </a:cubicBezTo>
                <a:cubicBezTo>
                  <a:pt x="24878" y="16277"/>
                  <a:pt x="24487" y="17058"/>
                  <a:pt x="24097" y="17871"/>
                </a:cubicBezTo>
                <a:cubicBezTo>
                  <a:pt x="22634" y="20830"/>
                  <a:pt x="21333" y="23919"/>
                  <a:pt x="20097" y="27009"/>
                </a:cubicBezTo>
                <a:cubicBezTo>
                  <a:pt x="17984" y="32212"/>
                  <a:pt x="16097" y="37545"/>
                  <a:pt x="14406" y="42911"/>
                </a:cubicBezTo>
                <a:cubicBezTo>
                  <a:pt x="13268" y="46553"/>
                  <a:pt x="12228" y="50228"/>
                  <a:pt x="11219" y="53902"/>
                </a:cubicBezTo>
                <a:cubicBezTo>
                  <a:pt x="10341" y="57252"/>
                  <a:pt x="9528" y="60634"/>
                  <a:pt x="8715" y="64016"/>
                </a:cubicBezTo>
                <a:cubicBezTo>
                  <a:pt x="8683" y="64146"/>
                  <a:pt x="8650" y="64276"/>
                  <a:pt x="8618" y="64406"/>
                </a:cubicBezTo>
                <a:cubicBezTo>
                  <a:pt x="8553" y="64276"/>
                  <a:pt x="8553" y="64178"/>
                  <a:pt x="8553" y="64081"/>
                </a:cubicBezTo>
                <a:cubicBezTo>
                  <a:pt x="8878" y="61805"/>
                  <a:pt x="9171" y="59528"/>
                  <a:pt x="9528" y="57252"/>
                </a:cubicBezTo>
                <a:cubicBezTo>
                  <a:pt x="10244" y="52569"/>
                  <a:pt x="11122" y="47919"/>
                  <a:pt x="12163" y="43268"/>
                </a:cubicBezTo>
                <a:cubicBezTo>
                  <a:pt x="12780" y="40537"/>
                  <a:pt x="13463" y="37805"/>
                  <a:pt x="14179" y="35106"/>
                </a:cubicBezTo>
                <a:cubicBezTo>
                  <a:pt x="15545" y="29838"/>
                  <a:pt x="17138" y="24667"/>
                  <a:pt x="18927" y="19529"/>
                </a:cubicBezTo>
                <a:cubicBezTo>
                  <a:pt x="20943" y="13806"/>
                  <a:pt x="23219" y="8212"/>
                  <a:pt x="25821" y="2716"/>
                </a:cubicBezTo>
                <a:cubicBezTo>
                  <a:pt x="26113" y="2131"/>
                  <a:pt x="26504" y="1513"/>
                  <a:pt x="26309" y="765"/>
                </a:cubicBezTo>
                <a:cubicBezTo>
                  <a:pt x="26244" y="440"/>
                  <a:pt x="26178" y="115"/>
                  <a:pt x="25821" y="17"/>
                </a:cubicBezTo>
                <a:cubicBezTo>
                  <a:pt x="25776" y="6"/>
                  <a:pt x="25735" y="1"/>
                  <a:pt x="25698" y="1"/>
                </a:cubicBezTo>
                <a:close/>
              </a:path>
            </a:pathLst>
          </a:custGeom>
          <a:solidFill>
            <a:srgbClr val="F4D1FB">
              <a:alpha val="77980"/>
            </a:srgb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5"/>
          <p:cNvSpPr/>
          <p:nvPr/>
        </p:nvSpPr>
        <p:spPr>
          <a:xfrm>
            <a:off x="515150" y="4061875"/>
            <a:ext cx="570298" cy="465318"/>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0291" t="14701" r="9610" b="8735"/>
          <a:stretch/>
        </p:blipFill>
        <p:spPr>
          <a:xfrm>
            <a:off x="1009649" y="1385766"/>
            <a:ext cx="3784215" cy="2033709"/>
          </a:xfrm>
          <a:prstGeom prst="rect">
            <a:avLst/>
          </a:prstGeom>
        </p:spPr>
      </p:pic>
      <p:sp>
        <p:nvSpPr>
          <p:cNvPr id="10" name="Title 6"/>
          <p:cNvSpPr>
            <a:spLocks noGrp="1"/>
          </p:cNvSpPr>
          <p:nvPr>
            <p:ph type="title"/>
          </p:nvPr>
        </p:nvSpPr>
        <p:spPr>
          <a:xfrm>
            <a:off x="1009649" y="1019083"/>
            <a:ext cx="2022328" cy="195233"/>
          </a:xfrm>
        </p:spPr>
        <p:txBody>
          <a:bodyPr/>
          <a:lstStyle/>
          <a:p>
            <a:r>
              <a:rPr lang="id-ID" sz="1400" dirty="0" smtClean="0">
                <a:solidFill>
                  <a:schemeClr val="tx1"/>
                </a:solidFill>
                <a:latin typeface="Times New Roman" panose="02020603050405020304" pitchFamily="18" charset="0"/>
                <a:cs typeface="Times New Roman" panose="02020603050405020304" pitchFamily="18" charset="0"/>
              </a:rPr>
              <a:t>1. Halaman Pemesanan</a:t>
            </a:r>
            <a:endParaRPr lang="id-ID" sz="1400" dirty="0">
              <a:solidFill>
                <a:schemeClr val="tx1"/>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921" t="13934" r="11852" b="6072"/>
          <a:stretch/>
        </p:blipFill>
        <p:spPr bwMode="auto">
          <a:xfrm>
            <a:off x="5061412" y="1385766"/>
            <a:ext cx="3284220" cy="1912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6"/>
          <p:cNvSpPr txBox="1">
            <a:spLocks/>
          </p:cNvSpPr>
          <p:nvPr/>
        </p:nvSpPr>
        <p:spPr>
          <a:xfrm>
            <a:off x="5061411" y="1019083"/>
            <a:ext cx="3092885" cy="1952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Poppins Black"/>
              <a:buNone/>
              <a:defRPr sz="3000" b="0" i="0" u="none" strike="noStrike" cap="none">
                <a:solidFill>
                  <a:schemeClr val="accent2"/>
                </a:solidFill>
                <a:latin typeface="Poppins Black"/>
                <a:ea typeface="Poppins Black"/>
                <a:cs typeface="Poppins Black"/>
                <a:sym typeface="Poppins Black"/>
              </a:defRPr>
            </a:lvl1pPr>
            <a:lvl2pPr marR="0" lvl="1" algn="l" rtl="0">
              <a:lnSpc>
                <a:spcPct val="100000"/>
              </a:lnSpc>
              <a:spcBef>
                <a:spcPts val="0"/>
              </a:spcBef>
              <a:spcAft>
                <a:spcPts val="0"/>
              </a:spcAft>
              <a:buClr>
                <a:schemeClr val="accent2"/>
              </a:buClr>
              <a:buSzPts val="3000"/>
              <a:buFont typeface="Poppins Black"/>
              <a:buNone/>
              <a:defRPr sz="3000" b="0" i="0" u="none" strike="noStrike" cap="none">
                <a:solidFill>
                  <a:schemeClr val="accent2"/>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2"/>
              </a:buClr>
              <a:buSzPts val="3000"/>
              <a:buFont typeface="Poppins Black"/>
              <a:buNone/>
              <a:defRPr sz="3000" b="0" i="0" u="none" strike="noStrike" cap="none">
                <a:solidFill>
                  <a:schemeClr val="accent2"/>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2"/>
              </a:buClr>
              <a:buSzPts val="3000"/>
              <a:buFont typeface="Poppins Black"/>
              <a:buNone/>
              <a:defRPr sz="3000" b="0" i="0" u="none" strike="noStrike" cap="none">
                <a:solidFill>
                  <a:schemeClr val="accent2"/>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2"/>
              </a:buClr>
              <a:buSzPts val="3000"/>
              <a:buFont typeface="Poppins Black"/>
              <a:buNone/>
              <a:defRPr sz="3000" b="0" i="0" u="none" strike="noStrike" cap="none">
                <a:solidFill>
                  <a:schemeClr val="accent2"/>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2"/>
              </a:buClr>
              <a:buSzPts val="3000"/>
              <a:buFont typeface="Poppins Black"/>
              <a:buNone/>
              <a:defRPr sz="3000" b="0" i="0" u="none" strike="noStrike" cap="none">
                <a:solidFill>
                  <a:schemeClr val="accent2"/>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2"/>
              </a:buClr>
              <a:buSzPts val="3000"/>
              <a:buFont typeface="Poppins Black"/>
              <a:buNone/>
              <a:defRPr sz="3000" b="0" i="0" u="none" strike="noStrike" cap="none">
                <a:solidFill>
                  <a:schemeClr val="accent2"/>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2"/>
              </a:buClr>
              <a:buSzPts val="3000"/>
              <a:buFont typeface="Poppins Black"/>
              <a:buNone/>
              <a:defRPr sz="3000" b="0" i="0" u="none" strike="noStrike" cap="none">
                <a:solidFill>
                  <a:schemeClr val="accent2"/>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2"/>
              </a:buClr>
              <a:buSzPts val="3000"/>
              <a:buFont typeface="Poppins Black"/>
              <a:buNone/>
              <a:defRPr sz="3000" b="0" i="0" u="none" strike="noStrike" cap="none">
                <a:solidFill>
                  <a:schemeClr val="accent2"/>
                </a:solidFill>
                <a:latin typeface="Poppins Black"/>
                <a:ea typeface="Poppins Black"/>
                <a:cs typeface="Poppins Black"/>
                <a:sym typeface="Poppins Black"/>
              </a:defRPr>
            </a:lvl9pPr>
          </a:lstStyle>
          <a:p>
            <a:r>
              <a:rPr lang="id-ID" sz="1400" dirty="0" smtClean="0">
                <a:solidFill>
                  <a:schemeClr val="tx1"/>
                </a:solidFill>
                <a:latin typeface="Times New Roman" panose="02020603050405020304" pitchFamily="18" charset="0"/>
                <a:cs typeface="Times New Roman" panose="02020603050405020304" pitchFamily="18" charset="0"/>
              </a:rPr>
              <a:t>1. Halaman Riwayat Pemesanan</a:t>
            </a:r>
            <a:endParaRPr lang="id-ID"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16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24" name="Google Shape;2724;p58"/>
          <p:cNvSpPr/>
          <p:nvPr/>
        </p:nvSpPr>
        <p:spPr>
          <a:xfrm>
            <a:off x="7798713" y="1815650"/>
            <a:ext cx="620325" cy="520525"/>
          </a:xfrm>
          <a:custGeom>
            <a:avLst/>
            <a:gdLst/>
            <a:ahLst/>
            <a:cxnLst/>
            <a:rect l="l" t="t" r="r" b="b"/>
            <a:pathLst>
              <a:path w="24813" h="20821" extrusionOk="0">
                <a:moveTo>
                  <a:pt x="5566" y="0"/>
                </a:moveTo>
                <a:cubicBezTo>
                  <a:pt x="5148" y="0"/>
                  <a:pt x="4764" y="68"/>
                  <a:pt x="4358" y="203"/>
                </a:cubicBezTo>
                <a:cubicBezTo>
                  <a:pt x="4033" y="301"/>
                  <a:pt x="3870" y="529"/>
                  <a:pt x="4000" y="854"/>
                </a:cubicBezTo>
                <a:cubicBezTo>
                  <a:pt x="4065" y="1081"/>
                  <a:pt x="4065" y="1179"/>
                  <a:pt x="3805" y="1277"/>
                </a:cubicBezTo>
                <a:cubicBezTo>
                  <a:pt x="3447" y="1407"/>
                  <a:pt x="3447" y="1732"/>
                  <a:pt x="3512" y="2090"/>
                </a:cubicBezTo>
                <a:cubicBezTo>
                  <a:pt x="3838" y="3488"/>
                  <a:pt x="4195" y="4919"/>
                  <a:pt x="4488" y="6317"/>
                </a:cubicBezTo>
                <a:cubicBezTo>
                  <a:pt x="4651" y="6968"/>
                  <a:pt x="4618" y="6935"/>
                  <a:pt x="4065" y="7228"/>
                </a:cubicBezTo>
                <a:cubicBezTo>
                  <a:pt x="3025" y="7715"/>
                  <a:pt x="1952" y="8171"/>
                  <a:pt x="976" y="8789"/>
                </a:cubicBezTo>
                <a:cubicBezTo>
                  <a:pt x="781" y="8886"/>
                  <a:pt x="618" y="9016"/>
                  <a:pt x="456" y="9179"/>
                </a:cubicBezTo>
                <a:cubicBezTo>
                  <a:pt x="33" y="9602"/>
                  <a:pt x="0" y="9992"/>
                  <a:pt x="326" y="10512"/>
                </a:cubicBezTo>
                <a:cubicBezTo>
                  <a:pt x="651" y="11000"/>
                  <a:pt x="1041" y="11423"/>
                  <a:pt x="1529" y="11715"/>
                </a:cubicBezTo>
                <a:cubicBezTo>
                  <a:pt x="2797" y="12398"/>
                  <a:pt x="4000" y="13179"/>
                  <a:pt x="5366" y="13634"/>
                </a:cubicBezTo>
                <a:cubicBezTo>
                  <a:pt x="5724" y="13764"/>
                  <a:pt x="5854" y="13959"/>
                  <a:pt x="5886" y="14317"/>
                </a:cubicBezTo>
                <a:cubicBezTo>
                  <a:pt x="5984" y="15162"/>
                  <a:pt x="6114" y="16008"/>
                  <a:pt x="6212" y="16853"/>
                </a:cubicBezTo>
                <a:cubicBezTo>
                  <a:pt x="6374" y="18089"/>
                  <a:pt x="6992" y="19032"/>
                  <a:pt x="8065" y="19683"/>
                </a:cubicBezTo>
                <a:cubicBezTo>
                  <a:pt x="8618" y="20008"/>
                  <a:pt x="9106" y="20431"/>
                  <a:pt x="9626" y="20821"/>
                </a:cubicBezTo>
                <a:lnTo>
                  <a:pt x="10146" y="20821"/>
                </a:lnTo>
                <a:cubicBezTo>
                  <a:pt x="10342" y="20788"/>
                  <a:pt x="10537" y="20723"/>
                  <a:pt x="10732" y="20658"/>
                </a:cubicBezTo>
                <a:cubicBezTo>
                  <a:pt x="11480" y="20496"/>
                  <a:pt x="12033" y="20040"/>
                  <a:pt x="12390" y="19390"/>
                </a:cubicBezTo>
                <a:cubicBezTo>
                  <a:pt x="12781" y="18740"/>
                  <a:pt x="13138" y="18122"/>
                  <a:pt x="13496" y="17471"/>
                </a:cubicBezTo>
                <a:cubicBezTo>
                  <a:pt x="13691" y="17120"/>
                  <a:pt x="13769" y="16980"/>
                  <a:pt x="13934" y="16980"/>
                </a:cubicBezTo>
                <a:cubicBezTo>
                  <a:pt x="14044" y="16980"/>
                  <a:pt x="14192" y="17042"/>
                  <a:pt x="14439" y="17146"/>
                </a:cubicBezTo>
                <a:cubicBezTo>
                  <a:pt x="16585" y="18089"/>
                  <a:pt x="18764" y="19065"/>
                  <a:pt x="20943" y="19910"/>
                </a:cubicBezTo>
                <a:cubicBezTo>
                  <a:pt x="21333" y="20073"/>
                  <a:pt x="21723" y="20203"/>
                  <a:pt x="22114" y="20301"/>
                </a:cubicBezTo>
                <a:cubicBezTo>
                  <a:pt x="22311" y="20358"/>
                  <a:pt x="22513" y="20385"/>
                  <a:pt x="22714" y="20385"/>
                </a:cubicBezTo>
                <a:cubicBezTo>
                  <a:pt x="23544" y="20385"/>
                  <a:pt x="24368" y="19921"/>
                  <a:pt x="24813" y="19162"/>
                </a:cubicBezTo>
                <a:lnTo>
                  <a:pt x="24813" y="18902"/>
                </a:lnTo>
                <a:cubicBezTo>
                  <a:pt x="24162" y="17309"/>
                  <a:pt x="22992" y="16073"/>
                  <a:pt x="21951" y="14740"/>
                </a:cubicBezTo>
                <a:cubicBezTo>
                  <a:pt x="20715" y="13179"/>
                  <a:pt x="19382" y="11715"/>
                  <a:pt x="18016" y="10252"/>
                </a:cubicBezTo>
                <a:cubicBezTo>
                  <a:pt x="17724" y="9927"/>
                  <a:pt x="17658" y="9667"/>
                  <a:pt x="17886" y="9276"/>
                </a:cubicBezTo>
                <a:cubicBezTo>
                  <a:pt x="18927" y="7260"/>
                  <a:pt x="19935" y="5244"/>
                  <a:pt x="21171" y="3358"/>
                </a:cubicBezTo>
                <a:cubicBezTo>
                  <a:pt x="21528" y="2805"/>
                  <a:pt x="21463" y="2317"/>
                  <a:pt x="20878" y="1992"/>
                </a:cubicBezTo>
                <a:cubicBezTo>
                  <a:pt x="19931" y="1411"/>
                  <a:pt x="18897" y="946"/>
                  <a:pt x="17750" y="946"/>
                </a:cubicBezTo>
                <a:cubicBezTo>
                  <a:pt x="17677" y="946"/>
                  <a:pt x="17603" y="947"/>
                  <a:pt x="17528" y="951"/>
                </a:cubicBezTo>
                <a:cubicBezTo>
                  <a:pt x="16976" y="984"/>
                  <a:pt x="16423" y="1114"/>
                  <a:pt x="15902" y="1374"/>
                </a:cubicBezTo>
                <a:cubicBezTo>
                  <a:pt x="14537" y="1992"/>
                  <a:pt x="13171" y="2577"/>
                  <a:pt x="11870" y="3325"/>
                </a:cubicBezTo>
                <a:cubicBezTo>
                  <a:pt x="11758" y="3381"/>
                  <a:pt x="11652" y="3413"/>
                  <a:pt x="11549" y="3413"/>
                </a:cubicBezTo>
                <a:cubicBezTo>
                  <a:pt x="11414" y="3413"/>
                  <a:pt x="11284" y="3357"/>
                  <a:pt x="11155" y="3228"/>
                </a:cubicBezTo>
                <a:cubicBezTo>
                  <a:pt x="10699" y="2740"/>
                  <a:pt x="10244" y="2285"/>
                  <a:pt x="9724" y="1829"/>
                </a:cubicBezTo>
                <a:cubicBezTo>
                  <a:pt x="8618" y="854"/>
                  <a:pt x="7350" y="138"/>
                  <a:pt x="5821" y="8"/>
                </a:cubicBezTo>
                <a:cubicBezTo>
                  <a:pt x="5735" y="3"/>
                  <a:pt x="5650" y="0"/>
                  <a:pt x="5566" y="0"/>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5" name="Google Shape;2725;p58"/>
          <p:cNvGrpSpPr/>
          <p:nvPr/>
        </p:nvGrpSpPr>
        <p:grpSpPr>
          <a:xfrm rot="-7488728" flipH="1">
            <a:off x="6786968" y="-1229208"/>
            <a:ext cx="1638883" cy="2794083"/>
            <a:chOff x="-4225425" y="2089763"/>
            <a:chExt cx="1031325" cy="1758275"/>
          </a:xfrm>
        </p:grpSpPr>
        <p:sp>
          <p:nvSpPr>
            <p:cNvPr id="2726" name="Google Shape;2726;p58"/>
            <p:cNvSpPr/>
            <p:nvPr/>
          </p:nvSpPr>
          <p:spPr>
            <a:xfrm>
              <a:off x="-3687625" y="2411613"/>
              <a:ext cx="373925" cy="262975"/>
            </a:xfrm>
            <a:custGeom>
              <a:avLst/>
              <a:gdLst/>
              <a:ahLst/>
              <a:cxnLst/>
              <a:rect l="l" t="t" r="r" b="b"/>
              <a:pathLst>
                <a:path w="14957" h="10519" extrusionOk="0">
                  <a:moveTo>
                    <a:pt x="5266" y="0"/>
                  </a:moveTo>
                  <a:cubicBezTo>
                    <a:pt x="3394" y="0"/>
                    <a:pt x="1649" y="1202"/>
                    <a:pt x="1038" y="3078"/>
                  </a:cubicBezTo>
                  <a:lnTo>
                    <a:pt x="0" y="6241"/>
                  </a:lnTo>
                  <a:lnTo>
                    <a:pt x="13185" y="10518"/>
                  </a:lnTo>
                  <a:lnTo>
                    <a:pt x="14198" y="7355"/>
                  </a:lnTo>
                  <a:cubicBezTo>
                    <a:pt x="14957" y="5001"/>
                    <a:pt x="13692" y="2496"/>
                    <a:pt x="11363" y="1762"/>
                  </a:cubicBezTo>
                  <a:lnTo>
                    <a:pt x="6631" y="218"/>
                  </a:lnTo>
                  <a:cubicBezTo>
                    <a:pt x="6178" y="70"/>
                    <a:pt x="5718" y="0"/>
                    <a:pt x="5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8"/>
            <p:cNvSpPr/>
            <p:nvPr/>
          </p:nvSpPr>
          <p:spPr>
            <a:xfrm>
              <a:off x="-3679400" y="2565788"/>
              <a:ext cx="298650" cy="136050"/>
            </a:xfrm>
            <a:custGeom>
              <a:avLst/>
              <a:gdLst/>
              <a:ahLst/>
              <a:cxnLst/>
              <a:rect l="l" t="t" r="r" b="b"/>
              <a:pathLst>
                <a:path w="11946" h="5442" extrusionOk="0">
                  <a:moveTo>
                    <a:pt x="582" y="0"/>
                  </a:moveTo>
                  <a:lnTo>
                    <a:pt x="0" y="1772"/>
                  </a:lnTo>
                  <a:lnTo>
                    <a:pt x="11389" y="5442"/>
                  </a:lnTo>
                  <a:lnTo>
                    <a:pt x="11945" y="3695"/>
                  </a:lnTo>
                  <a:lnTo>
                    <a:pt x="5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8"/>
            <p:cNvSpPr/>
            <p:nvPr/>
          </p:nvSpPr>
          <p:spPr>
            <a:xfrm>
              <a:off x="-4225425" y="2557563"/>
              <a:ext cx="1031325" cy="1290475"/>
            </a:xfrm>
            <a:custGeom>
              <a:avLst/>
              <a:gdLst/>
              <a:ahLst/>
              <a:cxnLst/>
              <a:rect l="l" t="t" r="r" b="b"/>
              <a:pathLst>
                <a:path w="41253" h="51619" extrusionOk="0">
                  <a:moveTo>
                    <a:pt x="15321" y="0"/>
                  </a:moveTo>
                  <a:cubicBezTo>
                    <a:pt x="14367" y="0"/>
                    <a:pt x="13503" y="612"/>
                    <a:pt x="13186" y="1542"/>
                  </a:cubicBezTo>
                  <a:lnTo>
                    <a:pt x="380" y="41098"/>
                  </a:lnTo>
                  <a:cubicBezTo>
                    <a:pt x="0" y="42262"/>
                    <a:pt x="633" y="43553"/>
                    <a:pt x="1823" y="43932"/>
                  </a:cubicBezTo>
                  <a:lnTo>
                    <a:pt x="25232" y="51499"/>
                  </a:lnTo>
                  <a:cubicBezTo>
                    <a:pt x="25466" y="51580"/>
                    <a:pt x="25703" y="51619"/>
                    <a:pt x="25937" y="51619"/>
                  </a:cubicBezTo>
                  <a:cubicBezTo>
                    <a:pt x="26869" y="51619"/>
                    <a:pt x="27743" y="51008"/>
                    <a:pt x="28067" y="50057"/>
                  </a:cubicBezTo>
                  <a:lnTo>
                    <a:pt x="40873" y="10526"/>
                  </a:lnTo>
                  <a:cubicBezTo>
                    <a:pt x="41252" y="9387"/>
                    <a:pt x="40670" y="8173"/>
                    <a:pt x="39557" y="7742"/>
                  </a:cubicBezTo>
                  <a:lnTo>
                    <a:pt x="28117" y="3187"/>
                  </a:lnTo>
                  <a:cubicBezTo>
                    <a:pt x="28016" y="3162"/>
                    <a:pt x="27915" y="3136"/>
                    <a:pt x="27839" y="3111"/>
                  </a:cubicBezTo>
                  <a:lnTo>
                    <a:pt x="15894" y="74"/>
                  </a:lnTo>
                  <a:cubicBezTo>
                    <a:pt x="15702" y="24"/>
                    <a:pt x="15509" y="0"/>
                    <a:pt x="15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8"/>
            <p:cNvSpPr/>
            <p:nvPr/>
          </p:nvSpPr>
          <p:spPr>
            <a:xfrm>
              <a:off x="-4102425" y="2748800"/>
              <a:ext cx="775209" cy="938455"/>
            </a:xfrm>
            <a:custGeom>
              <a:avLst/>
              <a:gdLst/>
              <a:ahLst/>
              <a:cxnLst/>
              <a:rect l="l" t="t" r="r" b="b"/>
              <a:pathLst>
                <a:path w="33863" h="40994" extrusionOk="0">
                  <a:moveTo>
                    <a:pt x="14608" y="0"/>
                  </a:moveTo>
                  <a:cubicBezTo>
                    <a:pt x="12228" y="0"/>
                    <a:pt x="10012" y="1519"/>
                    <a:pt x="9238" y="3922"/>
                  </a:cubicBezTo>
                  <a:lnTo>
                    <a:pt x="963" y="29407"/>
                  </a:lnTo>
                  <a:cubicBezTo>
                    <a:pt x="1" y="32368"/>
                    <a:pt x="1621" y="35556"/>
                    <a:pt x="4607" y="36518"/>
                  </a:cubicBezTo>
                  <a:lnTo>
                    <a:pt x="17514" y="40719"/>
                  </a:lnTo>
                  <a:cubicBezTo>
                    <a:pt x="18093" y="40906"/>
                    <a:pt x="18679" y="40994"/>
                    <a:pt x="19255" y="40994"/>
                  </a:cubicBezTo>
                  <a:cubicBezTo>
                    <a:pt x="21652" y="40994"/>
                    <a:pt x="23875" y="39462"/>
                    <a:pt x="24651" y="37075"/>
                  </a:cubicBezTo>
                  <a:lnTo>
                    <a:pt x="32901" y="11590"/>
                  </a:lnTo>
                  <a:cubicBezTo>
                    <a:pt x="33863" y="8629"/>
                    <a:pt x="32243" y="5440"/>
                    <a:pt x="29282" y="4479"/>
                  </a:cubicBezTo>
                  <a:lnTo>
                    <a:pt x="16350" y="278"/>
                  </a:lnTo>
                  <a:cubicBezTo>
                    <a:pt x="15772" y="90"/>
                    <a:pt x="15185" y="0"/>
                    <a:pt x="14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8"/>
            <p:cNvSpPr/>
            <p:nvPr/>
          </p:nvSpPr>
          <p:spPr>
            <a:xfrm>
              <a:off x="-4091175" y="2617563"/>
              <a:ext cx="233375" cy="721375"/>
            </a:xfrm>
            <a:custGeom>
              <a:avLst/>
              <a:gdLst/>
              <a:ahLst/>
              <a:cxnLst/>
              <a:rect l="l" t="t" r="r" b="b"/>
              <a:pathLst>
                <a:path w="9335" h="28855" extrusionOk="0">
                  <a:moveTo>
                    <a:pt x="9277" y="0"/>
                  </a:moveTo>
                  <a:cubicBezTo>
                    <a:pt x="9260" y="0"/>
                    <a:pt x="9243" y="8"/>
                    <a:pt x="9233" y="28"/>
                  </a:cubicBezTo>
                  <a:cubicBezTo>
                    <a:pt x="6272" y="9594"/>
                    <a:pt x="3387" y="19186"/>
                    <a:pt x="46" y="28625"/>
                  </a:cubicBezTo>
                  <a:cubicBezTo>
                    <a:pt x="0" y="28763"/>
                    <a:pt x="122" y="28855"/>
                    <a:pt x="241" y="28855"/>
                  </a:cubicBezTo>
                  <a:cubicBezTo>
                    <a:pt x="319" y="28855"/>
                    <a:pt x="396" y="28816"/>
                    <a:pt x="426" y="28727"/>
                  </a:cubicBezTo>
                  <a:cubicBezTo>
                    <a:pt x="3792" y="19312"/>
                    <a:pt x="6930" y="9771"/>
                    <a:pt x="9334" y="53"/>
                  </a:cubicBezTo>
                  <a:cubicBezTo>
                    <a:pt x="9334" y="22"/>
                    <a:pt x="9305" y="0"/>
                    <a:pt x="9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8"/>
            <p:cNvSpPr/>
            <p:nvPr/>
          </p:nvSpPr>
          <p:spPr>
            <a:xfrm>
              <a:off x="-3525675" y="2089763"/>
              <a:ext cx="212625" cy="345650"/>
            </a:xfrm>
            <a:custGeom>
              <a:avLst/>
              <a:gdLst/>
              <a:ahLst/>
              <a:cxnLst/>
              <a:rect l="l" t="t" r="r" b="b"/>
              <a:pathLst>
                <a:path w="8505" h="13826" extrusionOk="0">
                  <a:moveTo>
                    <a:pt x="6773" y="1"/>
                  </a:moveTo>
                  <a:cubicBezTo>
                    <a:pt x="5466" y="1"/>
                    <a:pt x="2886" y="3146"/>
                    <a:pt x="2886" y="3146"/>
                  </a:cubicBezTo>
                  <a:lnTo>
                    <a:pt x="1" y="12004"/>
                  </a:lnTo>
                  <a:lnTo>
                    <a:pt x="5619" y="13826"/>
                  </a:lnTo>
                  <a:lnTo>
                    <a:pt x="8504" y="4968"/>
                  </a:lnTo>
                  <a:cubicBezTo>
                    <a:pt x="8504" y="4968"/>
                    <a:pt x="8226" y="413"/>
                    <a:pt x="6986" y="33"/>
                  </a:cubicBezTo>
                  <a:cubicBezTo>
                    <a:pt x="6920" y="11"/>
                    <a:pt x="6849" y="1"/>
                    <a:pt x="6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8"/>
            <p:cNvSpPr/>
            <p:nvPr/>
          </p:nvSpPr>
          <p:spPr>
            <a:xfrm>
              <a:off x="-3454175" y="2168388"/>
              <a:ext cx="141750" cy="44325"/>
            </a:xfrm>
            <a:custGeom>
              <a:avLst/>
              <a:gdLst/>
              <a:ahLst/>
              <a:cxnLst/>
              <a:rect l="l" t="t" r="r" b="b"/>
              <a:pathLst>
                <a:path w="5670" h="1773" extrusionOk="0">
                  <a:moveTo>
                    <a:pt x="1" y="1"/>
                  </a:moveTo>
                  <a:cubicBezTo>
                    <a:pt x="1772" y="988"/>
                    <a:pt x="3569" y="1595"/>
                    <a:pt x="5594" y="1772"/>
                  </a:cubicBezTo>
                  <a:cubicBezTo>
                    <a:pt x="5670" y="1772"/>
                    <a:pt x="5670" y="1646"/>
                    <a:pt x="5594" y="1646"/>
                  </a:cubicBezTo>
                  <a:cubicBezTo>
                    <a:pt x="3569" y="1469"/>
                    <a:pt x="1848" y="86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8"/>
            <p:cNvSpPr/>
            <p:nvPr/>
          </p:nvSpPr>
          <p:spPr>
            <a:xfrm>
              <a:off x="-3511525" y="2173463"/>
              <a:ext cx="68125" cy="217700"/>
            </a:xfrm>
            <a:custGeom>
              <a:avLst/>
              <a:gdLst/>
              <a:ahLst/>
              <a:cxnLst/>
              <a:rect l="l" t="t" r="r" b="b"/>
              <a:pathLst>
                <a:path w="2725" h="8708" extrusionOk="0">
                  <a:moveTo>
                    <a:pt x="2700" y="0"/>
                  </a:moveTo>
                  <a:cubicBezTo>
                    <a:pt x="1637" y="2759"/>
                    <a:pt x="650" y="5771"/>
                    <a:pt x="17" y="8630"/>
                  </a:cubicBezTo>
                  <a:cubicBezTo>
                    <a:pt x="1" y="8679"/>
                    <a:pt x="37" y="8707"/>
                    <a:pt x="72" y="8707"/>
                  </a:cubicBezTo>
                  <a:cubicBezTo>
                    <a:pt x="91" y="8707"/>
                    <a:pt x="109" y="8699"/>
                    <a:pt x="118" y="8681"/>
                  </a:cubicBezTo>
                  <a:cubicBezTo>
                    <a:pt x="1206" y="5922"/>
                    <a:pt x="2067" y="2885"/>
                    <a:pt x="2725" y="26"/>
                  </a:cubicBezTo>
                  <a:cubicBezTo>
                    <a:pt x="2725" y="0"/>
                    <a:pt x="2700"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8"/>
            <p:cNvSpPr/>
            <p:nvPr/>
          </p:nvSpPr>
          <p:spPr>
            <a:xfrm>
              <a:off x="-3492550" y="2182313"/>
              <a:ext cx="68775" cy="217700"/>
            </a:xfrm>
            <a:custGeom>
              <a:avLst/>
              <a:gdLst/>
              <a:ahLst/>
              <a:cxnLst/>
              <a:rect l="l" t="t" r="r" b="b"/>
              <a:pathLst>
                <a:path w="2751" h="8708" extrusionOk="0">
                  <a:moveTo>
                    <a:pt x="2725" y="1"/>
                  </a:moveTo>
                  <a:cubicBezTo>
                    <a:pt x="1637" y="2759"/>
                    <a:pt x="650" y="5771"/>
                    <a:pt x="17" y="8631"/>
                  </a:cubicBezTo>
                  <a:cubicBezTo>
                    <a:pt x="1" y="8680"/>
                    <a:pt x="37" y="8708"/>
                    <a:pt x="72" y="8708"/>
                  </a:cubicBezTo>
                  <a:cubicBezTo>
                    <a:pt x="91" y="8708"/>
                    <a:pt x="109" y="8699"/>
                    <a:pt x="118" y="8681"/>
                  </a:cubicBezTo>
                  <a:cubicBezTo>
                    <a:pt x="1207" y="5923"/>
                    <a:pt x="2092" y="2886"/>
                    <a:pt x="2750" y="26"/>
                  </a:cubicBezTo>
                  <a:cubicBezTo>
                    <a:pt x="2750" y="1"/>
                    <a:pt x="2725"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8"/>
            <p:cNvSpPr/>
            <p:nvPr/>
          </p:nvSpPr>
          <p:spPr>
            <a:xfrm>
              <a:off x="-3472275" y="2188813"/>
              <a:ext cx="68100" cy="217550"/>
            </a:xfrm>
            <a:custGeom>
              <a:avLst/>
              <a:gdLst/>
              <a:ahLst/>
              <a:cxnLst/>
              <a:rect l="l" t="t" r="r" b="b"/>
              <a:pathLst>
                <a:path w="2724" h="8702" extrusionOk="0">
                  <a:moveTo>
                    <a:pt x="2711" y="0"/>
                  </a:moveTo>
                  <a:cubicBezTo>
                    <a:pt x="2705" y="0"/>
                    <a:pt x="2699" y="6"/>
                    <a:pt x="2699" y="19"/>
                  </a:cubicBezTo>
                  <a:cubicBezTo>
                    <a:pt x="1636" y="2752"/>
                    <a:pt x="649" y="5764"/>
                    <a:pt x="16" y="8649"/>
                  </a:cubicBezTo>
                  <a:cubicBezTo>
                    <a:pt x="0" y="8680"/>
                    <a:pt x="33" y="8702"/>
                    <a:pt x="66" y="8702"/>
                  </a:cubicBezTo>
                  <a:cubicBezTo>
                    <a:pt x="87" y="8702"/>
                    <a:pt x="108" y="8694"/>
                    <a:pt x="117" y="8674"/>
                  </a:cubicBezTo>
                  <a:cubicBezTo>
                    <a:pt x="1205" y="5941"/>
                    <a:pt x="2066" y="2879"/>
                    <a:pt x="2724" y="19"/>
                  </a:cubicBezTo>
                  <a:cubicBezTo>
                    <a:pt x="2724" y="6"/>
                    <a:pt x="2718" y="0"/>
                    <a:pt x="2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8"/>
            <p:cNvSpPr/>
            <p:nvPr/>
          </p:nvSpPr>
          <p:spPr>
            <a:xfrm>
              <a:off x="-3453300" y="2197663"/>
              <a:ext cx="68125" cy="217575"/>
            </a:xfrm>
            <a:custGeom>
              <a:avLst/>
              <a:gdLst/>
              <a:ahLst/>
              <a:cxnLst/>
              <a:rect l="l" t="t" r="r" b="b"/>
              <a:pathLst>
                <a:path w="2725" h="8703" extrusionOk="0">
                  <a:moveTo>
                    <a:pt x="2721" y="0"/>
                  </a:moveTo>
                  <a:cubicBezTo>
                    <a:pt x="2718" y="0"/>
                    <a:pt x="2712" y="7"/>
                    <a:pt x="2699" y="19"/>
                  </a:cubicBezTo>
                  <a:cubicBezTo>
                    <a:pt x="1636" y="2753"/>
                    <a:pt x="649" y="5764"/>
                    <a:pt x="16" y="8649"/>
                  </a:cubicBezTo>
                  <a:cubicBezTo>
                    <a:pt x="1" y="8681"/>
                    <a:pt x="33" y="8702"/>
                    <a:pt x="67" y="8702"/>
                  </a:cubicBezTo>
                  <a:cubicBezTo>
                    <a:pt x="87" y="8702"/>
                    <a:pt x="108" y="8694"/>
                    <a:pt x="117" y="8675"/>
                  </a:cubicBezTo>
                  <a:cubicBezTo>
                    <a:pt x="1206" y="5941"/>
                    <a:pt x="2066" y="2879"/>
                    <a:pt x="2724" y="19"/>
                  </a:cubicBezTo>
                  <a:cubicBezTo>
                    <a:pt x="2724" y="7"/>
                    <a:pt x="2724" y="0"/>
                    <a:pt x="2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8"/>
            <p:cNvSpPr/>
            <p:nvPr/>
          </p:nvSpPr>
          <p:spPr>
            <a:xfrm>
              <a:off x="-3432400" y="2201663"/>
              <a:ext cx="68100" cy="217825"/>
            </a:xfrm>
            <a:custGeom>
              <a:avLst/>
              <a:gdLst/>
              <a:ahLst/>
              <a:cxnLst/>
              <a:rect l="l" t="t" r="r" b="b"/>
              <a:pathLst>
                <a:path w="2724" h="8713" extrusionOk="0">
                  <a:moveTo>
                    <a:pt x="2705" y="0"/>
                  </a:moveTo>
                  <a:cubicBezTo>
                    <a:pt x="2701" y="0"/>
                    <a:pt x="2698" y="3"/>
                    <a:pt x="2698" y="11"/>
                  </a:cubicBezTo>
                  <a:cubicBezTo>
                    <a:pt x="1635" y="2744"/>
                    <a:pt x="648" y="5756"/>
                    <a:pt x="15" y="8641"/>
                  </a:cubicBezTo>
                  <a:cubicBezTo>
                    <a:pt x="1" y="8685"/>
                    <a:pt x="29" y="8712"/>
                    <a:pt x="60" y="8712"/>
                  </a:cubicBezTo>
                  <a:cubicBezTo>
                    <a:pt x="82" y="8712"/>
                    <a:pt x="106" y="8698"/>
                    <a:pt x="117" y="8666"/>
                  </a:cubicBezTo>
                  <a:cubicBezTo>
                    <a:pt x="1205" y="5933"/>
                    <a:pt x="2065" y="2896"/>
                    <a:pt x="2723" y="11"/>
                  </a:cubicBezTo>
                  <a:cubicBezTo>
                    <a:pt x="2723" y="11"/>
                    <a:pt x="2712" y="0"/>
                    <a:pt x="2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8"/>
            <p:cNvSpPr/>
            <p:nvPr/>
          </p:nvSpPr>
          <p:spPr>
            <a:xfrm>
              <a:off x="-3411775" y="2205738"/>
              <a:ext cx="68350" cy="217725"/>
            </a:xfrm>
            <a:custGeom>
              <a:avLst/>
              <a:gdLst/>
              <a:ahLst/>
              <a:cxnLst/>
              <a:rect l="l" t="t" r="r" b="b"/>
              <a:pathLst>
                <a:path w="2734" h="8709" extrusionOk="0">
                  <a:moveTo>
                    <a:pt x="2708" y="0"/>
                  </a:moveTo>
                  <a:cubicBezTo>
                    <a:pt x="1645" y="2759"/>
                    <a:pt x="633" y="5770"/>
                    <a:pt x="0" y="8655"/>
                  </a:cubicBezTo>
                  <a:cubicBezTo>
                    <a:pt x="0" y="8687"/>
                    <a:pt x="29" y="8708"/>
                    <a:pt x="57" y="8708"/>
                  </a:cubicBezTo>
                  <a:cubicBezTo>
                    <a:pt x="75" y="8708"/>
                    <a:pt x="92" y="8700"/>
                    <a:pt x="101" y="8681"/>
                  </a:cubicBezTo>
                  <a:cubicBezTo>
                    <a:pt x="1215" y="5922"/>
                    <a:pt x="2075" y="2885"/>
                    <a:pt x="2733" y="25"/>
                  </a:cubicBezTo>
                  <a:cubicBezTo>
                    <a:pt x="2733" y="0"/>
                    <a:pt x="2708" y="0"/>
                    <a:pt x="2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8"/>
            <p:cNvSpPr/>
            <p:nvPr/>
          </p:nvSpPr>
          <p:spPr>
            <a:xfrm>
              <a:off x="-3391925" y="2212213"/>
              <a:ext cx="68425" cy="217575"/>
            </a:xfrm>
            <a:custGeom>
              <a:avLst/>
              <a:gdLst/>
              <a:ahLst/>
              <a:cxnLst/>
              <a:rect l="l" t="t" r="r" b="b"/>
              <a:pathLst>
                <a:path w="2737" h="8703" extrusionOk="0">
                  <a:moveTo>
                    <a:pt x="2734" y="1"/>
                  </a:moveTo>
                  <a:cubicBezTo>
                    <a:pt x="2730" y="1"/>
                    <a:pt x="2724" y="7"/>
                    <a:pt x="2724" y="19"/>
                  </a:cubicBezTo>
                  <a:cubicBezTo>
                    <a:pt x="2737" y="7"/>
                    <a:pt x="2737" y="1"/>
                    <a:pt x="2734" y="1"/>
                  </a:cubicBezTo>
                  <a:close/>
                  <a:moveTo>
                    <a:pt x="2724" y="19"/>
                  </a:moveTo>
                  <a:lnTo>
                    <a:pt x="2724" y="19"/>
                  </a:lnTo>
                  <a:cubicBezTo>
                    <a:pt x="1636" y="2753"/>
                    <a:pt x="649" y="5764"/>
                    <a:pt x="16" y="8649"/>
                  </a:cubicBezTo>
                  <a:cubicBezTo>
                    <a:pt x="0" y="8681"/>
                    <a:pt x="33" y="8702"/>
                    <a:pt x="66" y="8702"/>
                  </a:cubicBezTo>
                  <a:cubicBezTo>
                    <a:pt x="87" y="8702"/>
                    <a:pt x="108" y="8694"/>
                    <a:pt x="117" y="8675"/>
                  </a:cubicBezTo>
                  <a:cubicBezTo>
                    <a:pt x="1206" y="5941"/>
                    <a:pt x="2091" y="2879"/>
                    <a:pt x="2724"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8"/>
            <p:cNvSpPr/>
            <p:nvPr/>
          </p:nvSpPr>
          <p:spPr>
            <a:xfrm>
              <a:off x="-3553500" y="2367463"/>
              <a:ext cx="192350" cy="98325"/>
            </a:xfrm>
            <a:custGeom>
              <a:avLst/>
              <a:gdLst/>
              <a:ahLst/>
              <a:cxnLst/>
              <a:rect l="l" t="t" r="r" b="b"/>
              <a:pathLst>
                <a:path w="7694" h="3933" extrusionOk="0">
                  <a:moveTo>
                    <a:pt x="1344" y="1"/>
                  </a:moveTo>
                  <a:cubicBezTo>
                    <a:pt x="845" y="1"/>
                    <a:pt x="390" y="313"/>
                    <a:pt x="228" y="820"/>
                  </a:cubicBezTo>
                  <a:lnTo>
                    <a:pt x="0" y="1579"/>
                  </a:lnTo>
                  <a:lnTo>
                    <a:pt x="7264" y="3933"/>
                  </a:lnTo>
                  <a:lnTo>
                    <a:pt x="7491" y="3173"/>
                  </a:lnTo>
                  <a:cubicBezTo>
                    <a:pt x="7694" y="2541"/>
                    <a:pt x="7365" y="1883"/>
                    <a:pt x="6757" y="1680"/>
                  </a:cubicBezTo>
                  <a:lnTo>
                    <a:pt x="1721" y="60"/>
                  </a:lnTo>
                  <a:cubicBezTo>
                    <a:pt x="1595" y="20"/>
                    <a:pt x="1468" y="1"/>
                    <a:pt x="1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2659;p57"/>
          <p:cNvGrpSpPr/>
          <p:nvPr/>
        </p:nvGrpSpPr>
        <p:grpSpPr>
          <a:xfrm rot="-6137215">
            <a:off x="1943299" y="410167"/>
            <a:ext cx="884407" cy="870251"/>
            <a:chOff x="12903175" y="1698025"/>
            <a:chExt cx="591477" cy="582049"/>
          </a:xfrm>
        </p:grpSpPr>
        <p:sp>
          <p:nvSpPr>
            <p:cNvPr id="46" name="Google Shape;2660;p57"/>
            <p:cNvSpPr/>
            <p:nvPr/>
          </p:nvSpPr>
          <p:spPr>
            <a:xfrm>
              <a:off x="12903175" y="1736681"/>
              <a:ext cx="540259" cy="499223"/>
            </a:xfrm>
            <a:custGeom>
              <a:avLst/>
              <a:gdLst/>
              <a:ahLst/>
              <a:cxnLst/>
              <a:rect l="l" t="t" r="r" b="b"/>
              <a:pathLst>
                <a:path w="10789" h="9970" extrusionOk="0">
                  <a:moveTo>
                    <a:pt x="7272" y="0"/>
                  </a:moveTo>
                  <a:cubicBezTo>
                    <a:pt x="7066" y="0"/>
                    <a:pt x="6859" y="68"/>
                    <a:pt x="6687" y="207"/>
                  </a:cubicBezTo>
                  <a:lnTo>
                    <a:pt x="451" y="5265"/>
                  </a:lnTo>
                  <a:cubicBezTo>
                    <a:pt x="55" y="5595"/>
                    <a:pt x="0" y="6178"/>
                    <a:pt x="319" y="6574"/>
                  </a:cubicBezTo>
                  <a:lnTo>
                    <a:pt x="2805" y="9631"/>
                  </a:lnTo>
                  <a:cubicBezTo>
                    <a:pt x="2985" y="9855"/>
                    <a:pt x="3250" y="9970"/>
                    <a:pt x="3517" y="9970"/>
                  </a:cubicBezTo>
                  <a:cubicBezTo>
                    <a:pt x="3723" y="9970"/>
                    <a:pt x="3930" y="9902"/>
                    <a:pt x="4102" y="9763"/>
                  </a:cubicBezTo>
                  <a:lnTo>
                    <a:pt x="10327" y="4705"/>
                  </a:lnTo>
                  <a:cubicBezTo>
                    <a:pt x="10723" y="4386"/>
                    <a:pt x="10789" y="3803"/>
                    <a:pt x="10470" y="3396"/>
                  </a:cubicBezTo>
                  <a:lnTo>
                    <a:pt x="7984" y="339"/>
                  </a:lnTo>
                  <a:cubicBezTo>
                    <a:pt x="7804" y="115"/>
                    <a:pt x="7540" y="0"/>
                    <a:pt x="7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61;p57"/>
            <p:cNvSpPr/>
            <p:nvPr/>
          </p:nvSpPr>
          <p:spPr>
            <a:xfrm>
              <a:off x="12943935" y="1765173"/>
              <a:ext cx="314471" cy="255570"/>
            </a:xfrm>
            <a:custGeom>
              <a:avLst/>
              <a:gdLst/>
              <a:ahLst/>
              <a:cxnLst/>
              <a:rect l="l" t="t" r="r" b="b"/>
              <a:pathLst>
                <a:path w="6280" h="5104" fill="none" extrusionOk="0">
                  <a:moveTo>
                    <a:pt x="0" y="5103"/>
                  </a:moveTo>
                  <a:lnTo>
                    <a:pt x="6280" y="1"/>
                  </a:lnTo>
                </a:path>
              </a:pathLst>
            </a:custGeom>
            <a:solidFill>
              <a:schemeClr val="accent5"/>
            </a:solidFill>
            <a:ln w="19050" cap="flat" cmpd="sng">
              <a:solidFill>
                <a:schemeClr val="accent5"/>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62;p57"/>
            <p:cNvSpPr/>
            <p:nvPr/>
          </p:nvSpPr>
          <p:spPr>
            <a:xfrm>
              <a:off x="12931267" y="1698025"/>
              <a:ext cx="486278" cy="527564"/>
            </a:xfrm>
            <a:custGeom>
              <a:avLst/>
              <a:gdLst/>
              <a:ahLst/>
              <a:cxnLst/>
              <a:rect l="l" t="t" r="r" b="b"/>
              <a:pathLst>
                <a:path w="9711" h="10536" fill="none" extrusionOk="0">
                  <a:moveTo>
                    <a:pt x="3541" y="10535"/>
                  </a:moveTo>
                  <a:cubicBezTo>
                    <a:pt x="3354" y="10370"/>
                    <a:pt x="2794" y="6763"/>
                    <a:pt x="2563" y="5191"/>
                  </a:cubicBezTo>
                  <a:cubicBezTo>
                    <a:pt x="2497" y="4729"/>
                    <a:pt x="2211" y="4344"/>
                    <a:pt x="1804" y="4135"/>
                  </a:cubicBezTo>
                  <a:lnTo>
                    <a:pt x="836" y="3651"/>
                  </a:lnTo>
                  <a:cubicBezTo>
                    <a:pt x="308" y="3376"/>
                    <a:pt x="0" y="2804"/>
                    <a:pt x="77" y="2210"/>
                  </a:cubicBezTo>
                  <a:lnTo>
                    <a:pt x="88" y="2067"/>
                  </a:lnTo>
                  <a:cubicBezTo>
                    <a:pt x="143" y="1705"/>
                    <a:pt x="319" y="1364"/>
                    <a:pt x="605" y="1133"/>
                  </a:cubicBezTo>
                  <a:lnTo>
                    <a:pt x="1573" y="352"/>
                  </a:lnTo>
                  <a:cubicBezTo>
                    <a:pt x="1870" y="110"/>
                    <a:pt x="2255" y="0"/>
                    <a:pt x="2640" y="44"/>
                  </a:cubicBezTo>
                  <a:lnTo>
                    <a:pt x="2640" y="44"/>
                  </a:lnTo>
                  <a:cubicBezTo>
                    <a:pt x="3255" y="121"/>
                    <a:pt x="3750" y="583"/>
                    <a:pt x="3860" y="1199"/>
                  </a:cubicBezTo>
                  <a:lnTo>
                    <a:pt x="4069" y="2298"/>
                  </a:lnTo>
                  <a:cubicBezTo>
                    <a:pt x="4157" y="2793"/>
                    <a:pt x="4498" y="3200"/>
                    <a:pt x="4971" y="3376"/>
                  </a:cubicBezTo>
                  <a:lnTo>
                    <a:pt x="9711" y="5114"/>
                  </a:ln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63;p57"/>
            <p:cNvSpPr/>
            <p:nvPr/>
          </p:nvSpPr>
          <p:spPr>
            <a:xfrm>
              <a:off x="13038075" y="2160550"/>
              <a:ext cx="135002" cy="119523"/>
            </a:xfrm>
            <a:custGeom>
              <a:avLst/>
              <a:gdLst/>
              <a:ahLst/>
              <a:cxnLst/>
              <a:rect l="l" t="t" r="r" b="b"/>
              <a:pathLst>
                <a:path w="2696" h="2387" extrusionOk="0">
                  <a:moveTo>
                    <a:pt x="2200" y="1"/>
                  </a:moveTo>
                  <a:lnTo>
                    <a:pt x="1" y="1782"/>
                  </a:lnTo>
                  <a:lnTo>
                    <a:pt x="507" y="2387"/>
                  </a:lnTo>
                  <a:lnTo>
                    <a:pt x="2695" y="616"/>
                  </a:lnTo>
                  <a:lnTo>
                    <a:pt x="2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64;p57"/>
            <p:cNvSpPr/>
            <p:nvPr/>
          </p:nvSpPr>
          <p:spPr>
            <a:xfrm>
              <a:off x="13198862" y="2030060"/>
              <a:ext cx="135002" cy="119523"/>
            </a:xfrm>
            <a:custGeom>
              <a:avLst/>
              <a:gdLst/>
              <a:ahLst/>
              <a:cxnLst/>
              <a:rect l="l" t="t" r="r" b="b"/>
              <a:pathLst>
                <a:path w="2696" h="2387" extrusionOk="0">
                  <a:moveTo>
                    <a:pt x="2200" y="0"/>
                  </a:moveTo>
                  <a:lnTo>
                    <a:pt x="1" y="1771"/>
                  </a:lnTo>
                  <a:lnTo>
                    <a:pt x="507" y="2387"/>
                  </a:lnTo>
                  <a:lnTo>
                    <a:pt x="2695" y="605"/>
                  </a:lnTo>
                  <a:lnTo>
                    <a:pt x="2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65;p57"/>
            <p:cNvSpPr/>
            <p:nvPr/>
          </p:nvSpPr>
          <p:spPr>
            <a:xfrm>
              <a:off x="13359700" y="1898968"/>
              <a:ext cx="134952" cy="120124"/>
            </a:xfrm>
            <a:custGeom>
              <a:avLst/>
              <a:gdLst/>
              <a:ahLst/>
              <a:cxnLst/>
              <a:rect l="l" t="t" r="r" b="b"/>
              <a:pathLst>
                <a:path w="2695" h="2399" extrusionOk="0">
                  <a:moveTo>
                    <a:pt x="2200" y="1"/>
                  </a:moveTo>
                  <a:lnTo>
                    <a:pt x="0" y="1782"/>
                  </a:lnTo>
                  <a:lnTo>
                    <a:pt x="506" y="2398"/>
                  </a:lnTo>
                  <a:lnTo>
                    <a:pt x="2694" y="617"/>
                  </a:lnTo>
                  <a:lnTo>
                    <a:pt x="2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66;p57"/>
            <p:cNvSpPr/>
            <p:nvPr/>
          </p:nvSpPr>
          <p:spPr>
            <a:xfrm>
              <a:off x="12932919" y="2052643"/>
              <a:ext cx="65548" cy="81518"/>
            </a:xfrm>
            <a:custGeom>
              <a:avLst/>
              <a:gdLst/>
              <a:ahLst/>
              <a:cxnLst/>
              <a:rect l="l" t="t" r="r" b="b"/>
              <a:pathLst>
                <a:path w="1309" h="1628" extrusionOk="0">
                  <a:moveTo>
                    <a:pt x="0" y="0"/>
                  </a:moveTo>
                  <a:lnTo>
                    <a:pt x="0" y="0"/>
                  </a:lnTo>
                  <a:cubicBezTo>
                    <a:pt x="77" y="154"/>
                    <a:pt x="176" y="297"/>
                    <a:pt x="275" y="440"/>
                  </a:cubicBezTo>
                  <a:cubicBezTo>
                    <a:pt x="374" y="594"/>
                    <a:pt x="484" y="726"/>
                    <a:pt x="583" y="869"/>
                  </a:cubicBezTo>
                  <a:cubicBezTo>
                    <a:pt x="693" y="1001"/>
                    <a:pt x="814" y="1133"/>
                    <a:pt x="935" y="1265"/>
                  </a:cubicBezTo>
                  <a:cubicBezTo>
                    <a:pt x="1045" y="1386"/>
                    <a:pt x="1166" y="1518"/>
                    <a:pt x="1309" y="1628"/>
                  </a:cubicBezTo>
                  <a:cubicBezTo>
                    <a:pt x="1210" y="1485"/>
                    <a:pt x="1100" y="1353"/>
                    <a:pt x="990" y="1210"/>
                  </a:cubicBezTo>
                  <a:cubicBezTo>
                    <a:pt x="891" y="1067"/>
                    <a:pt x="781" y="935"/>
                    <a:pt x="671" y="803"/>
                  </a:cubicBezTo>
                  <a:cubicBezTo>
                    <a:pt x="561" y="660"/>
                    <a:pt x="451" y="528"/>
                    <a:pt x="341" y="396"/>
                  </a:cubicBezTo>
                  <a:cubicBezTo>
                    <a:pt x="231" y="264"/>
                    <a:pt x="110" y="13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67;p57"/>
            <p:cNvSpPr/>
            <p:nvPr/>
          </p:nvSpPr>
          <p:spPr>
            <a:xfrm>
              <a:off x="13019347" y="2158898"/>
              <a:ext cx="28693" cy="35301"/>
            </a:xfrm>
            <a:custGeom>
              <a:avLst/>
              <a:gdLst/>
              <a:ahLst/>
              <a:cxnLst/>
              <a:rect l="l" t="t" r="r" b="b"/>
              <a:pathLst>
                <a:path w="573" h="705" extrusionOk="0">
                  <a:moveTo>
                    <a:pt x="1" y="1"/>
                  </a:moveTo>
                  <a:lnTo>
                    <a:pt x="1" y="1"/>
                  </a:lnTo>
                  <a:cubicBezTo>
                    <a:pt x="56" y="144"/>
                    <a:pt x="144" y="265"/>
                    <a:pt x="243" y="385"/>
                  </a:cubicBezTo>
                  <a:cubicBezTo>
                    <a:pt x="342" y="495"/>
                    <a:pt x="441" y="616"/>
                    <a:pt x="573" y="704"/>
                  </a:cubicBezTo>
                  <a:cubicBezTo>
                    <a:pt x="507" y="561"/>
                    <a:pt x="419" y="440"/>
                    <a:pt x="320" y="319"/>
                  </a:cubicBezTo>
                  <a:cubicBezTo>
                    <a:pt x="232" y="199"/>
                    <a:pt x="122" y="89"/>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68;p57"/>
            <p:cNvSpPr/>
            <p:nvPr/>
          </p:nvSpPr>
          <p:spPr>
            <a:xfrm>
              <a:off x="12930165" y="1792162"/>
              <a:ext cx="60641" cy="96940"/>
            </a:xfrm>
            <a:custGeom>
              <a:avLst/>
              <a:gdLst/>
              <a:ahLst/>
              <a:cxnLst/>
              <a:rect l="l" t="t" r="r" b="b"/>
              <a:pathLst>
                <a:path w="1211" h="1936" extrusionOk="0">
                  <a:moveTo>
                    <a:pt x="143" y="1"/>
                  </a:moveTo>
                  <a:lnTo>
                    <a:pt x="143" y="1"/>
                  </a:lnTo>
                  <a:cubicBezTo>
                    <a:pt x="44" y="187"/>
                    <a:pt x="0" y="396"/>
                    <a:pt x="11" y="616"/>
                  </a:cubicBezTo>
                  <a:cubicBezTo>
                    <a:pt x="22" y="825"/>
                    <a:pt x="88" y="1034"/>
                    <a:pt x="198" y="1221"/>
                  </a:cubicBezTo>
                  <a:cubicBezTo>
                    <a:pt x="319" y="1397"/>
                    <a:pt x="473" y="1551"/>
                    <a:pt x="649" y="1661"/>
                  </a:cubicBezTo>
                  <a:cubicBezTo>
                    <a:pt x="825" y="1771"/>
                    <a:pt x="1012" y="1859"/>
                    <a:pt x="1210" y="1936"/>
                  </a:cubicBezTo>
                  <a:cubicBezTo>
                    <a:pt x="1034" y="1826"/>
                    <a:pt x="858" y="1716"/>
                    <a:pt x="704" y="1595"/>
                  </a:cubicBezTo>
                  <a:cubicBezTo>
                    <a:pt x="539" y="1474"/>
                    <a:pt x="396" y="1331"/>
                    <a:pt x="297" y="1155"/>
                  </a:cubicBezTo>
                  <a:cubicBezTo>
                    <a:pt x="187" y="990"/>
                    <a:pt x="121" y="803"/>
                    <a:pt x="99" y="605"/>
                  </a:cubicBezTo>
                  <a:cubicBezTo>
                    <a:pt x="66" y="407"/>
                    <a:pt x="88" y="198"/>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69;p57"/>
            <p:cNvSpPr/>
            <p:nvPr/>
          </p:nvSpPr>
          <p:spPr>
            <a:xfrm>
              <a:off x="13004475" y="1896765"/>
              <a:ext cx="45769" cy="31996"/>
            </a:xfrm>
            <a:custGeom>
              <a:avLst/>
              <a:gdLst/>
              <a:ahLst/>
              <a:cxnLst/>
              <a:rect l="l" t="t" r="r" b="b"/>
              <a:pathLst>
                <a:path w="914" h="639" extrusionOk="0">
                  <a:moveTo>
                    <a:pt x="1" y="1"/>
                  </a:moveTo>
                  <a:lnTo>
                    <a:pt x="1" y="1"/>
                  </a:lnTo>
                  <a:cubicBezTo>
                    <a:pt x="155" y="111"/>
                    <a:pt x="320" y="199"/>
                    <a:pt x="463" y="309"/>
                  </a:cubicBezTo>
                  <a:cubicBezTo>
                    <a:pt x="617" y="408"/>
                    <a:pt x="760" y="529"/>
                    <a:pt x="914" y="639"/>
                  </a:cubicBezTo>
                  <a:cubicBezTo>
                    <a:pt x="826" y="474"/>
                    <a:pt x="683" y="331"/>
                    <a:pt x="529" y="221"/>
                  </a:cubicBezTo>
                  <a:cubicBezTo>
                    <a:pt x="364" y="111"/>
                    <a:pt x="188" y="2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2670;p57"/>
          <p:cNvGrpSpPr/>
          <p:nvPr/>
        </p:nvGrpSpPr>
        <p:grpSpPr>
          <a:xfrm rot="-1848274">
            <a:off x="8417403" y="1950896"/>
            <a:ext cx="946579" cy="1518714"/>
            <a:chOff x="16140950" y="1944475"/>
            <a:chExt cx="946600" cy="1518748"/>
          </a:xfrm>
        </p:grpSpPr>
        <p:sp>
          <p:nvSpPr>
            <p:cNvPr id="57" name="Google Shape;2671;p57"/>
            <p:cNvSpPr/>
            <p:nvPr/>
          </p:nvSpPr>
          <p:spPr>
            <a:xfrm>
              <a:off x="16140950" y="1944475"/>
              <a:ext cx="946600" cy="1518748"/>
            </a:xfrm>
            <a:custGeom>
              <a:avLst/>
              <a:gdLst/>
              <a:ahLst/>
              <a:cxnLst/>
              <a:rect l="l" t="t" r="r" b="b"/>
              <a:pathLst>
                <a:path w="14374" h="23062" extrusionOk="0">
                  <a:moveTo>
                    <a:pt x="4883" y="0"/>
                  </a:moveTo>
                  <a:lnTo>
                    <a:pt x="5169" y="1947"/>
                  </a:lnTo>
                  <a:lnTo>
                    <a:pt x="3651" y="957"/>
                  </a:lnTo>
                  <a:lnTo>
                    <a:pt x="3651" y="957"/>
                  </a:lnTo>
                  <a:lnTo>
                    <a:pt x="3937" y="2684"/>
                  </a:lnTo>
                  <a:lnTo>
                    <a:pt x="2353" y="1716"/>
                  </a:lnTo>
                  <a:lnTo>
                    <a:pt x="2551" y="3124"/>
                  </a:lnTo>
                  <a:lnTo>
                    <a:pt x="924" y="1969"/>
                  </a:lnTo>
                  <a:lnTo>
                    <a:pt x="1045" y="3618"/>
                  </a:lnTo>
                  <a:lnTo>
                    <a:pt x="0" y="2728"/>
                  </a:lnTo>
                  <a:lnTo>
                    <a:pt x="7940" y="21731"/>
                  </a:lnTo>
                  <a:lnTo>
                    <a:pt x="9161" y="23061"/>
                  </a:lnTo>
                  <a:lnTo>
                    <a:pt x="9040" y="21412"/>
                  </a:lnTo>
                  <a:lnTo>
                    <a:pt x="10667" y="22566"/>
                  </a:lnTo>
                  <a:lnTo>
                    <a:pt x="10667" y="22566"/>
                  </a:lnTo>
                  <a:lnTo>
                    <a:pt x="10469" y="21159"/>
                  </a:lnTo>
                  <a:lnTo>
                    <a:pt x="10469" y="21159"/>
                  </a:lnTo>
                  <a:lnTo>
                    <a:pt x="12053" y="22116"/>
                  </a:lnTo>
                  <a:lnTo>
                    <a:pt x="11778" y="20400"/>
                  </a:lnTo>
                  <a:lnTo>
                    <a:pt x="13285" y="21390"/>
                  </a:lnTo>
                  <a:lnTo>
                    <a:pt x="12999" y="19443"/>
                  </a:lnTo>
                  <a:lnTo>
                    <a:pt x="14373" y="20631"/>
                  </a:lnTo>
                  <a:lnTo>
                    <a:pt x="14329" y="18849"/>
                  </a:lnTo>
                  <a:lnTo>
                    <a:pt x="6554" y="242"/>
                  </a:lnTo>
                  <a:lnTo>
                    <a:pt x="6246" y="1188"/>
                  </a:lnTo>
                  <a:lnTo>
                    <a:pt x="4883" y="0"/>
                  </a:ln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72;p57"/>
            <p:cNvSpPr/>
            <p:nvPr/>
          </p:nvSpPr>
          <p:spPr>
            <a:xfrm>
              <a:off x="16513163" y="2119715"/>
              <a:ext cx="39184" cy="29766"/>
            </a:xfrm>
            <a:custGeom>
              <a:avLst/>
              <a:gdLst/>
              <a:ahLst/>
              <a:cxnLst/>
              <a:rect l="l" t="t" r="r" b="b"/>
              <a:pathLst>
                <a:path w="595" h="452" extrusionOk="0">
                  <a:moveTo>
                    <a:pt x="297" y="1"/>
                  </a:moveTo>
                  <a:cubicBezTo>
                    <a:pt x="12" y="1"/>
                    <a:pt x="1"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73;p57"/>
            <p:cNvSpPr/>
            <p:nvPr/>
          </p:nvSpPr>
          <p:spPr>
            <a:xfrm>
              <a:off x="16456659" y="2238518"/>
              <a:ext cx="38459" cy="30491"/>
            </a:xfrm>
            <a:custGeom>
              <a:avLst/>
              <a:gdLst/>
              <a:ahLst/>
              <a:cxnLst/>
              <a:rect l="l" t="t" r="r" b="b"/>
              <a:pathLst>
                <a:path w="584" h="463" extrusionOk="0">
                  <a:moveTo>
                    <a:pt x="298" y="0"/>
                  </a:moveTo>
                  <a:cubicBezTo>
                    <a:pt x="1" y="0"/>
                    <a:pt x="1" y="462"/>
                    <a:pt x="298" y="462"/>
                  </a:cubicBezTo>
                  <a:cubicBezTo>
                    <a:pt x="584" y="462"/>
                    <a:pt x="58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74;p57"/>
            <p:cNvSpPr/>
            <p:nvPr/>
          </p:nvSpPr>
          <p:spPr>
            <a:xfrm>
              <a:off x="16338647" y="2212439"/>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75;p57"/>
            <p:cNvSpPr/>
            <p:nvPr/>
          </p:nvSpPr>
          <p:spPr>
            <a:xfrm>
              <a:off x="16293734" y="2326829"/>
              <a:ext cx="39184" cy="29766"/>
            </a:xfrm>
            <a:custGeom>
              <a:avLst/>
              <a:gdLst/>
              <a:ahLst/>
              <a:cxnLst/>
              <a:rect l="l" t="t" r="r" b="b"/>
              <a:pathLst>
                <a:path w="595" h="452" extrusionOk="0">
                  <a:moveTo>
                    <a:pt x="297" y="1"/>
                  </a:moveTo>
                  <a:cubicBezTo>
                    <a:pt x="11"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76;p57"/>
            <p:cNvSpPr/>
            <p:nvPr/>
          </p:nvSpPr>
          <p:spPr>
            <a:xfrm>
              <a:off x="16432754" y="2389852"/>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77;p57"/>
            <p:cNvSpPr/>
            <p:nvPr/>
          </p:nvSpPr>
          <p:spPr>
            <a:xfrm>
              <a:off x="16535619" y="2289160"/>
              <a:ext cx="38459" cy="30491"/>
            </a:xfrm>
            <a:custGeom>
              <a:avLst/>
              <a:gdLst/>
              <a:ahLst/>
              <a:cxnLst/>
              <a:rect l="l" t="t" r="r" b="b"/>
              <a:pathLst>
                <a:path w="584" h="463" extrusionOk="0">
                  <a:moveTo>
                    <a:pt x="286" y="1"/>
                  </a:moveTo>
                  <a:cubicBezTo>
                    <a:pt x="0" y="1"/>
                    <a:pt x="0" y="463"/>
                    <a:pt x="286" y="463"/>
                  </a:cubicBezTo>
                  <a:cubicBezTo>
                    <a:pt x="583" y="463"/>
                    <a:pt x="583"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78;p57"/>
            <p:cNvSpPr/>
            <p:nvPr/>
          </p:nvSpPr>
          <p:spPr>
            <a:xfrm>
              <a:off x="16647178" y="2343491"/>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79;p57"/>
            <p:cNvSpPr/>
            <p:nvPr/>
          </p:nvSpPr>
          <p:spPr>
            <a:xfrm>
              <a:off x="16664497" y="2480403"/>
              <a:ext cx="39184" cy="30491"/>
            </a:xfrm>
            <a:custGeom>
              <a:avLst/>
              <a:gdLst/>
              <a:ahLst/>
              <a:cxnLst/>
              <a:rect l="l" t="t" r="r" b="b"/>
              <a:pathLst>
                <a:path w="595" h="463" extrusionOk="0">
                  <a:moveTo>
                    <a:pt x="298" y="0"/>
                  </a:moveTo>
                  <a:cubicBezTo>
                    <a:pt x="1" y="11"/>
                    <a:pt x="1" y="462"/>
                    <a:pt x="298" y="462"/>
                  </a:cubicBezTo>
                  <a:cubicBezTo>
                    <a:pt x="595" y="462"/>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80;p57"/>
            <p:cNvSpPr/>
            <p:nvPr/>
          </p:nvSpPr>
          <p:spPr>
            <a:xfrm>
              <a:off x="16526202" y="2446356"/>
              <a:ext cx="38459" cy="30491"/>
            </a:xfrm>
            <a:custGeom>
              <a:avLst/>
              <a:gdLst/>
              <a:ahLst/>
              <a:cxnLst/>
              <a:rect l="l" t="t" r="r" b="b"/>
              <a:pathLst>
                <a:path w="584" h="463" extrusionOk="0">
                  <a:moveTo>
                    <a:pt x="286" y="0"/>
                  </a:moveTo>
                  <a:cubicBezTo>
                    <a:pt x="1" y="0"/>
                    <a:pt x="1"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81;p57"/>
            <p:cNvSpPr/>
            <p:nvPr/>
          </p:nvSpPr>
          <p:spPr>
            <a:xfrm>
              <a:off x="16434202" y="2544809"/>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82;p57"/>
            <p:cNvSpPr/>
            <p:nvPr/>
          </p:nvSpPr>
          <p:spPr>
            <a:xfrm>
              <a:off x="16320537" y="2479679"/>
              <a:ext cx="39184" cy="30491"/>
            </a:xfrm>
            <a:custGeom>
              <a:avLst/>
              <a:gdLst/>
              <a:ahLst/>
              <a:cxnLst/>
              <a:rect l="l" t="t" r="r" b="b"/>
              <a:pathLst>
                <a:path w="595" h="463" extrusionOk="0">
                  <a:moveTo>
                    <a:pt x="297" y="0"/>
                  </a:moveTo>
                  <a:cubicBezTo>
                    <a:pt x="0" y="11"/>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83;p57"/>
            <p:cNvSpPr/>
            <p:nvPr/>
          </p:nvSpPr>
          <p:spPr>
            <a:xfrm>
              <a:off x="16461730" y="2721564"/>
              <a:ext cx="39184" cy="29766"/>
            </a:xfrm>
            <a:custGeom>
              <a:avLst/>
              <a:gdLst/>
              <a:ahLst/>
              <a:cxnLst/>
              <a:rect l="l" t="t" r="r" b="b"/>
              <a:pathLst>
                <a:path w="595" h="452" extrusionOk="0">
                  <a:moveTo>
                    <a:pt x="298" y="0"/>
                  </a:moveTo>
                  <a:cubicBezTo>
                    <a:pt x="1" y="0"/>
                    <a:pt x="1" y="451"/>
                    <a:pt x="298" y="451"/>
                  </a:cubicBezTo>
                  <a:cubicBezTo>
                    <a:pt x="595" y="451"/>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84;p57"/>
            <p:cNvSpPr/>
            <p:nvPr/>
          </p:nvSpPr>
          <p:spPr>
            <a:xfrm>
              <a:off x="16567493" y="2607833"/>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85;p57"/>
            <p:cNvSpPr/>
            <p:nvPr/>
          </p:nvSpPr>
          <p:spPr>
            <a:xfrm>
              <a:off x="16747080" y="2602037"/>
              <a:ext cx="38459" cy="30491"/>
            </a:xfrm>
            <a:custGeom>
              <a:avLst/>
              <a:gdLst/>
              <a:ahLst/>
              <a:cxnLst/>
              <a:rect l="l" t="t" r="r" b="b"/>
              <a:pathLst>
                <a:path w="584" h="463" extrusionOk="0">
                  <a:moveTo>
                    <a:pt x="298" y="1"/>
                  </a:moveTo>
                  <a:cubicBezTo>
                    <a:pt x="1" y="1"/>
                    <a:pt x="1" y="463"/>
                    <a:pt x="298" y="463"/>
                  </a:cubicBezTo>
                  <a:cubicBezTo>
                    <a:pt x="583" y="463"/>
                    <a:pt x="583"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86;p57"/>
            <p:cNvSpPr/>
            <p:nvPr/>
          </p:nvSpPr>
          <p:spPr>
            <a:xfrm>
              <a:off x="16775331" y="2740399"/>
              <a:ext cx="39184" cy="29766"/>
            </a:xfrm>
            <a:custGeom>
              <a:avLst/>
              <a:gdLst/>
              <a:ahLst/>
              <a:cxnLst/>
              <a:rect l="l" t="t" r="r" b="b"/>
              <a:pathLst>
                <a:path w="595" h="452" extrusionOk="0">
                  <a:moveTo>
                    <a:pt x="297" y="0"/>
                  </a:moveTo>
                  <a:cubicBezTo>
                    <a:pt x="1" y="0"/>
                    <a:pt x="1" y="451"/>
                    <a:pt x="297" y="451"/>
                  </a:cubicBezTo>
                  <a:cubicBezTo>
                    <a:pt x="594" y="451"/>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87;p57"/>
            <p:cNvSpPr/>
            <p:nvPr/>
          </p:nvSpPr>
          <p:spPr>
            <a:xfrm>
              <a:off x="16625445" y="2719391"/>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88;p57"/>
            <p:cNvSpPr/>
            <p:nvPr/>
          </p:nvSpPr>
          <p:spPr>
            <a:xfrm>
              <a:off x="16509541" y="2827986"/>
              <a:ext cx="39184" cy="30491"/>
            </a:xfrm>
            <a:custGeom>
              <a:avLst/>
              <a:gdLst/>
              <a:ahLst/>
              <a:cxnLst/>
              <a:rect l="l" t="t" r="r" b="b"/>
              <a:pathLst>
                <a:path w="595" h="463" extrusionOk="0">
                  <a:moveTo>
                    <a:pt x="297" y="1"/>
                  </a:moveTo>
                  <a:cubicBezTo>
                    <a:pt x="1" y="1"/>
                    <a:pt x="1"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89;p57"/>
            <p:cNvSpPr/>
            <p:nvPr/>
          </p:nvSpPr>
          <p:spPr>
            <a:xfrm>
              <a:off x="16540690" y="2930851"/>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90;p57"/>
            <p:cNvSpPr/>
            <p:nvPr/>
          </p:nvSpPr>
          <p:spPr>
            <a:xfrm>
              <a:off x="16704340" y="2859135"/>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91;p57"/>
            <p:cNvSpPr/>
            <p:nvPr/>
          </p:nvSpPr>
          <p:spPr>
            <a:xfrm>
              <a:off x="16822418" y="2859135"/>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92;p57"/>
            <p:cNvSpPr/>
            <p:nvPr/>
          </p:nvSpPr>
          <p:spPr>
            <a:xfrm>
              <a:off x="16894134" y="2947513"/>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93;p57"/>
            <p:cNvSpPr/>
            <p:nvPr/>
          </p:nvSpPr>
          <p:spPr>
            <a:xfrm>
              <a:off x="16886890" y="3054659"/>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94;p57"/>
            <p:cNvSpPr/>
            <p:nvPr/>
          </p:nvSpPr>
          <p:spPr>
            <a:xfrm>
              <a:off x="16749977" y="2990253"/>
              <a:ext cx="39184" cy="30491"/>
            </a:xfrm>
            <a:custGeom>
              <a:avLst/>
              <a:gdLst/>
              <a:ahLst/>
              <a:cxnLst/>
              <a:rect l="l" t="t" r="r" b="b"/>
              <a:pathLst>
                <a:path w="595" h="463" extrusionOk="0">
                  <a:moveTo>
                    <a:pt x="298" y="0"/>
                  </a:moveTo>
                  <a:cubicBezTo>
                    <a:pt x="1" y="0"/>
                    <a:pt x="1" y="462"/>
                    <a:pt x="298" y="462"/>
                  </a:cubicBezTo>
                  <a:cubicBezTo>
                    <a:pt x="594" y="462"/>
                    <a:pt x="59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695;p57"/>
            <p:cNvSpPr/>
            <p:nvPr/>
          </p:nvSpPr>
          <p:spPr>
            <a:xfrm>
              <a:off x="16618926" y="3056832"/>
              <a:ext cx="39118" cy="29766"/>
            </a:xfrm>
            <a:custGeom>
              <a:avLst/>
              <a:gdLst/>
              <a:ahLst/>
              <a:cxnLst/>
              <a:rect l="l" t="t" r="r" b="b"/>
              <a:pathLst>
                <a:path w="594" h="452" extrusionOk="0">
                  <a:moveTo>
                    <a:pt x="297" y="1"/>
                  </a:moveTo>
                  <a:cubicBezTo>
                    <a:pt x="0"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696;p57"/>
            <p:cNvSpPr/>
            <p:nvPr/>
          </p:nvSpPr>
          <p:spPr>
            <a:xfrm>
              <a:off x="16639933" y="3160422"/>
              <a:ext cx="38393" cy="30491"/>
            </a:xfrm>
            <a:custGeom>
              <a:avLst/>
              <a:gdLst/>
              <a:ahLst/>
              <a:cxnLst/>
              <a:rect l="l" t="t" r="r" b="b"/>
              <a:pathLst>
                <a:path w="583" h="463" extrusionOk="0">
                  <a:moveTo>
                    <a:pt x="286" y="0"/>
                  </a:moveTo>
                  <a:cubicBezTo>
                    <a:pt x="0" y="0"/>
                    <a:pt x="0"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697;p57"/>
            <p:cNvSpPr/>
            <p:nvPr/>
          </p:nvSpPr>
          <p:spPr>
            <a:xfrm>
              <a:off x="16770985" y="3137241"/>
              <a:ext cx="39184" cy="30491"/>
            </a:xfrm>
            <a:custGeom>
              <a:avLst/>
              <a:gdLst/>
              <a:ahLst/>
              <a:cxnLst/>
              <a:rect l="l" t="t" r="r" b="b"/>
              <a:pathLst>
                <a:path w="595" h="463" extrusionOk="0">
                  <a:moveTo>
                    <a:pt x="297" y="1"/>
                  </a:moveTo>
                  <a:cubicBezTo>
                    <a:pt x="1" y="1"/>
                    <a:pt x="1" y="462"/>
                    <a:pt x="297" y="462"/>
                  </a:cubicBezTo>
                  <a:cubicBezTo>
                    <a:pt x="594" y="46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698;p57"/>
            <p:cNvSpPr/>
            <p:nvPr/>
          </p:nvSpPr>
          <p:spPr>
            <a:xfrm>
              <a:off x="16825315" y="3218374"/>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699;p57"/>
            <p:cNvSpPr/>
            <p:nvPr/>
          </p:nvSpPr>
          <p:spPr>
            <a:xfrm>
              <a:off x="16976650" y="3137965"/>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00;p57"/>
            <p:cNvSpPr/>
            <p:nvPr/>
          </p:nvSpPr>
          <p:spPr>
            <a:xfrm>
              <a:off x="16662324" y="3283505"/>
              <a:ext cx="39184" cy="30491"/>
            </a:xfrm>
            <a:custGeom>
              <a:avLst/>
              <a:gdLst/>
              <a:ahLst/>
              <a:cxnLst/>
              <a:rect l="l" t="t" r="r" b="b"/>
              <a:pathLst>
                <a:path w="595" h="463" extrusionOk="0">
                  <a:moveTo>
                    <a:pt x="298" y="1"/>
                  </a:moveTo>
                  <a:cubicBezTo>
                    <a:pt x="1" y="12"/>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3713" r="1561" b="5028"/>
          <a:stretch/>
        </p:blipFill>
        <p:spPr>
          <a:xfrm>
            <a:off x="1641000" y="1401814"/>
            <a:ext cx="6157713" cy="2857771"/>
          </a:xfrm>
          <a:prstGeom prst="rect">
            <a:avLst/>
          </a:prstGeom>
        </p:spPr>
      </p:pic>
      <p:sp>
        <p:nvSpPr>
          <p:cNvPr id="87" name="Title 6"/>
          <p:cNvSpPr>
            <a:spLocks noGrp="1"/>
          </p:cNvSpPr>
          <p:nvPr>
            <p:ph type="title"/>
          </p:nvPr>
        </p:nvSpPr>
        <p:spPr>
          <a:xfrm>
            <a:off x="3732068" y="955981"/>
            <a:ext cx="2606388" cy="215384"/>
          </a:xfrm>
        </p:spPr>
        <p:txBody>
          <a:bodyPr/>
          <a:lstStyle/>
          <a:p>
            <a:r>
              <a:rPr lang="id-ID" sz="1600" dirty="0" smtClean="0">
                <a:solidFill>
                  <a:schemeClr val="tx1"/>
                </a:solidFill>
                <a:latin typeface="Times New Roman" panose="02020603050405020304" pitchFamily="18" charset="0"/>
                <a:cs typeface="Times New Roman" panose="02020603050405020304" pitchFamily="18" charset="0"/>
              </a:rPr>
              <a:t>1. Halaman Administrator</a:t>
            </a:r>
            <a:endParaRPr lang="id-ID"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70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2" name="Google Shape;2302;p48"/>
          <p:cNvSpPr txBox="1">
            <a:spLocks noGrp="1"/>
          </p:cNvSpPr>
          <p:nvPr>
            <p:ph type="subTitle" idx="1"/>
          </p:nvPr>
        </p:nvSpPr>
        <p:spPr>
          <a:xfrm>
            <a:off x="1555150" y="1731744"/>
            <a:ext cx="5884739" cy="182729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ID" sz="1800" b="1" dirty="0" smtClean="0">
                <a:latin typeface="Times New Roman" panose="02020603050405020304" pitchFamily="18" charset="0"/>
                <a:cs typeface="Times New Roman" panose="02020603050405020304" pitchFamily="18" charset="0"/>
              </a:rPr>
              <a:t>4.1. Kesimpulan</a:t>
            </a:r>
          </a:p>
          <a:p>
            <a:pPr marL="0" indent="0" algn="just"/>
            <a:r>
              <a:rPr lang="id-ID" dirty="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Website </a:t>
            </a:r>
            <a:r>
              <a:rPr lang="id-ID" dirty="0">
                <a:latin typeface="Times New Roman" panose="02020603050405020304" pitchFamily="18" charset="0"/>
                <a:cs typeface="Times New Roman" panose="02020603050405020304" pitchFamily="18" charset="0"/>
              </a:rPr>
              <a:t>Pemesana Tiket Bioskop ini dirancang agar pengguna dapat dengan mudah memesan tiket dimana saja kapan saja. Pada website yang kami rancang ini, pengguna dapat melihat jadwal film atau film yang sedang tayang di berbagai bioskop yang tersedia tanpa harus berada di bioskop itu sendiri</a:t>
            </a:r>
            <a:r>
              <a:rPr lang="id-ID" dirty="0" smtClean="0">
                <a:latin typeface="Times New Roman" panose="02020603050405020304" pitchFamily="18" charset="0"/>
                <a:cs typeface="Times New Roman" panose="02020603050405020304" pitchFamily="18" charset="0"/>
              </a:rPr>
              <a:t>.</a:t>
            </a:r>
          </a:p>
        </p:txBody>
      </p:sp>
      <p:sp>
        <p:nvSpPr>
          <p:cNvPr id="2310" name="Google Shape;2310;p48"/>
          <p:cNvSpPr/>
          <p:nvPr/>
        </p:nvSpPr>
        <p:spPr>
          <a:xfrm rot="1319958">
            <a:off x="7398157" y="1278635"/>
            <a:ext cx="716284" cy="584357"/>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rot="19664669">
            <a:off x="664349" y="4766920"/>
            <a:ext cx="707047" cy="393073"/>
          </a:xfrm>
          <a:custGeom>
            <a:avLst/>
            <a:gdLst/>
            <a:ahLst/>
            <a:cxnLst/>
            <a:rect l="l" t="t" r="r" b="b"/>
            <a:pathLst>
              <a:path w="39447" h="21927" extrusionOk="0">
                <a:moveTo>
                  <a:pt x="22325" y="0"/>
                </a:moveTo>
                <a:cubicBezTo>
                  <a:pt x="21729" y="0"/>
                  <a:pt x="21241" y="224"/>
                  <a:pt x="20878" y="821"/>
                </a:cubicBezTo>
                <a:cubicBezTo>
                  <a:pt x="20846" y="886"/>
                  <a:pt x="20781" y="919"/>
                  <a:pt x="20748" y="984"/>
                </a:cubicBezTo>
                <a:cubicBezTo>
                  <a:pt x="20065" y="1699"/>
                  <a:pt x="19545" y="2545"/>
                  <a:pt x="19447" y="3520"/>
                </a:cubicBezTo>
                <a:cubicBezTo>
                  <a:pt x="19285" y="4886"/>
                  <a:pt x="19415" y="5016"/>
                  <a:pt x="20585" y="5374"/>
                </a:cubicBezTo>
                <a:cubicBezTo>
                  <a:pt x="20813" y="5439"/>
                  <a:pt x="21008" y="5504"/>
                  <a:pt x="21203" y="5536"/>
                </a:cubicBezTo>
                <a:cubicBezTo>
                  <a:pt x="23089" y="6057"/>
                  <a:pt x="24976" y="6577"/>
                  <a:pt x="26862" y="7097"/>
                </a:cubicBezTo>
                <a:cubicBezTo>
                  <a:pt x="26959" y="7130"/>
                  <a:pt x="27057" y="7130"/>
                  <a:pt x="27154" y="7260"/>
                </a:cubicBezTo>
                <a:cubicBezTo>
                  <a:pt x="25236" y="7358"/>
                  <a:pt x="23382" y="7488"/>
                  <a:pt x="21528" y="7585"/>
                </a:cubicBezTo>
                <a:cubicBezTo>
                  <a:pt x="17496" y="7813"/>
                  <a:pt x="13464" y="8301"/>
                  <a:pt x="9496" y="8984"/>
                </a:cubicBezTo>
                <a:cubicBezTo>
                  <a:pt x="6992" y="9439"/>
                  <a:pt x="4553" y="9959"/>
                  <a:pt x="2147" y="10740"/>
                </a:cubicBezTo>
                <a:cubicBezTo>
                  <a:pt x="1691" y="10902"/>
                  <a:pt x="1334" y="11162"/>
                  <a:pt x="1139" y="11618"/>
                </a:cubicBezTo>
                <a:cubicBezTo>
                  <a:pt x="1074" y="11780"/>
                  <a:pt x="976" y="11878"/>
                  <a:pt x="911" y="12040"/>
                </a:cubicBezTo>
                <a:cubicBezTo>
                  <a:pt x="326" y="12983"/>
                  <a:pt x="0" y="14024"/>
                  <a:pt x="196" y="15162"/>
                </a:cubicBezTo>
                <a:cubicBezTo>
                  <a:pt x="308" y="15770"/>
                  <a:pt x="436" y="16004"/>
                  <a:pt x="785" y="16004"/>
                </a:cubicBezTo>
                <a:cubicBezTo>
                  <a:pt x="940" y="16004"/>
                  <a:pt x="1139" y="15958"/>
                  <a:pt x="1399" y="15878"/>
                </a:cubicBezTo>
                <a:cubicBezTo>
                  <a:pt x="1496" y="15845"/>
                  <a:pt x="1594" y="15813"/>
                  <a:pt x="1691" y="15780"/>
                </a:cubicBezTo>
                <a:cubicBezTo>
                  <a:pt x="5919" y="14609"/>
                  <a:pt x="10179" y="13601"/>
                  <a:pt x="14537" y="12951"/>
                </a:cubicBezTo>
                <a:cubicBezTo>
                  <a:pt x="17301" y="12528"/>
                  <a:pt x="20065" y="12203"/>
                  <a:pt x="22829" y="12040"/>
                </a:cubicBezTo>
                <a:cubicBezTo>
                  <a:pt x="24260" y="11943"/>
                  <a:pt x="25723" y="11780"/>
                  <a:pt x="27187" y="11715"/>
                </a:cubicBezTo>
                <a:cubicBezTo>
                  <a:pt x="27713" y="11691"/>
                  <a:pt x="28257" y="11615"/>
                  <a:pt x="28845" y="11615"/>
                </a:cubicBezTo>
                <a:cubicBezTo>
                  <a:pt x="29056" y="11615"/>
                  <a:pt x="29272" y="11624"/>
                  <a:pt x="29496" y="11650"/>
                </a:cubicBezTo>
                <a:cubicBezTo>
                  <a:pt x="29268" y="11748"/>
                  <a:pt x="29106" y="11813"/>
                  <a:pt x="28975" y="11878"/>
                </a:cubicBezTo>
                <a:cubicBezTo>
                  <a:pt x="25691" y="13341"/>
                  <a:pt x="22406" y="14805"/>
                  <a:pt x="19155" y="16300"/>
                </a:cubicBezTo>
                <a:cubicBezTo>
                  <a:pt x="18081" y="16788"/>
                  <a:pt x="16878" y="17048"/>
                  <a:pt x="15968" y="17991"/>
                </a:cubicBezTo>
                <a:cubicBezTo>
                  <a:pt x="15220" y="18804"/>
                  <a:pt x="14602" y="19650"/>
                  <a:pt x="14439" y="20756"/>
                </a:cubicBezTo>
                <a:cubicBezTo>
                  <a:pt x="14374" y="21178"/>
                  <a:pt x="14277" y="21634"/>
                  <a:pt x="14732" y="21926"/>
                </a:cubicBezTo>
                <a:lnTo>
                  <a:pt x="15155" y="21926"/>
                </a:lnTo>
                <a:cubicBezTo>
                  <a:pt x="15252" y="21861"/>
                  <a:pt x="15317" y="21796"/>
                  <a:pt x="15415" y="21764"/>
                </a:cubicBezTo>
                <a:cubicBezTo>
                  <a:pt x="17431" y="20951"/>
                  <a:pt x="19382" y="20040"/>
                  <a:pt x="21366" y="19130"/>
                </a:cubicBezTo>
                <a:cubicBezTo>
                  <a:pt x="25203" y="17406"/>
                  <a:pt x="29073" y="15748"/>
                  <a:pt x="32780" y="13796"/>
                </a:cubicBezTo>
                <a:cubicBezTo>
                  <a:pt x="33951" y="13211"/>
                  <a:pt x="35089" y="12593"/>
                  <a:pt x="36097" y="11748"/>
                </a:cubicBezTo>
                <a:cubicBezTo>
                  <a:pt x="36813" y="11097"/>
                  <a:pt x="37496" y="10382"/>
                  <a:pt x="38179" y="9666"/>
                </a:cubicBezTo>
                <a:cubicBezTo>
                  <a:pt x="39447" y="8431"/>
                  <a:pt x="38764" y="6057"/>
                  <a:pt x="37691" y="5341"/>
                </a:cubicBezTo>
                <a:cubicBezTo>
                  <a:pt x="36878" y="4789"/>
                  <a:pt x="36032" y="4366"/>
                  <a:pt x="35154" y="4008"/>
                </a:cubicBezTo>
                <a:cubicBezTo>
                  <a:pt x="32195" y="2772"/>
                  <a:pt x="29138" y="1732"/>
                  <a:pt x="26081" y="821"/>
                </a:cubicBezTo>
                <a:cubicBezTo>
                  <a:pt x="25008" y="496"/>
                  <a:pt x="23902" y="236"/>
                  <a:pt x="22797" y="41"/>
                </a:cubicBezTo>
                <a:cubicBezTo>
                  <a:pt x="22633" y="14"/>
                  <a:pt x="22475" y="0"/>
                  <a:pt x="22325" y="0"/>
                </a:cubicBezTo>
                <a:close/>
              </a:path>
            </a:pathLst>
          </a:custGeom>
          <a:solidFill>
            <a:srgbClr val="F4D1FB">
              <a:alpha val="77980"/>
            </a:srgb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2" name="Google Shape;2312;p48"/>
          <p:cNvGrpSpPr/>
          <p:nvPr/>
        </p:nvGrpSpPr>
        <p:grpSpPr>
          <a:xfrm flipH="1">
            <a:off x="8050394" y="2809394"/>
            <a:ext cx="1263476" cy="2154063"/>
            <a:chOff x="-4225425" y="2089763"/>
            <a:chExt cx="1031325" cy="1758275"/>
          </a:xfrm>
        </p:grpSpPr>
        <p:sp>
          <p:nvSpPr>
            <p:cNvPr id="2313" name="Google Shape;2313;p48"/>
            <p:cNvSpPr/>
            <p:nvPr/>
          </p:nvSpPr>
          <p:spPr>
            <a:xfrm>
              <a:off x="-3687625" y="2411613"/>
              <a:ext cx="373925" cy="262975"/>
            </a:xfrm>
            <a:custGeom>
              <a:avLst/>
              <a:gdLst/>
              <a:ahLst/>
              <a:cxnLst/>
              <a:rect l="l" t="t" r="r" b="b"/>
              <a:pathLst>
                <a:path w="14957" h="10519" extrusionOk="0">
                  <a:moveTo>
                    <a:pt x="5266" y="0"/>
                  </a:moveTo>
                  <a:cubicBezTo>
                    <a:pt x="3394" y="0"/>
                    <a:pt x="1649" y="1202"/>
                    <a:pt x="1038" y="3078"/>
                  </a:cubicBezTo>
                  <a:lnTo>
                    <a:pt x="0" y="6241"/>
                  </a:lnTo>
                  <a:lnTo>
                    <a:pt x="13185" y="10518"/>
                  </a:lnTo>
                  <a:lnTo>
                    <a:pt x="14198" y="7355"/>
                  </a:lnTo>
                  <a:cubicBezTo>
                    <a:pt x="14957" y="5001"/>
                    <a:pt x="13692" y="2496"/>
                    <a:pt x="11363" y="1762"/>
                  </a:cubicBezTo>
                  <a:lnTo>
                    <a:pt x="6631" y="218"/>
                  </a:lnTo>
                  <a:cubicBezTo>
                    <a:pt x="6178" y="70"/>
                    <a:pt x="5718" y="0"/>
                    <a:pt x="5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3679400" y="2565788"/>
              <a:ext cx="298650" cy="136050"/>
            </a:xfrm>
            <a:custGeom>
              <a:avLst/>
              <a:gdLst/>
              <a:ahLst/>
              <a:cxnLst/>
              <a:rect l="l" t="t" r="r" b="b"/>
              <a:pathLst>
                <a:path w="11946" h="5442" extrusionOk="0">
                  <a:moveTo>
                    <a:pt x="582" y="0"/>
                  </a:moveTo>
                  <a:lnTo>
                    <a:pt x="0" y="1772"/>
                  </a:lnTo>
                  <a:lnTo>
                    <a:pt x="11389" y="5442"/>
                  </a:lnTo>
                  <a:lnTo>
                    <a:pt x="11945" y="3695"/>
                  </a:lnTo>
                  <a:lnTo>
                    <a:pt x="5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4225425" y="2557563"/>
              <a:ext cx="1031325" cy="1290475"/>
            </a:xfrm>
            <a:custGeom>
              <a:avLst/>
              <a:gdLst/>
              <a:ahLst/>
              <a:cxnLst/>
              <a:rect l="l" t="t" r="r" b="b"/>
              <a:pathLst>
                <a:path w="41253" h="51619" extrusionOk="0">
                  <a:moveTo>
                    <a:pt x="15321" y="0"/>
                  </a:moveTo>
                  <a:cubicBezTo>
                    <a:pt x="14367" y="0"/>
                    <a:pt x="13503" y="612"/>
                    <a:pt x="13186" y="1542"/>
                  </a:cubicBezTo>
                  <a:lnTo>
                    <a:pt x="380" y="41098"/>
                  </a:lnTo>
                  <a:cubicBezTo>
                    <a:pt x="0" y="42262"/>
                    <a:pt x="633" y="43553"/>
                    <a:pt x="1823" y="43932"/>
                  </a:cubicBezTo>
                  <a:lnTo>
                    <a:pt x="25232" y="51499"/>
                  </a:lnTo>
                  <a:cubicBezTo>
                    <a:pt x="25466" y="51580"/>
                    <a:pt x="25703" y="51619"/>
                    <a:pt x="25937" y="51619"/>
                  </a:cubicBezTo>
                  <a:cubicBezTo>
                    <a:pt x="26869" y="51619"/>
                    <a:pt x="27743" y="51008"/>
                    <a:pt x="28067" y="50057"/>
                  </a:cubicBezTo>
                  <a:lnTo>
                    <a:pt x="40873" y="10526"/>
                  </a:lnTo>
                  <a:cubicBezTo>
                    <a:pt x="41252" y="9387"/>
                    <a:pt x="40670" y="8173"/>
                    <a:pt x="39557" y="7742"/>
                  </a:cubicBezTo>
                  <a:lnTo>
                    <a:pt x="28117" y="3187"/>
                  </a:lnTo>
                  <a:cubicBezTo>
                    <a:pt x="28016" y="3162"/>
                    <a:pt x="27915" y="3136"/>
                    <a:pt x="27839" y="3111"/>
                  </a:cubicBezTo>
                  <a:lnTo>
                    <a:pt x="15894" y="74"/>
                  </a:lnTo>
                  <a:cubicBezTo>
                    <a:pt x="15702" y="24"/>
                    <a:pt x="15509" y="0"/>
                    <a:pt x="15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4102425" y="2748800"/>
              <a:ext cx="775209" cy="938455"/>
            </a:xfrm>
            <a:custGeom>
              <a:avLst/>
              <a:gdLst/>
              <a:ahLst/>
              <a:cxnLst/>
              <a:rect l="l" t="t" r="r" b="b"/>
              <a:pathLst>
                <a:path w="33863" h="40994" extrusionOk="0">
                  <a:moveTo>
                    <a:pt x="14608" y="0"/>
                  </a:moveTo>
                  <a:cubicBezTo>
                    <a:pt x="12228" y="0"/>
                    <a:pt x="10012" y="1519"/>
                    <a:pt x="9238" y="3922"/>
                  </a:cubicBezTo>
                  <a:lnTo>
                    <a:pt x="963" y="29407"/>
                  </a:lnTo>
                  <a:cubicBezTo>
                    <a:pt x="1" y="32368"/>
                    <a:pt x="1621" y="35556"/>
                    <a:pt x="4607" y="36518"/>
                  </a:cubicBezTo>
                  <a:lnTo>
                    <a:pt x="17514" y="40719"/>
                  </a:lnTo>
                  <a:cubicBezTo>
                    <a:pt x="18093" y="40906"/>
                    <a:pt x="18679" y="40994"/>
                    <a:pt x="19255" y="40994"/>
                  </a:cubicBezTo>
                  <a:cubicBezTo>
                    <a:pt x="21652" y="40994"/>
                    <a:pt x="23875" y="39462"/>
                    <a:pt x="24651" y="37075"/>
                  </a:cubicBezTo>
                  <a:lnTo>
                    <a:pt x="32901" y="11590"/>
                  </a:lnTo>
                  <a:cubicBezTo>
                    <a:pt x="33863" y="8629"/>
                    <a:pt x="32243" y="5440"/>
                    <a:pt x="29282" y="4479"/>
                  </a:cubicBezTo>
                  <a:lnTo>
                    <a:pt x="16350" y="278"/>
                  </a:lnTo>
                  <a:cubicBezTo>
                    <a:pt x="15772" y="90"/>
                    <a:pt x="15185" y="0"/>
                    <a:pt x="14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4091175" y="2617563"/>
              <a:ext cx="233375" cy="721375"/>
            </a:xfrm>
            <a:custGeom>
              <a:avLst/>
              <a:gdLst/>
              <a:ahLst/>
              <a:cxnLst/>
              <a:rect l="l" t="t" r="r" b="b"/>
              <a:pathLst>
                <a:path w="9335" h="28855" extrusionOk="0">
                  <a:moveTo>
                    <a:pt x="9277" y="0"/>
                  </a:moveTo>
                  <a:cubicBezTo>
                    <a:pt x="9260" y="0"/>
                    <a:pt x="9243" y="8"/>
                    <a:pt x="9233" y="28"/>
                  </a:cubicBezTo>
                  <a:cubicBezTo>
                    <a:pt x="6272" y="9594"/>
                    <a:pt x="3387" y="19186"/>
                    <a:pt x="46" y="28625"/>
                  </a:cubicBezTo>
                  <a:cubicBezTo>
                    <a:pt x="0" y="28763"/>
                    <a:pt x="122" y="28855"/>
                    <a:pt x="241" y="28855"/>
                  </a:cubicBezTo>
                  <a:cubicBezTo>
                    <a:pt x="319" y="28855"/>
                    <a:pt x="396" y="28816"/>
                    <a:pt x="426" y="28727"/>
                  </a:cubicBezTo>
                  <a:cubicBezTo>
                    <a:pt x="3792" y="19312"/>
                    <a:pt x="6930" y="9771"/>
                    <a:pt x="9334" y="53"/>
                  </a:cubicBezTo>
                  <a:cubicBezTo>
                    <a:pt x="9334" y="22"/>
                    <a:pt x="9305" y="0"/>
                    <a:pt x="9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525675" y="2089763"/>
              <a:ext cx="212625" cy="345650"/>
            </a:xfrm>
            <a:custGeom>
              <a:avLst/>
              <a:gdLst/>
              <a:ahLst/>
              <a:cxnLst/>
              <a:rect l="l" t="t" r="r" b="b"/>
              <a:pathLst>
                <a:path w="8505" h="13826" extrusionOk="0">
                  <a:moveTo>
                    <a:pt x="6773" y="1"/>
                  </a:moveTo>
                  <a:cubicBezTo>
                    <a:pt x="5466" y="1"/>
                    <a:pt x="2886" y="3146"/>
                    <a:pt x="2886" y="3146"/>
                  </a:cubicBezTo>
                  <a:lnTo>
                    <a:pt x="1" y="12004"/>
                  </a:lnTo>
                  <a:lnTo>
                    <a:pt x="5619" y="13826"/>
                  </a:lnTo>
                  <a:lnTo>
                    <a:pt x="8504" y="4968"/>
                  </a:lnTo>
                  <a:cubicBezTo>
                    <a:pt x="8504" y="4968"/>
                    <a:pt x="8226" y="413"/>
                    <a:pt x="6986" y="33"/>
                  </a:cubicBezTo>
                  <a:cubicBezTo>
                    <a:pt x="6920" y="11"/>
                    <a:pt x="6849" y="1"/>
                    <a:pt x="6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3454175" y="2168388"/>
              <a:ext cx="141750" cy="44325"/>
            </a:xfrm>
            <a:custGeom>
              <a:avLst/>
              <a:gdLst/>
              <a:ahLst/>
              <a:cxnLst/>
              <a:rect l="l" t="t" r="r" b="b"/>
              <a:pathLst>
                <a:path w="5670" h="1773" extrusionOk="0">
                  <a:moveTo>
                    <a:pt x="1" y="1"/>
                  </a:moveTo>
                  <a:cubicBezTo>
                    <a:pt x="1772" y="988"/>
                    <a:pt x="3569" y="1595"/>
                    <a:pt x="5594" y="1772"/>
                  </a:cubicBezTo>
                  <a:cubicBezTo>
                    <a:pt x="5670" y="1772"/>
                    <a:pt x="5670" y="1646"/>
                    <a:pt x="5594" y="1646"/>
                  </a:cubicBezTo>
                  <a:cubicBezTo>
                    <a:pt x="3569" y="1469"/>
                    <a:pt x="1848" y="86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3511525" y="2173463"/>
              <a:ext cx="68125" cy="217700"/>
            </a:xfrm>
            <a:custGeom>
              <a:avLst/>
              <a:gdLst/>
              <a:ahLst/>
              <a:cxnLst/>
              <a:rect l="l" t="t" r="r" b="b"/>
              <a:pathLst>
                <a:path w="2725" h="8708" extrusionOk="0">
                  <a:moveTo>
                    <a:pt x="2700" y="0"/>
                  </a:moveTo>
                  <a:cubicBezTo>
                    <a:pt x="1637" y="2759"/>
                    <a:pt x="650" y="5771"/>
                    <a:pt x="17" y="8630"/>
                  </a:cubicBezTo>
                  <a:cubicBezTo>
                    <a:pt x="1" y="8679"/>
                    <a:pt x="37" y="8707"/>
                    <a:pt x="72" y="8707"/>
                  </a:cubicBezTo>
                  <a:cubicBezTo>
                    <a:pt x="91" y="8707"/>
                    <a:pt x="109" y="8699"/>
                    <a:pt x="118" y="8681"/>
                  </a:cubicBezTo>
                  <a:cubicBezTo>
                    <a:pt x="1206" y="5922"/>
                    <a:pt x="2067" y="2885"/>
                    <a:pt x="2725" y="26"/>
                  </a:cubicBezTo>
                  <a:cubicBezTo>
                    <a:pt x="2725" y="0"/>
                    <a:pt x="2700"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3492550" y="2182313"/>
              <a:ext cx="68775" cy="217700"/>
            </a:xfrm>
            <a:custGeom>
              <a:avLst/>
              <a:gdLst/>
              <a:ahLst/>
              <a:cxnLst/>
              <a:rect l="l" t="t" r="r" b="b"/>
              <a:pathLst>
                <a:path w="2751" h="8708" extrusionOk="0">
                  <a:moveTo>
                    <a:pt x="2725" y="1"/>
                  </a:moveTo>
                  <a:cubicBezTo>
                    <a:pt x="1637" y="2759"/>
                    <a:pt x="650" y="5771"/>
                    <a:pt x="17" y="8631"/>
                  </a:cubicBezTo>
                  <a:cubicBezTo>
                    <a:pt x="1" y="8680"/>
                    <a:pt x="37" y="8708"/>
                    <a:pt x="72" y="8708"/>
                  </a:cubicBezTo>
                  <a:cubicBezTo>
                    <a:pt x="91" y="8708"/>
                    <a:pt x="109" y="8699"/>
                    <a:pt x="118" y="8681"/>
                  </a:cubicBezTo>
                  <a:cubicBezTo>
                    <a:pt x="1207" y="5923"/>
                    <a:pt x="2092" y="2886"/>
                    <a:pt x="2750" y="26"/>
                  </a:cubicBezTo>
                  <a:cubicBezTo>
                    <a:pt x="2750" y="1"/>
                    <a:pt x="2725"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3472275" y="2188813"/>
              <a:ext cx="68100" cy="217550"/>
            </a:xfrm>
            <a:custGeom>
              <a:avLst/>
              <a:gdLst/>
              <a:ahLst/>
              <a:cxnLst/>
              <a:rect l="l" t="t" r="r" b="b"/>
              <a:pathLst>
                <a:path w="2724" h="8702" extrusionOk="0">
                  <a:moveTo>
                    <a:pt x="2711" y="0"/>
                  </a:moveTo>
                  <a:cubicBezTo>
                    <a:pt x="2705" y="0"/>
                    <a:pt x="2699" y="6"/>
                    <a:pt x="2699" y="19"/>
                  </a:cubicBezTo>
                  <a:cubicBezTo>
                    <a:pt x="1636" y="2752"/>
                    <a:pt x="649" y="5764"/>
                    <a:pt x="16" y="8649"/>
                  </a:cubicBezTo>
                  <a:cubicBezTo>
                    <a:pt x="0" y="8680"/>
                    <a:pt x="33" y="8702"/>
                    <a:pt x="66" y="8702"/>
                  </a:cubicBezTo>
                  <a:cubicBezTo>
                    <a:pt x="87" y="8702"/>
                    <a:pt x="108" y="8694"/>
                    <a:pt x="117" y="8674"/>
                  </a:cubicBezTo>
                  <a:cubicBezTo>
                    <a:pt x="1205" y="5941"/>
                    <a:pt x="2066" y="2879"/>
                    <a:pt x="2724" y="19"/>
                  </a:cubicBezTo>
                  <a:cubicBezTo>
                    <a:pt x="2724" y="6"/>
                    <a:pt x="2718" y="0"/>
                    <a:pt x="2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3453300" y="2197663"/>
              <a:ext cx="68125" cy="217575"/>
            </a:xfrm>
            <a:custGeom>
              <a:avLst/>
              <a:gdLst/>
              <a:ahLst/>
              <a:cxnLst/>
              <a:rect l="l" t="t" r="r" b="b"/>
              <a:pathLst>
                <a:path w="2725" h="8703" extrusionOk="0">
                  <a:moveTo>
                    <a:pt x="2721" y="0"/>
                  </a:moveTo>
                  <a:cubicBezTo>
                    <a:pt x="2718" y="0"/>
                    <a:pt x="2712" y="7"/>
                    <a:pt x="2699" y="19"/>
                  </a:cubicBezTo>
                  <a:cubicBezTo>
                    <a:pt x="1636" y="2753"/>
                    <a:pt x="649" y="5764"/>
                    <a:pt x="16" y="8649"/>
                  </a:cubicBezTo>
                  <a:cubicBezTo>
                    <a:pt x="1" y="8681"/>
                    <a:pt x="33" y="8702"/>
                    <a:pt x="67" y="8702"/>
                  </a:cubicBezTo>
                  <a:cubicBezTo>
                    <a:pt x="87" y="8702"/>
                    <a:pt x="108" y="8694"/>
                    <a:pt x="117" y="8675"/>
                  </a:cubicBezTo>
                  <a:cubicBezTo>
                    <a:pt x="1206" y="5941"/>
                    <a:pt x="2066" y="2879"/>
                    <a:pt x="2724" y="19"/>
                  </a:cubicBezTo>
                  <a:cubicBezTo>
                    <a:pt x="2724" y="7"/>
                    <a:pt x="2724" y="0"/>
                    <a:pt x="2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3432400" y="2201663"/>
              <a:ext cx="68100" cy="217825"/>
            </a:xfrm>
            <a:custGeom>
              <a:avLst/>
              <a:gdLst/>
              <a:ahLst/>
              <a:cxnLst/>
              <a:rect l="l" t="t" r="r" b="b"/>
              <a:pathLst>
                <a:path w="2724" h="8713" extrusionOk="0">
                  <a:moveTo>
                    <a:pt x="2705" y="0"/>
                  </a:moveTo>
                  <a:cubicBezTo>
                    <a:pt x="2701" y="0"/>
                    <a:pt x="2698" y="3"/>
                    <a:pt x="2698" y="11"/>
                  </a:cubicBezTo>
                  <a:cubicBezTo>
                    <a:pt x="1635" y="2744"/>
                    <a:pt x="648" y="5756"/>
                    <a:pt x="15" y="8641"/>
                  </a:cubicBezTo>
                  <a:cubicBezTo>
                    <a:pt x="1" y="8685"/>
                    <a:pt x="29" y="8712"/>
                    <a:pt x="60" y="8712"/>
                  </a:cubicBezTo>
                  <a:cubicBezTo>
                    <a:pt x="82" y="8712"/>
                    <a:pt x="106" y="8698"/>
                    <a:pt x="117" y="8666"/>
                  </a:cubicBezTo>
                  <a:cubicBezTo>
                    <a:pt x="1205" y="5933"/>
                    <a:pt x="2065" y="2896"/>
                    <a:pt x="2723" y="11"/>
                  </a:cubicBezTo>
                  <a:cubicBezTo>
                    <a:pt x="2723" y="11"/>
                    <a:pt x="2712" y="0"/>
                    <a:pt x="2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3411775" y="2205738"/>
              <a:ext cx="68350" cy="217725"/>
            </a:xfrm>
            <a:custGeom>
              <a:avLst/>
              <a:gdLst/>
              <a:ahLst/>
              <a:cxnLst/>
              <a:rect l="l" t="t" r="r" b="b"/>
              <a:pathLst>
                <a:path w="2734" h="8709" extrusionOk="0">
                  <a:moveTo>
                    <a:pt x="2708" y="0"/>
                  </a:moveTo>
                  <a:cubicBezTo>
                    <a:pt x="1645" y="2759"/>
                    <a:pt x="633" y="5770"/>
                    <a:pt x="0" y="8655"/>
                  </a:cubicBezTo>
                  <a:cubicBezTo>
                    <a:pt x="0" y="8687"/>
                    <a:pt x="29" y="8708"/>
                    <a:pt x="57" y="8708"/>
                  </a:cubicBezTo>
                  <a:cubicBezTo>
                    <a:pt x="75" y="8708"/>
                    <a:pt x="92" y="8700"/>
                    <a:pt x="101" y="8681"/>
                  </a:cubicBezTo>
                  <a:cubicBezTo>
                    <a:pt x="1215" y="5922"/>
                    <a:pt x="2075" y="2885"/>
                    <a:pt x="2733" y="25"/>
                  </a:cubicBezTo>
                  <a:cubicBezTo>
                    <a:pt x="2733" y="0"/>
                    <a:pt x="2708" y="0"/>
                    <a:pt x="2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3391925" y="2212213"/>
              <a:ext cx="68425" cy="217575"/>
            </a:xfrm>
            <a:custGeom>
              <a:avLst/>
              <a:gdLst/>
              <a:ahLst/>
              <a:cxnLst/>
              <a:rect l="l" t="t" r="r" b="b"/>
              <a:pathLst>
                <a:path w="2737" h="8703" extrusionOk="0">
                  <a:moveTo>
                    <a:pt x="2734" y="1"/>
                  </a:moveTo>
                  <a:cubicBezTo>
                    <a:pt x="2730" y="1"/>
                    <a:pt x="2724" y="7"/>
                    <a:pt x="2724" y="19"/>
                  </a:cubicBezTo>
                  <a:cubicBezTo>
                    <a:pt x="2737" y="7"/>
                    <a:pt x="2737" y="1"/>
                    <a:pt x="2734" y="1"/>
                  </a:cubicBezTo>
                  <a:close/>
                  <a:moveTo>
                    <a:pt x="2724" y="19"/>
                  </a:moveTo>
                  <a:lnTo>
                    <a:pt x="2724" y="19"/>
                  </a:lnTo>
                  <a:cubicBezTo>
                    <a:pt x="1636" y="2753"/>
                    <a:pt x="649" y="5764"/>
                    <a:pt x="16" y="8649"/>
                  </a:cubicBezTo>
                  <a:cubicBezTo>
                    <a:pt x="0" y="8681"/>
                    <a:pt x="33" y="8702"/>
                    <a:pt x="66" y="8702"/>
                  </a:cubicBezTo>
                  <a:cubicBezTo>
                    <a:pt x="87" y="8702"/>
                    <a:pt x="108" y="8694"/>
                    <a:pt x="117" y="8675"/>
                  </a:cubicBezTo>
                  <a:cubicBezTo>
                    <a:pt x="1206" y="5941"/>
                    <a:pt x="2091" y="2879"/>
                    <a:pt x="2724"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3553500" y="2367463"/>
              <a:ext cx="192350" cy="98325"/>
            </a:xfrm>
            <a:custGeom>
              <a:avLst/>
              <a:gdLst/>
              <a:ahLst/>
              <a:cxnLst/>
              <a:rect l="l" t="t" r="r" b="b"/>
              <a:pathLst>
                <a:path w="7694" h="3933" extrusionOk="0">
                  <a:moveTo>
                    <a:pt x="1344" y="1"/>
                  </a:moveTo>
                  <a:cubicBezTo>
                    <a:pt x="845" y="1"/>
                    <a:pt x="390" y="313"/>
                    <a:pt x="228" y="820"/>
                  </a:cubicBezTo>
                  <a:lnTo>
                    <a:pt x="0" y="1579"/>
                  </a:lnTo>
                  <a:lnTo>
                    <a:pt x="7264" y="3933"/>
                  </a:lnTo>
                  <a:lnTo>
                    <a:pt x="7491" y="3173"/>
                  </a:lnTo>
                  <a:cubicBezTo>
                    <a:pt x="7694" y="2541"/>
                    <a:pt x="7365" y="1883"/>
                    <a:pt x="6757" y="1680"/>
                  </a:cubicBezTo>
                  <a:lnTo>
                    <a:pt x="1721" y="60"/>
                  </a:lnTo>
                  <a:cubicBezTo>
                    <a:pt x="1595" y="20"/>
                    <a:pt x="1468" y="1"/>
                    <a:pt x="1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1681;p36"/>
          <p:cNvSpPr txBox="1">
            <a:spLocks noGrp="1"/>
          </p:cNvSpPr>
          <p:nvPr>
            <p:ph type="title"/>
          </p:nvPr>
        </p:nvSpPr>
        <p:spPr>
          <a:xfrm>
            <a:off x="1267322" y="305775"/>
            <a:ext cx="3346243" cy="1293000"/>
          </a:xfrm>
          <a:prstGeom prst="rect">
            <a:avLst/>
          </a:prstGeom>
        </p:spPr>
        <p:txBody>
          <a:bodyPr spcFirstLastPara="1" wrap="square" lIns="91425" tIns="91425" rIns="91425" bIns="91425" anchor="t" anchorCtr="0">
            <a:noAutofit/>
          </a:bodyPr>
          <a:lstStyle/>
          <a:p>
            <a:pPr lvl="0"/>
            <a:r>
              <a:rPr lang="id-ID" sz="4000" dirty="0"/>
              <a:t>BAB </a:t>
            </a:r>
            <a:r>
              <a:rPr lang="id-ID" sz="4000" dirty="0" smtClean="0"/>
              <a:t>IV</a:t>
            </a:r>
            <a:r>
              <a:rPr lang="id-ID" dirty="0" smtClean="0"/>
              <a:t> </a:t>
            </a:r>
            <a:r>
              <a:rPr lang="id-ID" sz="4000" dirty="0" smtClean="0">
                <a:highlight>
                  <a:schemeClr val="dk2"/>
                </a:highlight>
              </a:rPr>
              <a:t>PENUTUP</a:t>
            </a:r>
            <a:endParaRPr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grpSp>
        <p:nvGrpSpPr>
          <p:cNvPr id="2260" name="Google Shape;2260;p47"/>
          <p:cNvGrpSpPr/>
          <p:nvPr/>
        </p:nvGrpSpPr>
        <p:grpSpPr>
          <a:xfrm>
            <a:off x="7159064" y="3734378"/>
            <a:ext cx="1505487" cy="1260902"/>
            <a:chOff x="12321860" y="1260800"/>
            <a:chExt cx="974740" cy="816435"/>
          </a:xfrm>
        </p:grpSpPr>
        <p:sp>
          <p:nvSpPr>
            <p:cNvPr id="2261" name="Google Shape;2261;p47"/>
            <p:cNvSpPr/>
            <p:nvPr/>
          </p:nvSpPr>
          <p:spPr>
            <a:xfrm>
              <a:off x="12414786" y="1302786"/>
              <a:ext cx="881814" cy="774449"/>
            </a:xfrm>
            <a:custGeom>
              <a:avLst/>
              <a:gdLst/>
              <a:ahLst/>
              <a:cxnLst/>
              <a:rect l="l" t="t" r="r" b="b"/>
              <a:pathLst>
                <a:path w="19301" h="16951" extrusionOk="0">
                  <a:moveTo>
                    <a:pt x="9658" y="5146"/>
                  </a:moveTo>
                  <a:cubicBezTo>
                    <a:pt x="10117" y="5146"/>
                    <a:pt x="10584" y="5241"/>
                    <a:pt x="11031" y="5443"/>
                  </a:cubicBezTo>
                  <a:cubicBezTo>
                    <a:pt x="12702" y="6201"/>
                    <a:pt x="13450" y="8170"/>
                    <a:pt x="12691" y="9852"/>
                  </a:cubicBezTo>
                  <a:cubicBezTo>
                    <a:pt x="12134" y="11080"/>
                    <a:pt x="10918" y="11810"/>
                    <a:pt x="9649" y="11810"/>
                  </a:cubicBezTo>
                  <a:cubicBezTo>
                    <a:pt x="9191" y="11810"/>
                    <a:pt x="8725" y="11714"/>
                    <a:pt x="8281" y="11513"/>
                  </a:cubicBezTo>
                  <a:cubicBezTo>
                    <a:pt x="6599" y="10754"/>
                    <a:pt x="5862" y="8786"/>
                    <a:pt x="6621" y="7103"/>
                  </a:cubicBezTo>
                  <a:cubicBezTo>
                    <a:pt x="7178" y="5875"/>
                    <a:pt x="8388" y="5146"/>
                    <a:pt x="9658" y="5146"/>
                  </a:cubicBezTo>
                  <a:close/>
                  <a:moveTo>
                    <a:pt x="9653" y="0"/>
                  </a:moveTo>
                  <a:cubicBezTo>
                    <a:pt x="6427" y="0"/>
                    <a:pt x="3346" y="1856"/>
                    <a:pt x="1925" y="4981"/>
                  </a:cubicBezTo>
                  <a:cubicBezTo>
                    <a:pt x="0" y="9248"/>
                    <a:pt x="1892" y="14273"/>
                    <a:pt x="6159" y="16198"/>
                  </a:cubicBezTo>
                  <a:cubicBezTo>
                    <a:pt x="7292" y="16709"/>
                    <a:pt x="8478" y="16951"/>
                    <a:pt x="9645" y="16951"/>
                  </a:cubicBezTo>
                  <a:cubicBezTo>
                    <a:pt x="12872" y="16951"/>
                    <a:pt x="15955" y="15101"/>
                    <a:pt x="17376" y="11975"/>
                  </a:cubicBezTo>
                  <a:cubicBezTo>
                    <a:pt x="19300" y="7708"/>
                    <a:pt x="17409" y="2682"/>
                    <a:pt x="13142" y="758"/>
                  </a:cubicBezTo>
                  <a:cubicBezTo>
                    <a:pt x="12008" y="243"/>
                    <a:pt x="10821" y="0"/>
                    <a:pt x="9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2321860" y="1260800"/>
              <a:ext cx="882271" cy="774723"/>
            </a:xfrm>
            <a:custGeom>
              <a:avLst/>
              <a:gdLst/>
              <a:ahLst/>
              <a:cxnLst/>
              <a:rect l="l" t="t" r="r" b="b"/>
              <a:pathLst>
                <a:path w="19311" h="16957" extrusionOk="0">
                  <a:moveTo>
                    <a:pt x="9659" y="5141"/>
                  </a:moveTo>
                  <a:cubicBezTo>
                    <a:pt x="10118" y="5141"/>
                    <a:pt x="10584" y="5237"/>
                    <a:pt x="11030" y="5438"/>
                  </a:cubicBezTo>
                  <a:cubicBezTo>
                    <a:pt x="12702" y="6197"/>
                    <a:pt x="13450" y="8176"/>
                    <a:pt x="12691" y="9848"/>
                  </a:cubicBezTo>
                  <a:cubicBezTo>
                    <a:pt x="12133" y="11084"/>
                    <a:pt x="10922" y="11816"/>
                    <a:pt x="9652" y="11816"/>
                  </a:cubicBezTo>
                  <a:cubicBezTo>
                    <a:pt x="9193" y="11816"/>
                    <a:pt x="8727" y="11721"/>
                    <a:pt x="8281" y="11519"/>
                  </a:cubicBezTo>
                  <a:cubicBezTo>
                    <a:pt x="6609" y="10760"/>
                    <a:pt x="5862" y="8781"/>
                    <a:pt x="6620" y="7109"/>
                  </a:cubicBezTo>
                  <a:cubicBezTo>
                    <a:pt x="7178" y="5873"/>
                    <a:pt x="8389" y="5141"/>
                    <a:pt x="9659" y="5141"/>
                  </a:cubicBezTo>
                  <a:close/>
                  <a:moveTo>
                    <a:pt x="9666" y="0"/>
                  </a:moveTo>
                  <a:cubicBezTo>
                    <a:pt x="6436" y="0"/>
                    <a:pt x="3349" y="1853"/>
                    <a:pt x="1936" y="4987"/>
                  </a:cubicBezTo>
                  <a:cubicBezTo>
                    <a:pt x="0" y="9254"/>
                    <a:pt x="1903" y="14269"/>
                    <a:pt x="6158" y="16204"/>
                  </a:cubicBezTo>
                  <a:cubicBezTo>
                    <a:pt x="7291" y="16715"/>
                    <a:pt x="8477" y="16957"/>
                    <a:pt x="9645" y="16957"/>
                  </a:cubicBezTo>
                  <a:cubicBezTo>
                    <a:pt x="12875" y="16957"/>
                    <a:pt x="15962" y="15104"/>
                    <a:pt x="17376" y="11970"/>
                  </a:cubicBezTo>
                  <a:cubicBezTo>
                    <a:pt x="19311" y="7703"/>
                    <a:pt x="17409" y="2689"/>
                    <a:pt x="13153" y="753"/>
                  </a:cubicBezTo>
                  <a:cubicBezTo>
                    <a:pt x="12020" y="242"/>
                    <a:pt x="10834" y="0"/>
                    <a:pt x="9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2546408" y="1457891"/>
              <a:ext cx="433163" cy="380348"/>
            </a:xfrm>
            <a:custGeom>
              <a:avLst/>
              <a:gdLst/>
              <a:ahLst/>
              <a:cxnLst/>
              <a:rect l="l" t="t" r="r" b="b"/>
              <a:pathLst>
                <a:path w="9481" h="8325" extrusionOk="0">
                  <a:moveTo>
                    <a:pt x="4744" y="1009"/>
                  </a:moveTo>
                  <a:cubicBezTo>
                    <a:pt x="5178" y="1009"/>
                    <a:pt x="5618" y="1099"/>
                    <a:pt x="6038" y="1289"/>
                  </a:cubicBezTo>
                  <a:cubicBezTo>
                    <a:pt x="7633" y="2004"/>
                    <a:pt x="8337" y="3873"/>
                    <a:pt x="7622" y="5468"/>
                  </a:cubicBezTo>
                  <a:cubicBezTo>
                    <a:pt x="7089" y="6631"/>
                    <a:pt x="5938" y="7320"/>
                    <a:pt x="4737" y="7320"/>
                  </a:cubicBezTo>
                  <a:cubicBezTo>
                    <a:pt x="4303" y="7320"/>
                    <a:pt x="3863" y="7230"/>
                    <a:pt x="3443" y="7040"/>
                  </a:cubicBezTo>
                  <a:cubicBezTo>
                    <a:pt x="1848" y="6326"/>
                    <a:pt x="1144" y="4445"/>
                    <a:pt x="1859" y="2861"/>
                  </a:cubicBezTo>
                  <a:cubicBezTo>
                    <a:pt x="2393" y="1698"/>
                    <a:pt x="3543" y="1009"/>
                    <a:pt x="4744" y="1009"/>
                  </a:cubicBezTo>
                  <a:close/>
                  <a:moveTo>
                    <a:pt x="4738" y="0"/>
                  </a:moveTo>
                  <a:cubicBezTo>
                    <a:pt x="3155" y="0"/>
                    <a:pt x="1640" y="911"/>
                    <a:pt x="947" y="2444"/>
                  </a:cubicBezTo>
                  <a:cubicBezTo>
                    <a:pt x="1" y="4544"/>
                    <a:pt x="936" y="7007"/>
                    <a:pt x="3025" y="7953"/>
                  </a:cubicBezTo>
                  <a:cubicBezTo>
                    <a:pt x="3581" y="8205"/>
                    <a:pt x="4165" y="8324"/>
                    <a:pt x="4740" y="8324"/>
                  </a:cubicBezTo>
                  <a:cubicBezTo>
                    <a:pt x="6324" y="8324"/>
                    <a:pt x="7841" y="7419"/>
                    <a:pt x="8535" y="5886"/>
                  </a:cubicBezTo>
                  <a:cubicBezTo>
                    <a:pt x="9480" y="3785"/>
                    <a:pt x="8546" y="1322"/>
                    <a:pt x="6456" y="376"/>
                  </a:cubicBezTo>
                  <a:cubicBezTo>
                    <a:pt x="5899" y="121"/>
                    <a:pt x="5314" y="0"/>
                    <a:pt x="4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2547413" y="1376569"/>
              <a:ext cx="175394" cy="137702"/>
            </a:xfrm>
            <a:custGeom>
              <a:avLst/>
              <a:gdLst/>
              <a:ahLst/>
              <a:cxnLst/>
              <a:rect l="l" t="t" r="r" b="b"/>
              <a:pathLst>
                <a:path w="3839" h="3014" extrusionOk="0">
                  <a:moveTo>
                    <a:pt x="3839" y="1"/>
                  </a:moveTo>
                  <a:lnTo>
                    <a:pt x="3839" y="1"/>
                  </a:lnTo>
                  <a:cubicBezTo>
                    <a:pt x="3421" y="67"/>
                    <a:pt x="3014" y="188"/>
                    <a:pt x="2629" y="364"/>
                  </a:cubicBezTo>
                  <a:cubicBezTo>
                    <a:pt x="2233" y="529"/>
                    <a:pt x="1870" y="759"/>
                    <a:pt x="1529" y="1012"/>
                  </a:cubicBezTo>
                  <a:cubicBezTo>
                    <a:pt x="1199" y="1287"/>
                    <a:pt x="892" y="1584"/>
                    <a:pt x="639" y="1925"/>
                  </a:cubicBezTo>
                  <a:cubicBezTo>
                    <a:pt x="375" y="2255"/>
                    <a:pt x="155" y="2629"/>
                    <a:pt x="1" y="3014"/>
                  </a:cubicBezTo>
                  <a:cubicBezTo>
                    <a:pt x="188" y="2640"/>
                    <a:pt x="430" y="2288"/>
                    <a:pt x="694" y="1969"/>
                  </a:cubicBezTo>
                  <a:cubicBezTo>
                    <a:pt x="957" y="1650"/>
                    <a:pt x="1265" y="1353"/>
                    <a:pt x="1595" y="1100"/>
                  </a:cubicBezTo>
                  <a:cubicBezTo>
                    <a:pt x="1925" y="836"/>
                    <a:pt x="2277" y="617"/>
                    <a:pt x="2662" y="430"/>
                  </a:cubicBezTo>
                  <a:cubicBezTo>
                    <a:pt x="3036" y="243"/>
                    <a:pt x="3432" y="100"/>
                    <a:pt x="38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2454990" y="1397174"/>
              <a:ext cx="115589" cy="267820"/>
            </a:xfrm>
            <a:custGeom>
              <a:avLst/>
              <a:gdLst/>
              <a:ahLst/>
              <a:cxnLst/>
              <a:rect l="l" t="t" r="r" b="b"/>
              <a:pathLst>
                <a:path w="2530" h="5862" extrusionOk="0">
                  <a:moveTo>
                    <a:pt x="2530" y="1"/>
                  </a:moveTo>
                  <a:cubicBezTo>
                    <a:pt x="2101" y="341"/>
                    <a:pt x="1716" y="748"/>
                    <a:pt x="1386" y="1188"/>
                  </a:cubicBezTo>
                  <a:cubicBezTo>
                    <a:pt x="1056" y="1639"/>
                    <a:pt x="792" y="2123"/>
                    <a:pt x="572" y="2629"/>
                  </a:cubicBezTo>
                  <a:cubicBezTo>
                    <a:pt x="363" y="3135"/>
                    <a:pt x="198" y="3674"/>
                    <a:pt x="110" y="4212"/>
                  </a:cubicBezTo>
                  <a:cubicBezTo>
                    <a:pt x="22" y="4762"/>
                    <a:pt x="0" y="5312"/>
                    <a:pt x="44" y="5862"/>
                  </a:cubicBezTo>
                  <a:cubicBezTo>
                    <a:pt x="44" y="5312"/>
                    <a:pt x="88" y="4762"/>
                    <a:pt x="187" y="4234"/>
                  </a:cubicBezTo>
                  <a:cubicBezTo>
                    <a:pt x="286" y="3696"/>
                    <a:pt x="451" y="3168"/>
                    <a:pt x="660" y="2673"/>
                  </a:cubicBezTo>
                  <a:cubicBezTo>
                    <a:pt x="869" y="2167"/>
                    <a:pt x="1144" y="1683"/>
                    <a:pt x="1452" y="1243"/>
                  </a:cubicBezTo>
                  <a:cubicBezTo>
                    <a:pt x="1760" y="792"/>
                    <a:pt x="2123" y="374"/>
                    <a:pt x="2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12497204" y="1658454"/>
              <a:ext cx="50256" cy="170871"/>
            </a:xfrm>
            <a:custGeom>
              <a:avLst/>
              <a:gdLst/>
              <a:ahLst/>
              <a:cxnLst/>
              <a:rect l="l" t="t" r="r" b="b"/>
              <a:pathLst>
                <a:path w="1100" h="3740" extrusionOk="0">
                  <a:moveTo>
                    <a:pt x="99" y="0"/>
                  </a:moveTo>
                  <a:cubicBezTo>
                    <a:pt x="22" y="330"/>
                    <a:pt x="0" y="660"/>
                    <a:pt x="22" y="1001"/>
                  </a:cubicBezTo>
                  <a:cubicBezTo>
                    <a:pt x="33" y="1331"/>
                    <a:pt x="88" y="1661"/>
                    <a:pt x="165" y="1991"/>
                  </a:cubicBezTo>
                  <a:cubicBezTo>
                    <a:pt x="264" y="2309"/>
                    <a:pt x="374" y="2628"/>
                    <a:pt x="539" y="2914"/>
                  </a:cubicBezTo>
                  <a:cubicBezTo>
                    <a:pt x="693" y="3211"/>
                    <a:pt x="880" y="3497"/>
                    <a:pt x="1100" y="3739"/>
                  </a:cubicBezTo>
                  <a:cubicBezTo>
                    <a:pt x="913" y="3464"/>
                    <a:pt x="748" y="3178"/>
                    <a:pt x="605" y="2881"/>
                  </a:cubicBezTo>
                  <a:cubicBezTo>
                    <a:pt x="462" y="2584"/>
                    <a:pt x="341" y="2276"/>
                    <a:pt x="264" y="1958"/>
                  </a:cubicBezTo>
                  <a:cubicBezTo>
                    <a:pt x="176" y="1639"/>
                    <a:pt x="121" y="1320"/>
                    <a:pt x="99" y="990"/>
                  </a:cubicBezTo>
                  <a:cubicBezTo>
                    <a:pt x="66" y="660"/>
                    <a:pt x="66" y="330"/>
                    <a:pt x="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12480117" y="1812189"/>
              <a:ext cx="254754" cy="162191"/>
            </a:xfrm>
            <a:custGeom>
              <a:avLst/>
              <a:gdLst/>
              <a:ahLst/>
              <a:cxnLst/>
              <a:rect l="l" t="t" r="r" b="b"/>
              <a:pathLst>
                <a:path w="5576" h="3550" extrusionOk="0">
                  <a:moveTo>
                    <a:pt x="0" y="0"/>
                  </a:moveTo>
                  <a:lnTo>
                    <a:pt x="0" y="0"/>
                  </a:lnTo>
                  <a:cubicBezTo>
                    <a:pt x="297" y="495"/>
                    <a:pt x="627" y="979"/>
                    <a:pt x="1001" y="1430"/>
                  </a:cubicBezTo>
                  <a:cubicBezTo>
                    <a:pt x="1375" y="1870"/>
                    <a:pt x="1793" y="2277"/>
                    <a:pt x="2277" y="2617"/>
                  </a:cubicBezTo>
                  <a:cubicBezTo>
                    <a:pt x="2749" y="2947"/>
                    <a:pt x="3277" y="3222"/>
                    <a:pt x="3838" y="3376"/>
                  </a:cubicBezTo>
                  <a:cubicBezTo>
                    <a:pt x="4220" y="3489"/>
                    <a:pt x="4617" y="3550"/>
                    <a:pt x="5015" y="3550"/>
                  </a:cubicBezTo>
                  <a:cubicBezTo>
                    <a:pt x="5202" y="3550"/>
                    <a:pt x="5389" y="3536"/>
                    <a:pt x="5576" y="3508"/>
                  </a:cubicBezTo>
                  <a:lnTo>
                    <a:pt x="5576" y="3508"/>
                  </a:lnTo>
                  <a:cubicBezTo>
                    <a:pt x="5458" y="3519"/>
                    <a:pt x="5341" y="3525"/>
                    <a:pt x="5223" y="3525"/>
                  </a:cubicBezTo>
                  <a:cubicBezTo>
                    <a:pt x="4759" y="3525"/>
                    <a:pt x="4299" y="3442"/>
                    <a:pt x="3860" y="3310"/>
                  </a:cubicBezTo>
                  <a:cubicBezTo>
                    <a:pt x="3310" y="3134"/>
                    <a:pt x="2793" y="2870"/>
                    <a:pt x="2332" y="2540"/>
                  </a:cubicBezTo>
                  <a:cubicBezTo>
                    <a:pt x="1859" y="2211"/>
                    <a:pt x="1441" y="1804"/>
                    <a:pt x="1056" y="1375"/>
                  </a:cubicBezTo>
                  <a:cubicBezTo>
                    <a:pt x="671" y="946"/>
                    <a:pt x="330" y="4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12740849" y="1910140"/>
              <a:ext cx="177405" cy="29880"/>
            </a:xfrm>
            <a:custGeom>
              <a:avLst/>
              <a:gdLst/>
              <a:ahLst/>
              <a:cxnLst/>
              <a:rect l="l" t="t" r="r" b="b"/>
              <a:pathLst>
                <a:path w="3883" h="654" extrusionOk="0">
                  <a:moveTo>
                    <a:pt x="3883" y="1"/>
                  </a:moveTo>
                  <a:lnTo>
                    <a:pt x="3883" y="1"/>
                  </a:lnTo>
                  <a:cubicBezTo>
                    <a:pt x="3564" y="100"/>
                    <a:pt x="3256" y="188"/>
                    <a:pt x="2937" y="265"/>
                  </a:cubicBezTo>
                  <a:cubicBezTo>
                    <a:pt x="2607" y="341"/>
                    <a:pt x="2288" y="407"/>
                    <a:pt x="1969" y="462"/>
                  </a:cubicBezTo>
                  <a:cubicBezTo>
                    <a:pt x="1639" y="517"/>
                    <a:pt x="1320" y="550"/>
                    <a:pt x="990" y="572"/>
                  </a:cubicBezTo>
                  <a:cubicBezTo>
                    <a:pt x="660" y="594"/>
                    <a:pt x="331" y="605"/>
                    <a:pt x="1" y="605"/>
                  </a:cubicBezTo>
                  <a:cubicBezTo>
                    <a:pt x="253" y="639"/>
                    <a:pt x="505" y="653"/>
                    <a:pt x="757" y="653"/>
                  </a:cubicBezTo>
                  <a:cubicBezTo>
                    <a:pt x="835" y="653"/>
                    <a:pt x="913" y="652"/>
                    <a:pt x="990" y="649"/>
                  </a:cubicBezTo>
                  <a:cubicBezTo>
                    <a:pt x="1320" y="638"/>
                    <a:pt x="1650" y="605"/>
                    <a:pt x="1980" y="550"/>
                  </a:cubicBezTo>
                  <a:cubicBezTo>
                    <a:pt x="2310" y="495"/>
                    <a:pt x="2629" y="429"/>
                    <a:pt x="2948" y="341"/>
                  </a:cubicBezTo>
                  <a:cubicBezTo>
                    <a:pt x="3267" y="254"/>
                    <a:pt x="3586" y="144"/>
                    <a:pt x="3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12766480" y="1867926"/>
              <a:ext cx="147753" cy="38743"/>
            </a:xfrm>
            <a:custGeom>
              <a:avLst/>
              <a:gdLst/>
              <a:ahLst/>
              <a:cxnLst/>
              <a:rect l="l" t="t" r="r" b="b"/>
              <a:pathLst>
                <a:path w="3234" h="848" extrusionOk="0">
                  <a:moveTo>
                    <a:pt x="3234" y="1"/>
                  </a:moveTo>
                  <a:lnTo>
                    <a:pt x="3234" y="1"/>
                  </a:lnTo>
                  <a:cubicBezTo>
                    <a:pt x="2970" y="78"/>
                    <a:pt x="2706" y="166"/>
                    <a:pt x="2431" y="254"/>
                  </a:cubicBezTo>
                  <a:cubicBezTo>
                    <a:pt x="2167" y="331"/>
                    <a:pt x="1903" y="408"/>
                    <a:pt x="1628" y="474"/>
                  </a:cubicBezTo>
                  <a:cubicBezTo>
                    <a:pt x="1364" y="551"/>
                    <a:pt x="1089" y="606"/>
                    <a:pt x="825" y="672"/>
                  </a:cubicBezTo>
                  <a:cubicBezTo>
                    <a:pt x="550" y="738"/>
                    <a:pt x="275" y="793"/>
                    <a:pt x="1" y="848"/>
                  </a:cubicBezTo>
                  <a:cubicBezTo>
                    <a:pt x="286" y="826"/>
                    <a:pt x="561" y="793"/>
                    <a:pt x="836" y="749"/>
                  </a:cubicBezTo>
                  <a:cubicBezTo>
                    <a:pt x="1111" y="705"/>
                    <a:pt x="1386" y="639"/>
                    <a:pt x="1661" y="573"/>
                  </a:cubicBezTo>
                  <a:cubicBezTo>
                    <a:pt x="1925" y="496"/>
                    <a:pt x="2200" y="419"/>
                    <a:pt x="2464" y="320"/>
                  </a:cubicBezTo>
                  <a:cubicBezTo>
                    <a:pt x="2728" y="232"/>
                    <a:pt x="2981" y="122"/>
                    <a:pt x="3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12944336" y="1473561"/>
              <a:ext cx="63871" cy="313553"/>
            </a:xfrm>
            <a:custGeom>
              <a:avLst/>
              <a:gdLst/>
              <a:ahLst/>
              <a:cxnLst/>
              <a:rect l="l" t="t" r="r" b="b"/>
              <a:pathLst>
                <a:path w="1398" h="6863" extrusionOk="0">
                  <a:moveTo>
                    <a:pt x="935" y="0"/>
                  </a:moveTo>
                  <a:cubicBezTo>
                    <a:pt x="1111" y="572"/>
                    <a:pt x="1221" y="1166"/>
                    <a:pt x="1265" y="1760"/>
                  </a:cubicBezTo>
                  <a:cubicBezTo>
                    <a:pt x="1309" y="2353"/>
                    <a:pt x="1287" y="2947"/>
                    <a:pt x="1210" y="3530"/>
                  </a:cubicBezTo>
                  <a:cubicBezTo>
                    <a:pt x="1133" y="4124"/>
                    <a:pt x="979" y="4707"/>
                    <a:pt x="781" y="5257"/>
                  </a:cubicBezTo>
                  <a:cubicBezTo>
                    <a:pt x="583" y="5818"/>
                    <a:pt x="319" y="6356"/>
                    <a:pt x="0" y="6862"/>
                  </a:cubicBezTo>
                  <a:cubicBezTo>
                    <a:pt x="352" y="6378"/>
                    <a:pt x="638" y="5851"/>
                    <a:pt x="858" y="5290"/>
                  </a:cubicBezTo>
                  <a:cubicBezTo>
                    <a:pt x="1078" y="4729"/>
                    <a:pt x="1221" y="4146"/>
                    <a:pt x="1309" y="3552"/>
                  </a:cubicBezTo>
                  <a:cubicBezTo>
                    <a:pt x="1386" y="2947"/>
                    <a:pt x="1397" y="2342"/>
                    <a:pt x="1342" y="1749"/>
                  </a:cubicBezTo>
                  <a:cubicBezTo>
                    <a:pt x="1276" y="1155"/>
                    <a:pt x="1144" y="561"/>
                    <a:pt x="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13008160" y="1571513"/>
              <a:ext cx="47743" cy="216102"/>
            </a:xfrm>
            <a:custGeom>
              <a:avLst/>
              <a:gdLst/>
              <a:ahLst/>
              <a:cxnLst/>
              <a:rect l="l" t="t" r="r" b="b"/>
              <a:pathLst>
                <a:path w="1045" h="4730" extrusionOk="0">
                  <a:moveTo>
                    <a:pt x="946" y="1"/>
                  </a:moveTo>
                  <a:lnTo>
                    <a:pt x="946" y="1"/>
                  </a:lnTo>
                  <a:cubicBezTo>
                    <a:pt x="979" y="407"/>
                    <a:pt x="979" y="825"/>
                    <a:pt x="957" y="1221"/>
                  </a:cubicBezTo>
                  <a:cubicBezTo>
                    <a:pt x="935" y="1628"/>
                    <a:pt x="880" y="2035"/>
                    <a:pt x="803" y="2431"/>
                  </a:cubicBezTo>
                  <a:cubicBezTo>
                    <a:pt x="726" y="2838"/>
                    <a:pt x="616" y="3223"/>
                    <a:pt x="484" y="3608"/>
                  </a:cubicBezTo>
                  <a:cubicBezTo>
                    <a:pt x="341" y="3992"/>
                    <a:pt x="187" y="4366"/>
                    <a:pt x="0" y="4729"/>
                  </a:cubicBezTo>
                  <a:cubicBezTo>
                    <a:pt x="220" y="4388"/>
                    <a:pt x="396" y="4014"/>
                    <a:pt x="550" y="3641"/>
                  </a:cubicBezTo>
                  <a:cubicBezTo>
                    <a:pt x="704" y="3256"/>
                    <a:pt x="814" y="2860"/>
                    <a:pt x="902" y="2453"/>
                  </a:cubicBezTo>
                  <a:cubicBezTo>
                    <a:pt x="979" y="2046"/>
                    <a:pt x="1023" y="1639"/>
                    <a:pt x="1034" y="1232"/>
                  </a:cubicBezTo>
                  <a:cubicBezTo>
                    <a:pt x="1045" y="814"/>
                    <a:pt x="1023" y="407"/>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12776531" y="1331842"/>
              <a:ext cx="190974" cy="117645"/>
            </a:xfrm>
            <a:custGeom>
              <a:avLst/>
              <a:gdLst/>
              <a:ahLst/>
              <a:cxnLst/>
              <a:rect l="l" t="t" r="r" b="b"/>
              <a:pathLst>
                <a:path w="4180" h="2575" extrusionOk="0">
                  <a:moveTo>
                    <a:pt x="0" y="1"/>
                  </a:moveTo>
                  <a:lnTo>
                    <a:pt x="0" y="1"/>
                  </a:lnTo>
                  <a:cubicBezTo>
                    <a:pt x="418" y="78"/>
                    <a:pt x="814" y="199"/>
                    <a:pt x="1210" y="353"/>
                  </a:cubicBezTo>
                  <a:cubicBezTo>
                    <a:pt x="1595" y="507"/>
                    <a:pt x="1969" y="694"/>
                    <a:pt x="2321" y="914"/>
                  </a:cubicBezTo>
                  <a:cubicBezTo>
                    <a:pt x="2684" y="1123"/>
                    <a:pt x="3014" y="1387"/>
                    <a:pt x="3322" y="1661"/>
                  </a:cubicBezTo>
                  <a:cubicBezTo>
                    <a:pt x="3641" y="1936"/>
                    <a:pt x="3915" y="2244"/>
                    <a:pt x="4179" y="2574"/>
                  </a:cubicBezTo>
                  <a:cubicBezTo>
                    <a:pt x="3959" y="2222"/>
                    <a:pt x="3684" y="1892"/>
                    <a:pt x="3377" y="1606"/>
                  </a:cubicBezTo>
                  <a:cubicBezTo>
                    <a:pt x="3069" y="1310"/>
                    <a:pt x="2739" y="1057"/>
                    <a:pt x="2376" y="826"/>
                  </a:cubicBezTo>
                  <a:cubicBezTo>
                    <a:pt x="2013" y="606"/>
                    <a:pt x="1628" y="419"/>
                    <a:pt x="1232" y="276"/>
                  </a:cubicBezTo>
                  <a:cubicBezTo>
                    <a:pt x="836" y="144"/>
                    <a:pt x="418" y="4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12622796" y="1300090"/>
              <a:ext cx="248220" cy="47881"/>
            </a:xfrm>
            <a:custGeom>
              <a:avLst/>
              <a:gdLst/>
              <a:ahLst/>
              <a:cxnLst/>
              <a:rect l="l" t="t" r="r" b="b"/>
              <a:pathLst>
                <a:path w="5433" h="1048" extrusionOk="0">
                  <a:moveTo>
                    <a:pt x="3442" y="1"/>
                  </a:moveTo>
                  <a:cubicBezTo>
                    <a:pt x="3171" y="1"/>
                    <a:pt x="2902" y="21"/>
                    <a:pt x="2640" y="58"/>
                  </a:cubicBezTo>
                  <a:cubicBezTo>
                    <a:pt x="2167" y="113"/>
                    <a:pt x="1694" y="223"/>
                    <a:pt x="1254" y="399"/>
                  </a:cubicBezTo>
                  <a:cubicBezTo>
                    <a:pt x="814" y="564"/>
                    <a:pt x="385" y="773"/>
                    <a:pt x="0" y="1048"/>
                  </a:cubicBezTo>
                  <a:cubicBezTo>
                    <a:pt x="407" y="817"/>
                    <a:pt x="836" y="619"/>
                    <a:pt x="1276" y="465"/>
                  </a:cubicBezTo>
                  <a:cubicBezTo>
                    <a:pt x="1727" y="311"/>
                    <a:pt x="2189" y="201"/>
                    <a:pt x="2651" y="146"/>
                  </a:cubicBezTo>
                  <a:cubicBezTo>
                    <a:pt x="2939" y="112"/>
                    <a:pt x="3232" y="95"/>
                    <a:pt x="3524" y="95"/>
                  </a:cubicBezTo>
                  <a:cubicBezTo>
                    <a:pt x="3699" y="95"/>
                    <a:pt x="3874" y="101"/>
                    <a:pt x="4047" y="113"/>
                  </a:cubicBezTo>
                  <a:cubicBezTo>
                    <a:pt x="4520" y="146"/>
                    <a:pt x="4982" y="234"/>
                    <a:pt x="5433" y="355"/>
                  </a:cubicBezTo>
                  <a:cubicBezTo>
                    <a:pt x="4993" y="190"/>
                    <a:pt x="4531" y="91"/>
                    <a:pt x="4058" y="36"/>
                  </a:cubicBezTo>
                  <a:cubicBezTo>
                    <a:pt x="3854" y="12"/>
                    <a:pt x="3647" y="1"/>
                    <a:pt x="3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12963936" y="1379585"/>
              <a:ext cx="78400" cy="131169"/>
            </a:xfrm>
            <a:custGeom>
              <a:avLst/>
              <a:gdLst/>
              <a:ahLst/>
              <a:cxnLst/>
              <a:rect l="l" t="t" r="r" b="b"/>
              <a:pathLst>
                <a:path w="1716" h="2871" extrusionOk="0">
                  <a:moveTo>
                    <a:pt x="0" y="1"/>
                  </a:moveTo>
                  <a:lnTo>
                    <a:pt x="0" y="1"/>
                  </a:lnTo>
                  <a:cubicBezTo>
                    <a:pt x="209" y="199"/>
                    <a:pt x="396" y="397"/>
                    <a:pt x="572" y="616"/>
                  </a:cubicBezTo>
                  <a:cubicBezTo>
                    <a:pt x="748" y="836"/>
                    <a:pt x="913" y="1067"/>
                    <a:pt x="1056" y="1309"/>
                  </a:cubicBezTo>
                  <a:cubicBezTo>
                    <a:pt x="1210" y="1551"/>
                    <a:pt x="1331" y="1804"/>
                    <a:pt x="1441" y="2068"/>
                  </a:cubicBezTo>
                  <a:cubicBezTo>
                    <a:pt x="1551" y="2321"/>
                    <a:pt x="1639" y="2596"/>
                    <a:pt x="1716" y="2871"/>
                  </a:cubicBezTo>
                  <a:cubicBezTo>
                    <a:pt x="1683" y="2585"/>
                    <a:pt x="1606" y="2310"/>
                    <a:pt x="1518" y="2035"/>
                  </a:cubicBezTo>
                  <a:cubicBezTo>
                    <a:pt x="1419" y="1771"/>
                    <a:pt x="1298" y="1507"/>
                    <a:pt x="1144" y="1265"/>
                  </a:cubicBezTo>
                  <a:cubicBezTo>
                    <a:pt x="1001" y="1012"/>
                    <a:pt x="825" y="781"/>
                    <a:pt x="638" y="572"/>
                  </a:cubicBezTo>
                  <a:cubicBezTo>
                    <a:pt x="440" y="353"/>
                    <a:pt x="231"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13079477" y="1490648"/>
              <a:ext cx="23666" cy="219072"/>
            </a:xfrm>
            <a:custGeom>
              <a:avLst/>
              <a:gdLst/>
              <a:ahLst/>
              <a:cxnLst/>
              <a:rect l="l" t="t" r="r" b="b"/>
              <a:pathLst>
                <a:path w="518" h="4795" extrusionOk="0">
                  <a:moveTo>
                    <a:pt x="1" y="0"/>
                  </a:moveTo>
                  <a:lnTo>
                    <a:pt x="1" y="0"/>
                  </a:lnTo>
                  <a:cubicBezTo>
                    <a:pt x="122" y="396"/>
                    <a:pt x="210" y="792"/>
                    <a:pt x="276" y="1188"/>
                  </a:cubicBezTo>
                  <a:cubicBezTo>
                    <a:pt x="342" y="1584"/>
                    <a:pt x="386" y="1979"/>
                    <a:pt x="397" y="2386"/>
                  </a:cubicBezTo>
                  <a:cubicBezTo>
                    <a:pt x="419" y="2793"/>
                    <a:pt x="408" y="3200"/>
                    <a:pt x="375" y="3596"/>
                  </a:cubicBezTo>
                  <a:cubicBezTo>
                    <a:pt x="331" y="4003"/>
                    <a:pt x="265" y="4399"/>
                    <a:pt x="188" y="4795"/>
                  </a:cubicBezTo>
                  <a:cubicBezTo>
                    <a:pt x="309" y="4410"/>
                    <a:pt x="397" y="4014"/>
                    <a:pt x="452" y="3607"/>
                  </a:cubicBezTo>
                  <a:cubicBezTo>
                    <a:pt x="496" y="3200"/>
                    <a:pt x="518" y="2793"/>
                    <a:pt x="507" y="2386"/>
                  </a:cubicBezTo>
                  <a:cubicBezTo>
                    <a:pt x="485" y="1979"/>
                    <a:pt x="441" y="1573"/>
                    <a:pt x="353" y="1166"/>
                  </a:cubicBezTo>
                  <a:cubicBezTo>
                    <a:pt x="276" y="770"/>
                    <a:pt x="155" y="37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12997104" y="1760928"/>
              <a:ext cx="111066" cy="144235"/>
            </a:xfrm>
            <a:custGeom>
              <a:avLst/>
              <a:gdLst/>
              <a:ahLst/>
              <a:cxnLst/>
              <a:rect l="l" t="t" r="r" b="b"/>
              <a:pathLst>
                <a:path w="2431" h="3157" extrusionOk="0">
                  <a:moveTo>
                    <a:pt x="2431" y="0"/>
                  </a:moveTo>
                  <a:lnTo>
                    <a:pt x="2431" y="0"/>
                  </a:lnTo>
                  <a:cubicBezTo>
                    <a:pt x="2277" y="308"/>
                    <a:pt x="2112" y="594"/>
                    <a:pt x="1936" y="880"/>
                  </a:cubicBezTo>
                  <a:cubicBezTo>
                    <a:pt x="1760" y="1166"/>
                    <a:pt x="1573" y="1441"/>
                    <a:pt x="1375" y="1705"/>
                  </a:cubicBezTo>
                  <a:cubicBezTo>
                    <a:pt x="1177" y="1969"/>
                    <a:pt x="957" y="2222"/>
                    <a:pt x="726" y="2464"/>
                  </a:cubicBezTo>
                  <a:cubicBezTo>
                    <a:pt x="495" y="2706"/>
                    <a:pt x="253" y="2937"/>
                    <a:pt x="0" y="3157"/>
                  </a:cubicBezTo>
                  <a:cubicBezTo>
                    <a:pt x="275" y="2970"/>
                    <a:pt x="539" y="2750"/>
                    <a:pt x="781" y="2519"/>
                  </a:cubicBezTo>
                  <a:cubicBezTo>
                    <a:pt x="1023" y="2288"/>
                    <a:pt x="1243" y="2035"/>
                    <a:pt x="1452" y="1760"/>
                  </a:cubicBezTo>
                  <a:cubicBezTo>
                    <a:pt x="1650" y="1496"/>
                    <a:pt x="1848" y="1210"/>
                    <a:pt x="2002" y="924"/>
                  </a:cubicBezTo>
                  <a:cubicBezTo>
                    <a:pt x="2167" y="627"/>
                    <a:pt x="2310" y="319"/>
                    <a:pt x="2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12982028" y="1840286"/>
              <a:ext cx="33215" cy="34220"/>
            </a:xfrm>
            <a:custGeom>
              <a:avLst/>
              <a:gdLst/>
              <a:ahLst/>
              <a:cxnLst/>
              <a:rect l="l" t="t" r="r" b="b"/>
              <a:pathLst>
                <a:path w="727" h="749" extrusionOk="0">
                  <a:moveTo>
                    <a:pt x="726" y="1"/>
                  </a:moveTo>
                  <a:lnTo>
                    <a:pt x="726" y="1"/>
                  </a:lnTo>
                  <a:cubicBezTo>
                    <a:pt x="583" y="100"/>
                    <a:pt x="451" y="221"/>
                    <a:pt x="330" y="342"/>
                  </a:cubicBezTo>
                  <a:cubicBezTo>
                    <a:pt x="209" y="474"/>
                    <a:pt x="99" y="595"/>
                    <a:pt x="0" y="749"/>
                  </a:cubicBezTo>
                  <a:cubicBezTo>
                    <a:pt x="154" y="650"/>
                    <a:pt x="286" y="540"/>
                    <a:pt x="407" y="408"/>
                  </a:cubicBezTo>
                  <a:cubicBezTo>
                    <a:pt x="517" y="287"/>
                    <a:pt x="638" y="155"/>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12811206" y="1949841"/>
              <a:ext cx="128153" cy="45779"/>
            </a:xfrm>
            <a:custGeom>
              <a:avLst/>
              <a:gdLst/>
              <a:ahLst/>
              <a:cxnLst/>
              <a:rect l="l" t="t" r="r" b="b"/>
              <a:pathLst>
                <a:path w="2805" h="1002" extrusionOk="0">
                  <a:moveTo>
                    <a:pt x="2805" y="0"/>
                  </a:moveTo>
                  <a:lnTo>
                    <a:pt x="2805" y="0"/>
                  </a:lnTo>
                  <a:cubicBezTo>
                    <a:pt x="2585" y="110"/>
                    <a:pt x="2354" y="231"/>
                    <a:pt x="2134" y="330"/>
                  </a:cubicBezTo>
                  <a:cubicBezTo>
                    <a:pt x="1903" y="429"/>
                    <a:pt x="1672" y="528"/>
                    <a:pt x="1441" y="605"/>
                  </a:cubicBezTo>
                  <a:cubicBezTo>
                    <a:pt x="1210" y="693"/>
                    <a:pt x="968" y="759"/>
                    <a:pt x="737" y="825"/>
                  </a:cubicBezTo>
                  <a:cubicBezTo>
                    <a:pt x="495" y="891"/>
                    <a:pt x="253" y="946"/>
                    <a:pt x="0" y="1001"/>
                  </a:cubicBezTo>
                  <a:cubicBezTo>
                    <a:pt x="253" y="990"/>
                    <a:pt x="506" y="957"/>
                    <a:pt x="748" y="902"/>
                  </a:cubicBezTo>
                  <a:cubicBezTo>
                    <a:pt x="1001" y="858"/>
                    <a:pt x="1243" y="781"/>
                    <a:pt x="1474" y="704"/>
                  </a:cubicBezTo>
                  <a:cubicBezTo>
                    <a:pt x="1716" y="616"/>
                    <a:pt x="1947" y="517"/>
                    <a:pt x="2167" y="396"/>
                  </a:cubicBezTo>
                  <a:cubicBezTo>
                    <a:pt x="2387" y="286"/>
                    <a:pt x="2607" y="154"/>
                    <a:pt x="2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12578069" y="1874962"/>
              <a:ext cx="80958" cy="46281"/>
            </a:xfrm>
            <a:custGeom>
              <a:avLst/>
              <a:gdLst/>
              <a:ahLst/>
              <a:cxnLst/>
              <a:rect l="l" t="t" r="r" b="b"/>
              <a:pathLst>
                <a:path w="1772" h="1013" extrusionOk="0">
                  <a:moveTo>
                    <a:pt x="1" y="1"/>
                  </a:moveTo>
                  <a:lnTo>
                    <a:pt x="1" y="1"/>
                  </a:lnTo>
                  <a:cubicBezTo>
                    <a:pt x="221" y="254"/>
                    <a:pt x="506" y="474"/>
                    <a:pt x="803" y="650"/>
                  </a:cubicBezTo>
                  <a:cubicBezTo>
                    <a:pt x="1100" y="815"/>
                    <a:pt x="1430" y="947"/>
                    <a:pt x="1771" y="1013"/>
                  </a:cubicBezTo>
                  <a:cubicBezTo>
                    <a:pt x="1452" y="870"/>
                    <a:pt x="1144" y="727"/>
                    <a:pt x="847" y="562"/>
                  </a:cubicBezTo>
                  <a:cubicBezTo>
                    <a:pt x="561" y="397"/>
                    <a:pt x="276" y="199"/>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12540378" y="1565985"/>
              <a:ext cx="25174" cy="181425"/>
            </a:xfrm>
            <a:custGeom>
              <a:avLst/>
              <a:gdLst/>
              <a:ahLst/>
              <a:cxnLst/>
              <a:rect l="l" t="t" r="r" b="b"/>
              <a:pathLst>
                <a:path w="551" h="3971" extrusionOk="0">
                  <a:moveTo>
                    <a:pt x="276" y="1"/>
                  </a:moveTo>
                  <a:cubicBezTo>
                    <a:pt x="166" y="319"/>
                    <a:pt x="89" y="660"/>
                    <a:pt x="45" y="1001"/>
                  </a:cubicBezTo>
                  <a:cubicBezTo>
                    <a:pt x="1" y="1331"/>
                    <a:pt x="1" y="1672"/>
                    <a:pt x="23" y="2013"/>
                  </a:cubicBezTo>
                  <a:cubicBezTo>
                    <a:pt x="45" y="2354"/>
                    <a:pt x="100" y="2695"/>
                    <a:pt x="188" y="3025"/>
                  </a:cubicBezTo>
                  <a:cubicBezTo>
                    <a:pt x="276" y="3355"/>
                    <a:pt x="397" y="3674"/>
                    <a:pt x="551" y="3971"/>
                  </a:cubicBezTo>
                  <a:cubicBezTo>
                    <a:pt x="430" y="3652"/>
                    <a:pt x="331" y="3333"/>
                    <a:pt x="265" y="3003"/>
                  </a:cubicBezTo>
                  <a:cubicBezTo>
                    <a:pt x="188" y="2673"/>
                    <a:pt x="144" y="2343"/>
                    <a:pt x="122" y="2013"/>
                  </a:cubicBezTo>
                  <a:cubicBezTo>
                    <a:pt x="89" y="1672"/>
                    <a:pt x="100" y="1342"/>
                    <a:pt x="122" y="1001"/>
                  </a:cubicBezTo>
                  <a:cubicBezTo>
                    <a:pt x="144" y="671"/>
                    <a:pt x="199" y="330"/>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7"/>
            <p:cNvSpPr/>
            <p:nvPr/>
          </p:nvSpPr>
          <p:spPr>
            <a:xfrm>
              <a:off x="12607217" y="1826260"/>
              <a:ext cx="52815" cy="34174"/>
            </a:xfrm>
            <a:custGeom>
              <a:avLst/>
              <a:gdLst/>
              <a:ahLst/>
              <a:cxnLst/>
              <a:rect l="l" t="t" r="r" b="b"/>
              <a:pathLst>
                <a:path w="1156" h="748" extrusionOk="0">
                  <a:moveTo>
                    <a:pt x="0" y="0"/>
                  </a:moveTo>
                  <a:lnTo>
                    <a:pt x="0" y="0"/>
                  </a:lnTo>
                  <a:cubicBezTo>
                    <a:pt x="143" y="187"/>
                    <a:pt x="319" y="341"/>
                    <a:pt x="517" y="473"/>
                  </a:cubicBezTo>
                  <a:cubicBezTo>
                    <a:pt x="715" y="594"/>
                    <a:pt x="924" y="693"/>
                    <a:pt x="1155" y="748"/>
                  </a:cubicBezTo>
                  <a:cubicBezTo>
                    <a:pt x="957" y="627"/>
                    <a:pt x="759" y="506"/>
                    <a:pt x="572" y="385"/>
                  </a:cubicBezTo>
                  <a:cubicBezTo>
                    <a:pt x="374" y="264"/>
                    <a:pt x="187" y="13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12472077" y="1721730"/>
              <a:ext cx="5574" cy="48794"/>
            </a:xfrm>
            <a:custGeom>
              <a:avLst/>
              <a:gdLst/>
              <a:ahLst/>
              <a:cxnLst/>
              <a:rect l="l" t="t" r="r" b="b"/>
              <a:pathLst>
                <a:path w="122" h="1068" extrusionOk="0">
                  <a:moveTo>
                    <a:pt x="33" y="1"/>
                  </a:moveTo>
                  <a:cubicBezTo>
                    <a:pt x="0" y="177"/>
                    <a:pt x="0" y="353"/>
                    <a:pt x="11" y="529"/>
                  </a:cubicBezTo>
                  <a:cubicBezTo>
                    <a:pt x="22" y="715"/>
                    <a:pt x="33" y="891"/>
                    <a:pt x="88" y="1067"/>
                  </a:cubicBezTo>
                  <a:cubicBezTo>
                    <a:pt x="121" y="880"/>
                    <a:pt x="121" y="704"/>
                    <a:pt x="110" y="529"/>
                  </a:cubicBezTo>
                  <a:cubicBezTo>
                    <a:pt x="99" y="353"/>
                    <a:pt x="77" y="177"/>
                    <a:pt x="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12398704" y="1421296"/>
              <a:ext cx="97543" cy="298476"/>
            </a:xfrm>
            <a:custGeom>
              <a:avLst/>
              <a:gdLst/>
              <a:ahLst/>
              <a:cxnLst/>
              <a:rect l="l" t="t" r="r" b="b"/>
              <a:pathLst>
                <a:path w="2135" h="6533" extrusionOk="0">
                  <a:moveTo>
                    <a:pt x="2134" y="0"/>
                  </a:moveTo>
                  <a:lnTo>
                    <a:pt x="2134" y="0"/>
                  </a:lnTo>
                  <a:cubicBezTo>
                    <a:pt x="1694" y="407"/>
                    <a:pt x="1331" y="880"/>
                    <a:pt x="1023" y="1386"/>
                  </a:cubicBezTo>
                  <a:cubicBezTo>
                    <a:pt x="715" y="1892"/>
                    <a:pt x="484" y="2453"/>
                    <a:pt x="309" y="3014"/>
                  </a:cubicBezTo>
                  <a:cubicBezTo>
                    <a:pt x="144" y="3585"/>
                    <a:pt x="45" y="4179"/>
                    <a:pt x="23" y="4773"/>
                  </a:cubicBezTo>
                  <a:cubicBezTo>
                    <a:pt x="1" y="5367"/>
                    <a:pt x="56" y="5961"/>
                    <a:pt x="210" y="6533"/>
                  </a:cubicBezTo>
                  <a:cubicBezTo>
                    <a:pt x="100" y="5950"/>
                    <a:pt x="67" y="5367"/>
                    <a:pt x="100" y="4773"/>
                  </a:cubicBezTo>
                  <a:cubicBezTo>
                    <a:pt x="133" y="4190"/>
                    <a:pt x="232" y="3607"/>
                    <a:pt x="407" y="3047"/>
                  </a:cubicBezTo>
                  <a:cubicBezTo>
                    <a:pt x="561" y="2475"/>
                    <a:pt x="803" y="1936"/>
                    <a:pt x="1089" y="1419"/>
                  </a:cubicBezTo>
                  <a:cubicBezTo>
                    <a:pt x="1375" y="913"/>
                    <a:pt x="1727" y="440"/>
                    <a:pt x="2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12433380" y="1798620"/>
              <a:ext cx="50302" cy="71866"/>
            </a:xfrm>
            <a:custGeom>
              <a:avLst/>
              <a:gdLst/>
              <a:ahLst/>
              <a:cxnLst/>
              <a:rect l="l" t="t" r="r" b="b"/>
              <a:pathLst>
                <a:path w="1101" h="1573" extrusionOk="0">
                  <a:moveTo>
                    <a:pt x="0" y="0"/>
                  </a:moveTo>
                  <a:cubicBezTo>
                    <a:pt x="88" y="308"/>
                    <a:pt x="231" y="605"/>
                    <a:pt x="418" y="880"/>
                  </a:cubicBezTo>
                  <a:cubicBezTo>
                    <a:pt x="605" y="1144"/>
                    <a:pt x="836" y="1386"/>
                    <a:pt x="1100" y="1573"/>
                  </a:cubicBezTo>
                  <a:cubicBezTo>
                    <a:pt x="891" y="1320"/>
                    <a:pt x="682" y="1078"/>
                    <a:pt x="506" y="814"/>
                  </a:cubicBezTo>
                  <a:cubicBezTo>
                    <a:pt x="319" y="561"/>
                    <a:pt x="154" y="2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12645411" y="1421616"/>
              <a:ext cx="149261" cy="44454"/>
            </a:xfrm>
            <a:custGeom>
              <a:avLst/>
              <a:gdLst/>
              <a:ahLst/>
              <a:cxnLst/>
              <a:rect l="l" t="t" r="r" b="b"/>
              <a:pathLst>
                <a:path w="3267" h="973" extrusionOk="0">
                  <a:moveTo>
                    <a:pt x="2625" y="0"/>
                  </a:moveTo>
                  <a:cubicBezTo>
                    <a:pt x="2546" y="0"/>
                    <a:pt x="2466" y="1"/>
                    <a:pt x="2387" y="4"/>
                  </a:cubicBezTo>
                  <a:cubicBezTo>
                    <a:pt x="2101" y="4"/>
                    <a:pt x="1804" y="37"/>
                    <a:pt x="1507" y="103"/>
                  </a:cubicBezTo>
                  <a:cubicBezTo>
                    <a:pt x="1221" y="169"/>
                    <a:pt x="935" y="268"/>
                    <a:pt x="682" y="411"/>
                  </a:cubicBezTo>
                  <a:cubicBezTo>
                    <a:pt x="418" y="554"/>
                    <a:pt x="187" y="741"/>
                    <a:pt x="0" y="972"/>
                  </a:cubicBezTo>
                  <a:cubicBezTo>
                    <a:pt x="209" y="763"/>
                    <a:pt x="451" y="598"/>
                    <a:pt x="715" y="477"/>
                  </a:cubicBezTo>
                  <a:cubicBezTo>
                    <a:pt x="979" y="356"/>
                    <a:pt x="1254" y="257"/>
                    <a:pt x="1529" y="202"/>
                  </a:cubicBezTo>
                  <a:cubicBezTo>
                    <a:pt x="1815" y="136"/>
                    <a:pt x="2101" y="103"/>
                    <a:pt x="2398" y="81"/>
                  </a:cubicBezTo>
                  <a:cubicBezTo>
                    <a:pt x="2683" y="48"/>
                    <a:pt x="2980" y="48"/>
                    <a:pt x="3266" y="26"/>
                  </a:cubicBezTo>
                  <a:cubicBezTo>
                    <a:pt x="3057" y="10"/>
                    <a:pt x="2842" y="0"/>
                    <a:pt x="26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12822765" y="1403707"/>
              <a:ext cx="89959" cy="49297"/>
            </a:xfrm>
            <a:custGeom>
              <a:avLst/>
              <a:gdLst/>
              <a:ahLst/>
              <a:cxnLst/>
              <a:rect l="l" t="t" r="r" b="b"/>
              <a:pathLst>
                <a:path w="1969" h="1079" extrusionOk="0">
                  <a:moveTo>
                    <a:pt x="0" y="1"/>
                  </a:moveTo>
                  <a:lnTo>
                    <a:pt x="0" y="1"/>
                  </a:lnTo>
                  <a:cubicBezTo>
                    <a:pt x="176" y="77"/>
                    <a:pt x="341" y="154"/>
                    <a:pt x="517" y="231"/>
                  </a:cubicBezTo>
                  <a:cubicBezTo>
                    <a:pt x="682" y="319"/>
                    <a:pt x="847" y="396"/>
                    <a:pt x="1012" y="484"/>
                  </a:cubicBezTo>
                  <a:cubicBezTo>
                    <a:pt x="1177" y="572"/>
                    <a:pt x="1342" y="671"/>
                    <a:pt x="1496" y="770"/>
                  </a:cubicBezTo>
                  <a:cubicBezTo>
                    <a:pt x="1661" y="869"/>
                    <a:pt x="1815" y="979"/>
                    <a:pt x="1969" y="1078"/>
                  </a:cubicBezTo>
                  <a:cubicBezTo>
                    <a:pt x="1837" y="946"/>
                    <a:pt x="1694" y="825"/>
                    <a:pt x="1540" y="704"/>
                  </a:cubicBezTo>
                  <a:cubicBezTo>
                    <a:pt x="1397" y="594"/>
                    <a:pt x="1232" y="495"/>
                    <a:pt x="1067" y="396"/>
                  </a:cubicBezTo>
                  <a:cubicBezTo>
                    <a:pt x="902" y="308"/>
                    <a:pt x="726" y="231"/>
                    <a:pt x="550" y="165"/>
                  </a:cubicBezTo>
                  <a:cubicBezTo>
                    <a:pt x="363" y="99"/>
                    <a:pt x="187" y="4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12946849" y="1514222"/>
              <a:ext cx="22661" cy="54322"/>
            </a:xfrm>
            <a:custGeom>
              <a:avLst/>
              <a:gdLst/>
              <a:ahLst/>
              <a:cxnLst/>
              <a:rect l="l" t="t" r="r" b="b"/>
              <a:pathLst>
                <a:path w="496" h="1189" extrusionOk="0">
                  <a:moveTo>
                    <a:pt x="0" y="1"/>
                  </a:moveTo>
                  <a:lnTo>
                    <a:pt x="0" y="1"/>
                  </a:lnTo>
                  <a:cubicBezTo>
                    <a:pt x="77" y="199"/>
                    <a:pt x="165" y="397"/>
                    <a:pt x="253" y="595"/>
                  </a:cubicBezTo>
                  <a:cubicBezTo>
                    <a:pt x="330" y="793"/>
                    <a:pt x="407" y="991"/>
                    <a:pt x="495" y="1189"/>
                  </a:cubicBezTo>
                  <a:cubicBezTo>
                    <a:pt x="484" y="969"/>
                    <a:pt x="429" y="760"/>
                    <a:pt x="341" y="551"/>
                  </a:cubicBezTo>
                  <a:cubicBezTo>
                    <a:pt x="253" y="353"/>
                    <a:pt x="143"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12539373" y="1309776"/>
              <a:ext cx="83471" cy="51764"/>
            </a:xfrm>
            <a:custGeom>
              <a:avLst/>
              <a:gdLst/>
              <a:ahLst/>
              <a:cxnLst/>
              <a:rect l="l" t="t" r="r" b="b"/>
              <a:pathLst>
                <a:path w="1827" h="1133" extrusionOk="0">
                  <a:moveTo>
                    <a:pt x="1826" y="0"/>
                  </a:moveTo>
                  <a:cubicBezTo>
                    <a:pt x="1661" y="66"/>
                    <a:pt x="1496" y="132"/>
                    <a:pt x="1331" y="209"/>
                  </a:cubicBezTo>
                  <a:cubicBezTo>
                    <a:pt x="1166" y="286"/>
                    <a:pt x="1013" y="374"/>
                    <a:pt x="859" y="473"/>
                  </a:cubicBezTo>
                  <a:cubicBezTo>
                    <a:pt x="705" y="572"/>
                    <a:pt x="551" y="671"/>
                    <a:pt x="408" y="781"/>
                  </a:cubicBezTo>
                  <a:cubicBezTo>
                    <a:pt x="265" y="891"/>
                    <a:pt x="133" y="1012"/>
                    <a:pt x="1" y="1133"/>
                  </a:cubicBezTo>
                  <a:lnTo>
                    <a:pt x="463" y="847"/>
                  </a:lnTo>
                  <a:cubicBezTo>
                    <a:pt x="606" y="748"/>
                    <a:pt x="760" y="649"/>
                    <a:pt x="914" y="561"/>
                  </a:cubicBezTo>
                  <a:cubicBezTo>
                    <a:pt x="1057" y="462"/>
                    <a:pt x="1210" y="374"/>
                    <a:pt x="1364" y="275"/>
                  </a:cubicBezTo>
                  <a:lnTo>
                    <a:pt x="18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12928255" y="1318273"/>
              <a:ext cx="79953" cy="72415"/>
            </a:xfrm>
            <a:custGeom>
              <a:avLst/>
              <a:gdLst/>
              <a:ahLst/>
              <a:cxnLst/>
              <a:rect l="l" t="t" r="r" b="b"/>
              <a:pathLst>
                <a:path w="1750" h="1585" extrusionOk="0">
                  <a:moveTo>
                    <a:pt x="1" y="1"/>
                  </a:moveTo>
                  <a:lnTo>
                    <a:pt x="1" y="1"/>
                  </a:lnTo>
                  <a:cubicBezTo>
                    <a:pt x="166" y="111"/>
                    <a:pt x="331" y="221"/>
                    <a:pt x="495" y="331"/>
                  </a:cubicBezTo>
                  <a:cubicBezTo>
                    <a:pt x="649" y="452"/>
                    <a:pt x="803" y="573"/>
                    <a:pt x="946" y="705"/>
                  </a:cubicBezTo>
                  <a:cubicBezTo>
                    <a:pt x="1100" y="837"/>
                    <a:pt x="1232" y="980"/>
                    <a:pt x="1364" y="1123"/>
                  </a:cubicBezTo>
                  <a:cubicBezTo>
                    <a:pt x="1496" y="1277"/>
                    <a:pt x="1617" y="1431"/>
                    <a:pt x="1749" y="1585"/>
                  </a:cubicBezTo>
                  <a:cubicBezTo>
                    <a:pt x="1661" y="1409"/>
                    <a:pt x="1551" y="1233"/>
                    <a:pt x="1430" y="1079"/>
                  </a:cubicBezTo>
                  <a:cubicBezTo>
                    <a:pt x="1298" y="914"/>
                    <a:pt x="1166" y="771"/>
                    <a:pt x="1012" y="639"/>
                  </a:cubicBezTo>
                  <a:cubicBezTo>
                    <a:pt x="869" y="496"/>
                    <a:pt x="704" y="375"/>
                    <a:pt x="539" y="276"/>
                  </a:cubicBezTo>
                  <a:cubicBezTo>
                    <a:pt x="363" y="166"/>
                    <a:pt x="188" y="6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12938306" y="1814701"/>
              <a:ext cx="31205" cy="27138"/>
            </a:xfrm>
            <a:custGeom>
              <a:avLst/>
              <a:gdLst/>
              <a:ahLst/>
              <a:cxnLst/>
              <a:rect l="l" t="t" r="r" b="b"/>
              <a:pathLst>
                <a:path w="683" h="594" extrusionOk="0">
                  <a:moveTo>
                    <a:pt x="682" y="0"/>
                  </a:moveTo>
                  <a:lnTo>
                    <a:pt x="682" y="0"/>
                  </a:lnTo>
                  <a:cubicBezTo>
                    <a:pt x="550" y="77"/>
                    <a:pt x="429" y="176"/>
                    <a:pt x="319" y="275"/>
                  </a:cubicBezTo>
                  <a:cubicBezTo>
                    <a:pt x="209" y="374"/>
                    <a:pt x="100" y="473"/>
                    <a:pt x="1" y="594"/>
                  </a:cubicBezTo>
                  <a:cubicBezTo>
                    <a:pt x="143" y="539"/>
                    <a:pt x="264" y="451"/>
                    <a:pt x="385" y="352"/>
                  </a:cubicBezTo>
                  <a:cubicBezTo>
                    <a:pt x="495" y="253"/>
                    <a:pt x="605" y="132"/>
                    <a:pt x="6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12789094" y="1853352"/>
              <a:ext cx="91969" cy="25676"/>
            </a:xfrm>
            <a:custGeom>
              <a:avLst/>
              <a:gdLst/>
              <a:ahLst/>
              <a:cxnLst/>
              <a:rect l="l" t="t" r="r" b="b"/>
              <a:pathLst>
                <a:path w="2013" h="562" extrusionOk="0">
                  <a:moveTo>
                    <a:pt x="2013" y="1"/>
                  </a:moveTo>
                  <a:lnTo>
                    <a:pt x="2013" y="1"/>
                  </a:lnTo>
                  <a:cubicBezTo>
                    <a:pt x="1848" y="56"/>
                    <a:pt x="1683" y="111"/>
                    <a:pt x="1518" y="166"/>
                  </a:cubicBezTo>
                  <a:cubicBezTo>
                    <a:pt x="1353" y="221"/>
                    <a:pt x="1188" y="276"/>
                    <a:pt x="1012" y="320"/>
                  </a:cubicBezTo>
                  <a:cubicBezTo>
                    <a:pt x="847" y="364"/>
                    <a:pt x="682" y="408"/>
                    <a:pt x="506" y="452"/>
                  </a:cubicBezTo>
                  <a:cubicBezTo>
                    <a:pt x="341" y="485"/>
                    <a:pt x="165" y="529"/>
                    <a:pt x="0" y="562"/>
                  </a:cubicBezTo>
                  <a:cubicBezTo>
                    <a:pt x="176" y="562"/>
                    <a:pt x="352" y="551"/>
                    <a:pt x="528" y="529"/>
                  </a:cubicBezTo>
                  <a:cubicBezTo>
                    <a:pt x="704" y="507"/>
                    <a:pt x="869" y="463"/>
                    <a:pt x="1045" y="419"/>
                  </a:cubicBezTo>
                  <a:cubicBezTo>
                    <a:pt x="1210" y="364"/>
                    <a:pt x="1375" y="309"/>
                    <a:pt x="1540" y="243"/>
                  </a:cubicBezTo>
                  <a:cubicBezTo>
                    <a:pt x="1705" y="166"/>
                    <a:pt x="1859" y="89"/>
                    <a:pt x="2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12703158" y="1862398"/>
              <a:ext cx="38240" cy="9731"/>
            </a:xfrm>
            <a:custGeom>
              <a:avLst/>
              <a:gdLst/>
              <a:ahLst/>
              <a:cxnLst/>
              <a:rect l="l" t="t" r="r" b="b"/>
              <a:pathLst>
                <a:path w="837" h="213" extrusionOk="0">
                  <a:moveTo>
                    <a:pt x="1" y="1"/>
                  </a:moveTo>
                  <a:lnTo>
                    <a:pt x="1" y="1"/>
                  </a:lnTo>
                  <a:cubicBezTo>
                    <a:pt x="111" y="100"/>
                    <a:pt x="254" y="155"/>
                    <a:pt x="397" y="188"/>
                  </a:cubicBezTo>
                  <a:cubicBezTo>
                    <a:pt x="468" y="204"/>
                    <a:pt x="542" y="213"/>
                    <a:pt x="617" y="213"/>
                  </a:cubicBezTo>
                  <a:cubicBezTo>
                    <a:pt x="691" y="213"/>
                    <a:pt x="765" y="204"/>
                    <a:pt x="837" y="188"/>
                  </a:cubicBezTo>
                  <a:cubicBezTo>
                    <a:pt x="694" y="144"/>
                    <a:pt x="562" y="122"/>
                    <a:pt x="419" y="89"/>
                  </a:cubicBezTo>
                  <a:cubicBezTo>
                    <a:pt x="287" y="56"/>
                    <a:pt x="144" y="2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12716225" y="2010650"/>
              <a:ext cx="58343" cy="5665"/>
            </a:xfrm>
            <a:custGeom>
              <a:avLst/>
              <a:gdLst/>
              <a:ahLst/>
              <a:cxnLst/>
              <a:rect l="l" t="t" r="r" b="b"/>
              <a:pathLst>
                <a:path w="1277" h="124" extrusionOk="0">
                  <a:moveTo>
                    <a:pt x="1276" y="0"/>
                  </a:moveTo>
                  <a:cubicBezTo>
                    <a:pt x="1068" y="0"/>
                    <a:pt x="848" y="22"/>
                    <a:pt x="639" y="22"/>
                  </a:cubicBezTo>
                  <a:cubicBezTo>
                    <a:pt x="430" y="33"/>
                    <a:pt x="221" y="33"/>
                    <a:pt x="1" y="44"/>
                  </a:cubicBezTo>
                  <a:cubicBezTo>
                    <a:pt x="176" y="99"/>
                    <a:pt x="359" y="124"/>
                    <a:pt x="536" y="124"/>
                  </a:cubicBezTo>
                  <a:cubicBezTo>
                    <a:pt x="571" y="124"/>
                    <a:pt x="605" y="123"/>
                    <a:pt x="639" y="121"/>
                  </a:cubicBezTo>
                  <a:cubicBezTo>
                    <a:pt x="859" y="110"/>
                    <a:pt x="1079" y="77"/>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13118676" y="1771482"/>
              <a:ext cx="95487" cy="56835"/>
            </a:xfrm>
            <a:custGeom>
              <a:avLst/>
              <a:gdLst/>
              <a:ahLst/>
              <a:cxnLst/>
              <a:rect l="l" t="t" r="r" b="b"/>
              <a:pathLst>
                <a:path w="2090" h="1244" fill="none" extrusionOk="0">
                  <a:moveTo>
                    <a:pt x="1" y="682"/>
                  </a:moveTo>
                  <a:cubicBezTo>
                    <a:pt x="209" y="462"/>
                    <a:pt x="407" y="231"/>
                    <a:pt x="594" y="0"/>
                  </a:cubicBezTo>
                  <a:cubicBezTo>
                    <a:pt x="693" y="330"/>
                    <a:pt x="759" y="682"/>
                    <a:pt x="792" y="1034"/>
                  </a:cubicBezTo>
                  <a:cubicBezTo>
                    <a:pt x="979" y="781"/>
                    <a:pt x="1177" y="528"/>
                    <a:pt x="1386" y="286"/>
                  </a:cubicBezTo>
                  <a:cubicBezTo>
                    <a:pt x="1441" y="583"/>
                    <a:pt x="1485" y="880"/>
                    <a:pt x="1529" y="1177"/>
                  </a:cubicBezTo>
                  <a:cubicBezTo>
                    <a:pt x="1683" y="957"/>
                    <a:pt x="1837" y="726"/>
                    <a:pt x="1991" y="506"/>
                  </a:cubicBezTo>
                  <a:cubicBezTo>
                    <a:pt x="2068" y="737"/>
                    <a:pt x="2090" y="990"/>
                    <a:pt x="2068" y="1243"/>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5" name="Google Shape;2295;p47"/>
          <p:cNvSpPr/>
          <p:nvPr/>
        </p:nvSpPr>
        <p:spPr>
          <a:xfrm>
            <a:off x="6779358" y="407081"/>
            <a:ext cx="620325" cy="520525"/>
          </a:xfrm>
          <a:custGeom>
            <a:avLst/>
            <a:gdLst/>
            <a:ahLst/>
            <a:cxnLst/>
            <a:rect l="l" t="t" r="r" b="b"/>
            <a:pathLst>
              <a:path w="24813" h="20821" extrusionOk="0">
                <a:moveTo>
                  <a:pt x="5566" y="0"/>
                </a:moveTo>
                <a:cubicBezTo>
                  <a:pt x="5148" y="0"/>
                  <a:pt x="4764" y="68"/>
                  <a:pt x="4358" y="203"/>
                </a:cubicBezTo>
                <a:cubicBezTo>
                  <a:pt x="4033" y="301"/>
                  <a:pt x="3870" y="529"/>
                  <a:pt x="4000" y="854"/>
                </a:cubicBezTo>
                <a:cubicBezTo>
                  <a:pt x="4065" y="1081"/>
                  <a:pt x="4065" y="1179"/>
                  <a:pt x="3805" y="1277"/>
                </a:cubicBezTo>
                <a:cubicBezTo>
                  <a:pt x="3447" y="1407"/>
                  <a:pt x="3447" y="1732"/>
                  <a:pt x="3512" y="2090"/>
                </a:cubicBezTo>
                <a:cubicBezTo>
                  <a:pt x="3838" y="3488"/>
                  <a:pt x="4195" y="4919"/>
                  <a:pt x="4488" y="6317"/>
                </a:cubicBezTo>
                <a:cubicBezTo>
                  <a:pt x="4651" y="6968"/>
                  <a:pt x="4618" y="6935"/>
                  <a:pt x="4065" y="7228"/>
                </a:cubicBezTo>
                <a:cubicBezTo>
                  <a:pt x="3025" y="7715"/>
                  <a:pt x="1952" y="8171"/>
                  <a:pt x="976" y="8789"/>
                </a:cubicBezTo>
                <a:cubicBezTo>
                  <a:pt x="781" y="8886"/>
                  <a:pt x="618" y="9016"/>
                  <a:pt x="456" y="9179"/>
                </a:cubicBezTo>
                <a:cubicBezTo>
                  <a:pt x="33" y="9602"/>
                  <a:pt x="0" y="9992"/>
                  <a:pt x="326" y="10512"/>
                </a:cubicBezTo>
                <a:cubicBezTo>
                  <a:pt x="651" y="11000"/>
                  <a:pt x="1041" y="11423"/>
                  <a:pt x="1529" y="11715"/>
                </a:cubicBezTo>
                <a:cubicBezTo>
                  <a:pt x="2797" y="12398"/>
                  <a:pt x="4000" y="13179"/>
                  <a:pt x="5366" y="13634"/>
                </a:cubicBezTo>
                <a:cubicBezTo>
                  <a:pt x="5724" y="13764"/>
                  <a:pt x="5854" y="13959"/>
                  <a:pt x="5886" y="14317"/>
                </a:cubicBezTo>
                <a:cubicBezTo>
                  <a:pt x="5984" y="15162"/>
                  <a:pt x="6114" y="16008"/>
                  <a:pt x="6212" y="16853"/>
                </a:cubicBezTo>
                <a:cubicBezTo>
                  <a:pt x="6374" y="18089"/>
                  <a:pt x="6992" y="19032"/>
                  <a:pt x="8065" y="19683"/>
                </a:cubicBezTo>
                <a:cubicBezTo>
                  <a:pt x="8618" y="20008"/>
                  <a:pt x="9106" y="20431"/>
                  <a:pt x="9626" y="20821"/>
                </a:cubicBezTo>
                <a:lnTo>
                  <a:pt x="10146" y="20821"/>
                </a:lnTo>
                <a:cubicBezTo>
                  <a:pt x="10342" y="20788"/>
                  <a:pt x="10537" y="20723"/>
                  <a:pt x="10732" y="20658"/>
                </a:cubicBezTo>
                <a:cubicBezTo>
                  <a:pt x="11480" y="20496"/>
                  <a:pt x="12033" y="20040"/>
                  <a:pt x="12390" y="19390"/>
                </a:cubicBezTo>
                <a:cubicBezTo>
                  <a:pt x="12781" y="18740"/>
                  <a:pt x="13138" y="18122"/>
                  <a:pt x="13496" y="17471"/>
                </a:cubicBezTo>
                <a:cubicBezTo>
                  <a:pt x="13691" y="17120"/>
                  <a:pt x="13769" y="16980"/>
                  <a:pt x="13934" y="16980"/>
                </a:cubicBezTo>
                <a:cubicBezTo>
                  <a:pt x="14044" y="16980"/>
                  <a:pt x="14192" y="17042"/>
                  <a:pt x="14439" y="17146"/>
                </a:cubicBezTo>
                <a:cubicBezTo>
                  <a:pt x="16585" y="18089"/>
                  <a:pt x="18764" y="19065"/>
                  <a:pt x="20943" y="19910"/>
                </a:cubicBezTo>
                <a:cubicBezTo>
                  <a:pt x="21333" y="20073"/>
                  <a:pt x="21723" y="20203"/>
                  <a:pt x="22114" y="20301"/>
                </a:cubicBezTo>
                <a:cubicBezTo>
                  <a:pt x="22311" y="20358"/>
                  <a:pt x="22513" y="20385"/>
                  <a:pt x="22714" y="20385"/>
                </a:cubicBezTo>
                <a:cubicBezTo>
                  <a:pt x="23544" y="20385"/>
                  <a:pt x="24368" y="19921"/>
                  <a:pt x="24813" y="19162"/>
                </a:cubicBezTo>
                <a:lnTo>
                  <a:pt x="24813" y="18902"/>
                </a:lnTo>
                <a:cubicBezTo>
                  <a:pt x="24162" y="17309"/>
                  <a:pt x="22992" y="16073"/>
                  <a:pt x="21951" y="14740"/>
                </a:cubicBezTo>
                <a:cubicBezTo>
                  <a:pt x="20715" y="13179"/>
                  <a:pt x="19382" y="11715"/>
                  <a:pt x="18016" y="10252"/>
                </a:cubicBezTo>
                <a:cubicBezTo>
                  <a:pt x="17724" y="9927"/>
                  <a:pt x="17658" y="9667"/>
                  <a:pt x="17886" y="9276"/>
                </a:cubicBezTo>
                <a:cubicBezTo>
                  <a:pt x="18927" y="7260"/>
                  <a:pt x="19935" y="5244"/>
                  <a:pt x="21171" y="3358"/>
                </a:cubicBezTo>
                <a:cubicBezTo>
                  <a:pt x="21528" y="2805"/>
                  <a:pt x="21463" y="2317"/>
                  <a:pt x="20878" y="1992"/>
                </a:cubicBezTo>
                <a:cubicBezTo>
                  <a:pt x="19931" y="1411"/>
                  <a:pt x="18897" y="946"/>
                  <a:pt x="17750" y="946"/>
                </a:cubicBezTo>
                <a:cubicBezTo>
                  <a:pt x="17677" y="946"/>
                  <a:pt x="17603" y="947"/>
                  <a:pt x="17528" y="951"/>
                </a:cubicBezTo>
                <a:cubicBezTo>
                  <a:pt x="16976" y="984"/>
                  <a:pt x="16423" y="1114"/>
                  <a:pt x="15902" y="1374"/>
                </a:cubicBezTo>
                <a:cubicBezTo>
                  <a:pt x="14537" y="1992"/>
                  <a:pt x="13171" y="2577"/>
                  <a:pt x="11870" y="3325"/>
                </a:cubicBezTo>
                <a:cubicBezTo>
                  <a:pt x="11758" y="3381"/>
                  <a:pt x="11652" y="3413"/>
                  <a:pt x="11549" y="3413"/>
                </a:cubicBezTo>
                <a:cubicBezTo>
                  <a:pt x="11414" y="3413"/>
                  <a:pt x="11284" y="3357"/>
                  <a:pt x="11155" y="3228"/>
                </a:cubicBezTo>
                <a:cubicBezTo>
                  <a:pt x="10699" y="2740"/>
                  <a:pt x="10244" y="2285"/>
                  <a:pt x="9724" y="1829"/>
                </a:cubicBezTo>
                <a:cubicBezTo>
                  <a:pt x="8618" y="854"/>
                  <a:pt x="7350" y="138"/>
                  <a:pt x="5821" y="8"/>
                </a:cubicBezTo>
                <a:cubicBezTo>
                  <a:pt x="5735" y="3"/>
                  <a:pt x="5650" y="0"/>
                  <a:pt x="5566" y="0"/>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rot="148567">
            <a:off x="2000541" y="3926943"/>
            <a:ext cx="1865726" cy="256883"/>
          </a:xfrm>
          <a:custGeom>
            <a:avLst/>
            <a:gdLst/>
            <a:ahLst/>
            <a:cxnLst/>
            <a:rect l="l" t="t" r="r" b="b"/>
            <a:pathLst>
              <a:path w="74634" h="10276" extrusionOk="0">
                <a:moveTo>
                  <a:pt x="41765" y="0"/>
                </a:moveTo>
                <a:cubicBezTo>
                  <a:pt x="38867" y="0"/>
                  <a:pt x="35962" y="50"/>
                  <a:pt x="33073" y="162"/>
                </a:cubicBezTo>
                <a:cubicBezTo>
                  <a:pt x="30082" y="259"/>
                  <a:pt x="27090" y="422"/>
                  <a:pt x="24098" y="682"/>
                </a:cubicBezTo>
                <a:cubicBezTo>
                  <a:pt x="21269" y="909"/>
                  <a:pt x="18472" y="1300"/>
                  <a:pt x="15675" y="1787"/>
                </a:cubicBezTo>
                <a:cubicBezTo>
                  <a:pt x="11383" y="2535"/>
                  <a:pt x="7188" y="3609"/>
                  <a:pt x="2993" y="4812"/>
                </a:cubicBezTo>
                <a:cubicBezTo>
                  <a:pt x="2180" y="5039"/>
                  <a:pt x="1497" y="5300"/>
                  <a:pt x="1041" y="6145"/>
                </a:cubicBezTo>
                <a:cubicBezTo>
                  <a:pt x="586" y="6926"/>
                  <a:pt x="131" y="7674"/>
                  <a:pt x="98" y="8584"/>
                </a:cubicBezTo>
                <a:cubicBezTo>
                  <a:pt x="66" y="9169"/>
                  <a:pt x="1" y="9787"/>
                  <a:pt x="424" y="10275"/>
                </a:cubicBezTo>
                <a:lnTo>
                  <a:pt x="1204" y="10275"/>
                </a:lnTo>
                <a:cubicBezTo>
                  <a:pt x="1302" y="10145"/>
                  <a:pt x="1432" y="10112"/>
                  <a:pt x="1594" y="10047"/>
                </a:cubicBezTo>
                <a:cubicBezTo>
                  <a:pt x="7350" y="8324"/>
                  <a:pt x="13236" y="7023"/>
                  <a:pt x="19187" y="6145"/>
                </a:cubicBezTo>
                <a:cubicBezTo>
                  <a:pt x="23155" y="5560"/>
                  <a:pt x="27155" y="5235"/>
                  <a:pt x="31187" y="5039"/>
                </a:cubicBezTo>
                <a:cubicBezTo>
                  <a:pt x="34016" y="4909"/>
                  <a:pt x="36878" y="4844"/>
                  <a:pt x="39740" y="4779"/>
                </a:cubicBezTo>
                <a:cubicBezTo>
                  <a:pt x="40509" y="4765"/>
                  <a:pt x="41281" y="4758"/>
                  <a:pt x="42053" y="4758"/>
                </a:cubicBezTo>
                <a:cubicBezTo>
                  <a:pt x="44708" y="4758"/>
                  <a:pt x="47378" y="4834"/>
                  <a:pt x="50049" y="4909"/>
                </a:cubicBezTo>
                <a:cubicBezTo>
                  <a:pt x="53398" y="5007"/>
                  <a:pt x="56715" y="5235"/>
                  <a:pt x="60032" y="5527"/>
                </a:cubicBezTo>
                <a:cubicBezTo>
                  <a:pt x="63512" y="5852"/>
                  <a:pt x="66926" y="6308"/>
                  <a:pt x="70373" y="6893"/>
                </a:cubicBezTo>
                <a:cubicBezTo>
                  <a:pt x="70556" y="6925"/>
                  <a:pt x="70733" y="6940"/>
                  <a:pt x="70904" y="6940"/>
                </a:cubicBezTo>
                <a:cubicBezTo>
                  <a:pt x="71615" y="6940"/>
                  <a:pt x="72229" y="6669"/>
                  <a:pt x="72780" y="6145"/>
                </a:cubicBezTo>
                <a:cubicBezTo>
                  <a:pt x="73072" y="5885"/>
                  <a:pt x="73365" y="5625"/>
                  <a:pt x="73690" y="5430"/>
                </a:cubicBezTo>
                <a:cubicBezTo>
                  <a:pt x="74276" y="5072"/>
                  <a:pt x="74536" y="4617"/>
                  <a:pt x="74601" y="3934"/>
                </a:cubicBezTo>
                <a:cubicBezTo>
                  <a:pt x="74633" y="3153"/>
                  <a:pt x="74341" y="2698"/>
                  <a:pt x="73560" y="2568"/>
                </a:cubicBezTo>
                <a:cubicBezTo>
                  <a:pt x="72259" y="2373"/>
                  <a:pt x="70959" y="2145"/>
                  <a:pt x="69690" y="1950"/>
                </a:cubicBezTo>
                <a:cubicBezTo>
                  <a:pt x="64975" y="1170"/>
                  <a:pt x="60227" y="649"/>
                  <a:pt x="55447" y="389"/>
                </a:cubicBezTo>
                <a:cubicBezTo>
                  <a:pt x="52227" y="194"/>
                  <a:pt x="49008" y="64"/>
                  <a:pt x="45788" y="31"/>
                </a:cubicBezTo>
                <a:cubicBezTo>
                  <a:pt x="44450" y="11"/>
                  <a:pt x="43108" y="0"/>
                  <a:pt x="41765" y="0"/>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1188169" y="1009188"/>
            <a:ext cx="6966185" cy="2585323"/>
          </a:xfrm>
          <a:prstGeom prst="rect">
            <a:avLst/>
          </a:prstGeom>
        </p:spPr>
        <p:txBody>
          <a:bodyPr wrap="square">
            <a:spAutoFit/>
          </a:bodyPr>
          <a:lstStyle/>
          <a:p>
            <a:pPr algn="just"/>
            <a:r>
              <a:rPr lang="id-ID" sz="1800" b="1" dirty="0" smtClean="0">
                <a:latin typeface="Times New Roman" panose="02020603050405020304" pitchFamily="18" charset="0"/>
                <a:ea typeface="Source Sans Pro" panose="020B0503030403020204" pitchFamily="34" charset="0"/>
                <a:cs typeface="Times New Roman" panose="02020603050405020304" pitchFamily="18" charset="0"/>
              </a:rPr>
              <a:t>4.2.  Saran</a:t>
            </a:r>
          </a:p>
          <a:p>
            <a:pPr marL="0" indent="0" algn="just">
              <a:buNone/>
            </a:pPr>
            <a:r>
              <a:rPr lang="id-ID" sz="1600" dirty="0">
                <a:latin typeface="Times New Roman" panose="02020603050405020304" pitchFamily="18" charset="0"/>
                <a:cs typeface="Times New Roman" panose="02020603050405020304" pitchFamily="18" charset="0"/>
              </a:rPr>
              <a:t>	</a:t>
            </a:r>
            <a:r>
              <a:rPr lang="id-ID" sz="1600" dirty="0" smtClean="0">
                <a:latin typeface="Times New Roman" panose="02020603050405020304" pitchFamily="18" charset="0"/>
                <a:cs typeface="Times New Roman" panose="02020603050405020304" pitchFamily="18" charset="0"/>
              </a:rPr>
              <a:t>Berdasarkan hal yang telah dicapai dalam pembuatan website ini, ada beberapa saran yaitu;</a:t>
            </a:r>
          </a:p>
          <a:p>
            <a:pPr marL="0" indent="0" algn="just">
              <a:buNone/>
            </a:pPr>
            <a:endParaRPr lang="id-ID"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id-ID" sz="1600" dirty="0" smtClean="0">
                <a:latin typeface="Times New Roman" panose="02020603050405020304" pitchFamily="18" charset="0"/>
                <a:cs typeface="Times New Roman" panose="02020603050405020304" pitchFamily="18" charset="0"/>
              </a:rPr>
              <a:t>Pembayaran </a:t>
            </a:r>
            <a:r>
              <a:rPr lang="id-ID" sz="1600" dirty="0">
                <a:latin typeface="Times New Roman" panose="02020603050405020304" pitchFamily="18" charset="0"/>
                <a:cs typeface="Times New Roman" panose="02020603050405020304" pitchFamily="18" charset="0"/>
              </a:rPr>
              <a:t>dapat dilakukan </a:t>
            </a:r>
            <a:r>
              <a:rPr lang="id-ID" sz="1600" dirty="0" smtClean="0">
                <a:latin typeface="Times New Roman" panose="02020603050405020304" pitchFamily="18" charset="0"/>
                <a:cs typeface="Times New Roman" panose="02020603050405020304" pitchFamily="18" charset="0"/>
              </a:rPr>
              <a:t>secara online</a:t>
            </a:r>
            <a:r>
              <a:rPr lang="id-ID" sz="1600" dirty="0">
                <a:latin typeface="Times New Roman" panose="02020603050405020304" pitchFamily="18" charset="0"/>
                <a:cs typeface="Times New Roman" panose="02020603050405020304" pitchFamily="18" charset="0"/>
              </a:rPr>
              <a:t>, </a:t>
            </a:r>
            <a:r>
              <a:rPr lang="id-ID" sz="1600" dirty="0" smtClean="0">
                <a:latin typeface="Times New Roman" panose="02020603050405020304" pitchFamily="18" charset="0"/>
                <a:cs typeface="Times New Roman" panose="02020603050405020304" pitchFamily="18" charset="0"/>
              </a:rPr>
              <a:t>contohnya pembayaran</a:t>
            </a:r>
            <a:endParaRPr lang="id-ID" sz="1600" dirty="0">
              <a:latin typeface="Times New Roman" panose="02020603050405020304" pitchFamily="18" charset="0"/>
              <a:cs typeface="Times New Roman" panose="02020603050405020304" pitchFamily="18" charset="0"/>
            </a:endParaRPr>
          </a:p>
          <a:p>
            <a:pPr lvl="2" algn="just"/>
            <a:r>
              <a:rPr lang="id-ID" sz="1600" dirty="0">
                <a:latin typeface="Times New Roman" panose="02020603050405020304" pitchFamily="18" charset="0"/>
                <a:cs typeface="Times New Roman" panose="02020603050405020304" pitchFamily="18" charset="0"/>
              </a:rPr>
              <a:t>menggunakan credit card, agent pembayaran</a:t>
            </a:r>
          </a:p>
          <a:p>
            <a:pPr lvl="2" algn="just"/>
            <a:r>
              <a:rPr lang="id-ID" sz="1600" dirty="0">
                <a:latin typeface="Times New Roman" panose="02020603050405020304" pitchFamily="18" charset="0"/>
                <a:cs typeface="Times New Roman" panose="02020603050405020304" pitchFamily="18" charset="0"/>
              </a:rPr>
              <a:t>di internet atau online banking</a:t>
            </a:r>
            <a:r>
              <a:rPr lang="id-ID" sz="1600" dirty="0" smtClean="0">
                <a:latin typeface="Times New Roman" panose="02020603050405020304" pitchFamily="18" charset="0"/>
                <a:cs typeface="Times New Roman" panose="02020603050405020304" pitchFamily="18" charset="0"/>
              </a:rPr>
              <a:t>.</a:t>
            </a:r>
          </a:p>
          <a:p>
            <a:pPr lvl="2" algn="just"/>
            <a:endParaRPr lang="id-ID" sz="1600" dirty="0">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id-ID" sz="1600" dirty="0" smtClean="0">
                <a:latin typeface="Times New Roman" panose="02020603050405020304" pitchFamily="18" charset="0"/>
                <a:cs typeface="Times New Roman" panose="02020603050405020304" pitchFamily="18" charset="0"/>
              </a:rPr>
              <a:t>Penggunaan QR Code dalam aktivasi tiket, atau mengkonfirmasi pembayaran pesanan.</a:t>
            </a:r>
          </a:p>
        </p:txBody>
      </p:sp>
      <p:sp>
        <p:nvSpPr>
          <p:cNvPr id="41" name="Google Shape;2310;p48"/>
          <p:cNvSpPr/>
          <p:nvPr/>
        </p:nvSpPr>
        <p:spPr>
          <a:xfrm rot="1319958">
            <a:off x="1921845" y="4166030"/>
            <a:ext cx="716284" cy="584357"/>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F4D1FB">
              <a:alpha val="77980"/>
            </a:srgb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124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3"/>
        <p:cNvGrpSpPr/>
        <p:nvPr/>
      </p:nvGrpSpPr>
      <p:grpSpPr>
        <a:xfrm>
          <a:off x="0" y="0"/>
          <a:ext cx="0" cy="0"/>
          <a:chOff x="0" y="0"/>
          <a:chExt cx="0" cy="0"/>
        </a:xfrm>
      </p:grpSpPr>
      <p:grpSp>
        <p:nvGrpSpPr>
          <p:cNvPr id="2386" name="Google Shape;2386;p50"/>
          <p:cNvGrpSpPr/>
          <p:nvPr/>
        </p:nvGrpSpPr>
        <p:grpSpPr>
          <a:xfrm>
            <a:off x="1265764" y="280693"/>
            <a:ext cx="1052821" cy="924018"/>
            <a:chOff x="4664224" y="-1033508"/>
            <a:chExt cx="508093" cy="445933"/>
          </a:xfrm>
        </p:grpSpPr>
        <p:sp>
          <p:nvSpPr>
            <p:cNvPr id="2387" name="Google Shape;2387;p50"/>
            <p:cNvSpPr/>
            <p:nvPr/>
          </p:nvSpPr>
          <p:spPr>
            <a:xfrm>
              <a:off x="4664224" y="-1033508"/>
              <a:ext cx="508093" cy="445933"/>
            </a:xfrm>
            <a:custGeom>
              <a:avLst/>
              <a:gdLst/>
              <a:ahLst/>
              <a:cxnLst/>
              <a:rect l="l" t="t" r="r" b="b"/>
              <a:pathLst>
                <a:path w="14100" h="12375" extrusionOk="0">
                  <a:moveTo>
                    <a:pt x="7050" y="0"/>
                  </a:moveTo>
                  <a:cubicBezTo>
                    <a:pt x="5899" y="0"/>
                    <a:pt x="4735" y="320"/>
                    <a:pt x="3696" y="989"/>
                  </a:cubicBezTo>
                  <a:cubicBezTo>
                    <a:pt x="826" y="2847"/>
                    <a:pt x="1" y="6674"/>
                    <a:pt x="1848" y="9545"/>
                  </a:cubicBezTo>
                  <a:cubicBezTo>
                    <a:pt x="3034" y="11376"/>
                    <a:pt x="5022" y="12375"/>
                    <a:pt x="7051" y="12375"/>
                  </a:cubicBezTo>
                  <a:cubicBezTo>
                    <a:pt x="8201" y="12375"/>
                    <a:pt x="9365" y="12054"/>
                    <a:pt x="10404" y="11381"/>
                  </a:cubicBezTo>
                  <a:cubicBezTo>
                    <a:pt x="13274" y="9534"/>
                    <a:pt x="14099" y="5696"/>
                    <a:pt x="12241" y="2825"/>
                  </a:cubicBezTo>
                  <a:cubicBezTo>
                    <a:pt x="11062" y="994"/>
                    <a:pt x="9077" y="0"/>
                    <a:pt x="7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0"/>
            <p:cNvSpPr/>
            <p:nvPr/>
          </p:nvSpPr>
          <p:spPr>
            <a:xfrm>
              <a:off x="4721303" y="-828288"/>
              <a:ext cx="116934" cy="189076"/>
            </a:xfrm>
            <a:custGeom>
              <a:avLst/>
              <a:gdLst/>
              <a:ahLst/>
              <a:cxnLst/>
              <a:rect l="l" t="t" r="r" b="b"/>
              <a:pathLst>
                <a:path w="3245" h="5247" extrusionOk="0">
                  <a:moveTo>
                    <a:pt x="110" y="1"/>
                  </a:moveTo>
                  <a:cubicBezTo>
                    <a:pt x="0" y="540"/>
                    <a:pt x="11" y="1100"/>
                    <a:pt x="110" y="1650"/>
                  </a:cubicBezTo>
                  <a:cubicBezTo>
                    <a:pt x="220" y="2189"/>
                    <a:pt x="418" y="2717"/>
                    <a:pt x="704" y="3201"/>
                  </a:cubicBezTo>
                  <a:cubicBezTo>
                    <a:pt x="990" y="3685"/>
                    <a:pt x="1364" y="4114"/>
                    <a:pt x="1793" y="4465"/>
                  </a:cubicBezTo>
                  <a:cubicBezTo>
                    <a:pt x="2222" y="4817"/>
                    <a:pt x="2717" y="5092"/>
                    <a:pt x="3245" y="5246"/>
                  </a:cubicBezTo>
                  <a:cubicBezTo>
                    <a:pt x="2772" y="4971"/>
                    <a:pt x="2332" y="4652"/>
                    <a:pt x="1947" y="4290"/>
                  </a:cubicBezTo>
                  <a:cubicBezTo>
                    <a:pt x="1573" y="3916"/>
                    <a:pt x="1232" y="3498"/>
                    <a:pt x="968" y="3047"/>
                  </a:cubicBezTo>
                  <a:cubicBezTo>
                    <a:pt x="693" y="2596"/>
                    <a:pt x="484" y="2101"/>
                    <a:pt x="341" y="1595"/>
                  </a:cubicBezTo>
                  <a:cubicBezTo>
                    <a:pt x="198" y="1078"/>
                    <a:pt x="121" y="551"/>
                    <a:pt x="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0"/>
            <p:cNvSpPr/>
            <p:nvPr/>
          </p:nvSpPr>
          <p:spPr>
            <a:xfrm>
              <a:off x="4882199" y="-630528"/>
              <a:ext cx="98303" cy="16756"/>
            </a:xfrm>
            <a:custGeom>
              <a:avLst/>
              <a:gdLst/>
              <a:ahLst/>
              <a:cxnLst/>
              <a:rect l="l" t="t" r="r" b="b"/>
              <a:pathLst>
                <a:path w="2728" h="465" extrusionOk="0">
                  <a:moveTo>
                    <a:pt x="2728" y="0"/>
                  </a:moveTo>
                  <a:cubicBezTo>
                    <a:pt x="2486" y="66"/>
                    <a:pt x="2266" y="110"/>
                    <a:pt x="2046" y="132"/>
                  </a:cubicBezTo>
                  <a:cubicBezTo>
                    <a:pt x="1826" y="154"/>
                    <a:pt x="1606" y="165"/>
                    <a:pt x="1386" y="165"/>
                  </a:cubicBezTo>
                  <a:cubicBezTo>
                    <a:pt x="1155" y="165"/>
                    <a:pt x="935" y="143"/>
                    <a:pt x="704" y="132"/>
                  </a:cubicBezTo>
                  <a:cubicBezTo>
                    <a:pt x="541" y="124"/>
                    <a:pt x="372" y="117"/>
                    <a:pt x="205" y="117"/>
                  </a:cubicBezTo>
                  <a:cubicBezTo>
                    <a:pt x="136" y="117"/>
                    <a:pt x="68" y="118"/>
                    <a:pt x="0" y="121"/>
                  </a:cubicBezTo>
                  <a:cubicBezTo>
                    <a:pt x="209" y="231"/>
                    <a:pt x="440" y="308"/>
                    <a:pt x="660" y="363"/>
                  </a:cubicBezTo>
                  <a:cubicBezTo>
                    <a:pt x="891" y="429"/>
                    <a:pt x="1133" y="462"/>
                    <a:pt x="1375" y="462"/>
                  </a:cubicBezTo>
                  <a:cubicBezTo>
                    <a:pt x="1405" y="463"/>
                    <a:pt x="1436" y="464"/>
                    <a:pt x="1466" y="464"/>
                  </a:cubicBezTo>
                  <a:cubicBezTo>
                    <a:pt x="1680" y="464"/>
                    <a:pt x="1899" y="430"/>
                    <a:pt x="2101" y="363"/>
                  </a:cubicBezTo>
                  <a:cubicBezTo>
                    <a:pt x="2332" y="297"/>
                    <a:pt x="2552" y="176"/>
                    <a:pt x="27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0"/>
            <p:cNvSpPr/>
            <p:nvPr/>
          </p:nvSpPr>
          <p:spPr>
            <a:xfrm>
              <a:off x="5019312" y="-679680"/>
              <a:ext cx="34522" cy="30954"/>
            </a:xfrm>
            <a:custGeom>
              <a:avLst/>
              <a:gdLst/>
              <a:ahLst/>
              <a:cxnLst/>
              <a:rect l="l" t="t" r="r" b="b"/>
              <a:pathLst>
                <a:path w="958" h="859" extrusionOk="0">
                  <a:moveTo>
                    <a:pt x="957" y="1"/>
                  </a:moveTo>
                  <a:lnTo>
                    <a:pt x="957" y="1"/>
                  </a:lnTo>
                  <a:cubicBezTo>
                    <a:pt x="836" y="34"/>
                    <a:pt x="737" y="89"/>
                    <a:pt x="649" y="155"/>
                  </a:cubicBezTo>
                  <a:cubicBezTo>
                    <a:pt x="561" y="210"/>
                    <a:pt x="473" y="276"/>
                    <a:pt x="396" y="341"/>
                  </a:cubicBezTo>
                  <a:cubicBezTo>
                    <a:pt x="319" y="418"/>
                    <a:pt x="242" y="484"/>
                    <a:pt x="176" y="572"/>
                  </a:cubicBezTo>
                  <a:cubicBezTo>
                    <a:pt x="110" y="660"/>
                    <a:pt x="44" y="748"/>
                    <a:pt x="0" y="858"/>
                  </a:cubicBezTo>
                  <a:cubicBezTo>
                    <a:pt x="121" y="847"/>
                    <a:pt x="231" y="814"/>
                    <a:pt x="330" y="759"/>
                  </a:cubicBezTo>
                  <a:cubicBezTo>
                    <a:pt x="429" y="704"/>
                    <a:pt x="517" y="638"/>
                    <a:pt x="605" y="572"/>
                  </a:cubicBezTo>
                  <a:cubicBezTo>
                    <a:pt x="682" y="495"/>
                    <a:pt x="759" y="407"/>
                    <a:pt x="814" y="319"/>
                  </a:cubicBezTo>
                  <a:cubicBezTo>
                    <a:pt x="880" y="221"/>
                    <a:pt x="935" y="122"/>
                    <a:pt x="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0"/>
            <p:cNvSpPr/>
            <p:nvPr/>
          </p:nvSpPr>
          <p:spPr>
            <a:xfrm>
              <a:off x="4877046" y="-1005040"/>
              <a:ext cx="159743" cy="51566"/>
            </a:xfrm>
            <a:custGeom>
              <a:avLst/>
              <a:gdLst/>
              <a:ahLst/>
              <a:cxnLst/>
              <a:rect l="l" t="t" r="r" b="b"/>
              <a:pathLst>
                <a:path w="4433" h="1431" extrusionOk="0">
                  <a:moveTo>
                    <a:pt x="1199" y="1"/>
                  </a:moveTo>
                  <a:cubicBezTo>
                    <a:pt x="792" y="1"/>
                    <a:pt x="385" y="45"/>
                    <a:pt x="0" y="166"/>
                  </a:cubicBezTo>
                  <a:cubicBezTo>
                    <a:pt x="407" y="177"/>
                    <a:pt x="792" y="188"/>
                    <a:pt x="1177" y="243"/>
                  </a:cubicBezTo>
                  <a:cubicBezTo>
                    <a:pt x="1562" y="298"/>
                    <a:pt x="1947" y="364"/>
                    <a:pt x="2310" y="474"/>
                  </a:cubicBezTo>
                  <a:cubicBezTo>
                    <a:pt x="2684" y="573"/>
                    <a:pt x="3047" y="716"/>
                    <a:pt x="3398" y="870"/>
                  </a:cubicBezTo>
                  <a:cubicBezTo>
                    <a:pt x="3750" y="1035"/>
                    <a:pt x="4091" y="1222"/>
                    <a:pt x="4432" y="1431"/>
                  </a:cubicBezTo>
                  <a:cubicBezTo>
                    <a:pt x="4179" y="1123"/>
                    <a:pt x="3849" y="870"/>
                    <a:pt x="3508" y="661"/>
                  </a:cubicBezTo>
                  <a:cubicBezTo>
                    <a:pt x="3156" y="452"/>
                    <a:pt x="2783" y="298"/>
                    <a:pt x="2398" y="188"/>
                  </a:cubicBezTo>
                  <a:cubicBezTo>
                    <a:pt x="2002" y="78"/>
                    <a:pt x="1595" y="12"/>
                    <a:pt x="11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2" name="Google Shape;2392;p50"/>
          <p:cNvSpPr/>
          <p:nvPr/>
        </p:nvSpPr>
        <p:spPr>
          <a:xfrm>
            <a:off x="1567098" y="618337"/>
            <a:ext cx="450150" cy="248700"/>
          </a:xfrm>
          <a:prstGeom prst="rect">
            <a:avLst/>
          </a:prstGeom>
        </p:spPr>
        <p:txBody>
          <a:bodyPr>
            <a:prstTxWarp prst="textPlain">
              <a:avLst/>
            </a:prstTxWarp>
          </a:bodyPr>
          <a:lstStyle/>
          <a:p>
            <a:pPr lvl="0" algn="ctr"/>
            <a:r>
              <a:rPr b="0" i="0" dirty="0">
                <a:ln>
                  <a:noFill/>
                </a:ln>
                <a:solidFill>
                  <a:schemeClr val="accent2"/>
                </a:solidFill>
                <a:latin typeface="Poppins;900"/>
              </a:rPr>
              <a:t>“</a:t>
            </a:r>
          </a:p>
        </p:txBody>
      </p:sp>
      <p:sp>
        <p:nvSpPr>
          <p:cNvPr id="2393" name="Google Shape;2393;p50"/>
          <p:cNvSpPr/>
          <p:nvPr/>
        </p:nvSpPr>
        <p:spPr>
          <a:xfrm rot="2111519">
            <a:off x="7713874" y="3837951"/>
            <a:ext cx="716253" cy="584332"/>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le 6"/>
          <p:cNvSpPr>
            <a:spLocks noGrp="1"/>
          </p:cNvSpPr>
          <p:nvPr>
            <p:ph type="title"/>
          </p:nvPr>
        </p:nvSpPr>
        <p:spPr>
          <a:xfrm>
            <a:off x="1550294" y="2072719"/>
            <a:ext cx="6575398" cy="2109353"/>
          </a:xfrm>
        </p:spPr>
        <p:txBody>
          <a:bodyPr/>
          <a:lstStyle/>
          <a:p>
            <a:r>
              <a:rPr lang="id-ID" sz="1400" dirty="0" smtClean="0">
                <a:solidFill>
                  <a:schemeClr val="tx1"/>
                </a:solidFill>
                <a:latin typeface="Times New Roman" panose="02020603050405020304" pitchFamily="18" charset="0"/>
                <a:cs typeface="Times New Roman" panose="02020603050405020304" pitchFamily="18" charset="0"/>
              </a:rPr>
              <a:t>1. Sistem Pemesanan Dan Pembelian Tiket Bioskop Secara Online</a:t>
            </a:r>
            <a:br>
              <a:rPr lang="id-ID" sz="1400" dirty="0" smtClean="0">
                <a:solidFill>
                  <a:schemeClr val="tx1"/>
                </a:solidFill>
                <a:latin typeface="Times New Roman" panose="02020603050405020304" pitchFamily="18" charset="0"/>
                <a:cs typeface="Times New Roman" panose="02020603050405020304" pitchFamily="18" charset="0"/>
              </a:rPr>
            </a:br>
            <a:r>
              <a:rPr lang="id-ID" sz="1400" dirty="0" smtClean="0">
                <a:solidFill>
                  <a:schemeClr val="tx1"/>
                </a:solidFill>
                <a:latin typeface="Times New Roman" panose="02020603050405020304" pitchFamily="18" charset="0"/>
                <a:cs typeface="Times New Roman" panose="02020603050405020304" pitchFamily="18" charset="0"/>
              </a:rPr>
              <a:t>(https://eprints.utdi.ac.id/3357/8/113110090_BAB%20%20%20I.pdf)</a:t>
            </a:r>
            <a:br>
              <a:rPr lang="id-ID" sz="1400" dirty="0" smtClean="0">
                <a:solidFill>
                  <a:schemeClr val="tx1"/>
                </a:solidFill>
                <a:latin typeface="Times New Roman" panose="02020603050405020304" pitchFamily="18" charset="0"/>
                <a:cs typeface="Times New Roman" panose="02020603050405020304" pitchFamily="18" charset="0"/>
              </a:rPr>
            </a:br>
            <a:r>
              <a:rPr lang="id-ID" sz="1400" dirty="0" smtClean="0">
                <a:solidFill>
                  <a:schemeClr val="tx1"/>
                </a:solidFill>
                <a:latin typeface="Times New Roman" panose="02020603050405020304" pitchFamily="18" charset="0"/>
                <a:cs typeface="Times New Roman" panose="02020603050405020304" pitchFamily="18" charset="0"/>
              </a:rPr>
              <a:t/>
            </a:r>
            <a:br>
              <a:rPr lang="id-ID" sz="1400" dirty="0" smtClean="0">
                <a:solidFill>
                  <a:schemeClr val="tx1"/>
                </a:solidFill>
                <a:latin typeface="Times New Roman" panose="02020603050405020304" pitchFamily="18" charset="0"/>
                <a:cs typeface="Times New Roman" panose="02020603050405020304" pitchFamily="18" charset="0"/>
              </a:rPr>
            </a:br>
            <a:r>
              <a:rPr lang="id-ID" sz="1400" dirty="0" smtClean="0">
                <a:solidFill>
                  <a:schemeClr val="tx1"/>
                </a:solidFill>
                <a:latin typeface="Times New Roman" panose="02020603050405020304" pitchFamily="18" charset="0"/>
                <a:cs typeface="Times New Roman" panose="02020603050405020304" pitchFamily="18" charset="0"/>
              </a:rPr>
              <a:t>2. Ganda Yoga Swara, Yunes Pebriadi. Rekayasa Perangkat Lunak Pemesanan Tiket Bioskop Berbasis Web. Jurnal TEKNOIF. 2016; 4(2): 27.</a:t>
            </a:r>
            <a:br>
              <a:rPr lang="id-ID" sz="1400" dirty="0" smtClean="0">
                <a:solidFill>
                  <a:schemeClr val="tx1"/>
                </a:solidFill>
                <a:latin typeface="Times New Roman" panose="02020603050405020304" pitchFamily="18" charset="0"/>
                <a:cs typeface="Times New Roman" panose="02020603050405020304" pitchFamily="18" charset="0"/>
              </a:rPr>
            </a:br>
            <a:r>
              <a:rPr lang="id-ID" sz="1400" dirty="0" smtClean="0">
                <a:solidFill>
                  <a:schemeClr val="tx1"/>
                </a:solidFill>
                <a:latin typeface="Times New Roman" panose="02020603050405020304" pitchFamily="18" charset="0"/>
                <a:cs typeface="Times New Roman" panose="02020603050405020304" pitchFamily="18" charset="0"/>
              </a:rPr>
              <a:t/>
            </a:r>
            <a:br>
              <a:rPr lang="id-ID" sz="1400" dirty="0" smtClean="0">
                <a:solidFill>
                  <a:schemeClr val="tx1"/>
                </a:solidFill>
                <a:latin typeface="Times New Roman" panose="02020603050405020304" pitchFamily="18" charset="0"/>
                <a:cs typeface="Times New Roman" panose="02020603050405020304" pitchFamily="18" charset="0"/>
              </a:rPr>
            </a:br>
            <a:r>
              <a:rPr lang="id-ID" sz="1400" dirty="0" smtClean="0">
                <a:solidFill>
                  <a:schemeClr val="tx1"/>
                </a:solidFill>
                <a:latin typeface="Times New Roman" panose="02020603050405020304" pitchFamily="18" charset="0"/>
                <a:cs typeface="Times New Roman" panose="02020603050405020304" pitchFamily="18" charset="0"/>
              </a:rPr>
              <a:t>3. </a:t>
            </a:r>
            <a:r>
              <a:rPr lang="en-US" sz="1400" cap="all" dirty="0" smtClean="0">
                <a:solidFill>
                  <a:schemeClr val="tx1"/>
                </a:solidFill>
                <a:latin typeface="Times New Roman" panose="02020603050405020304" pitchFamily="18" charset="0"/>
                <a:cs typeface="Times New Roman" panose="02020603050405020304" pitchFamily="18" charset="0"/>
              </a:rPr>
              <a:t>DODDY TANUWIDJAJA</a:t>
            </a:r>
            <a:r>
              <a:rPr lang="id-ID" sz="1400" cap="all" dirty="0" smtClean="0">
                <a:solidFill>
                  <a:schemeClr val="tx1"/>
                </a:solidFill>
                <a:latin typeface="Times New Roman" panose="02020603050405020304" pitchFamily="18" charset="0"/>
                <a:cs typeface="Times New Roman" panose="02020603050405020304" pitchFamily="18" charset="0"/>
              </a:rPr>
              <a:t>, </a:t>
            </a:r>
            <a:r>
              <a:rPr lang="id-ID" sz="1400" dirty="0">
                <a:solidFill>
                  <a:schemeClr val="tx1"/>
                </a:solidFill>
                <a:latin typeface="Times New Roman" panose="02020603050405020304" pitchFamily="18" charset="0"/>
                <a:cs typeface="Times New Roman" panose="02020603050405020304" pitchFamily="18" charset="0"/>
              </a:rPr>
              <a:t>ANALISA SISTEM PEMESANAN TIKET BIOSKOP BERBASIS ONLINE DENGAN MENGGUNAKAN PHP DAN MYSQL </a:t>
            </a:r>
            <a:br>
              <a:rPr lang="id-ID" sz="1400" dirty="0">
                <a:solidFill>
                  <a:schemeClr val="tx1"/>
                </a:solidFill>
                <a:latin typeface="Times New Roman" panose="02020603050405020304" pitchFamily="18" charset="0"/>
                <a:cs typeface="Times New Roman" panose="02020603050405020304" pitchFamily="18" charset="0"/>
              </a:rPr>
            </a:br>
            <a:r>
              <a:rPr lang="id-ID" sz="1400" dirty="0">
                <a:solidFill>
                  <a:schemeClr val="tx1"/>
                </a:solidFill>
                <a:latin typeface="Times New Roman" panose="02020603050405020304" pitchFamily="18" charset="0"/>
                <a:cs typeface="Times New Roman" panose="02020603050405020304" pitchFamily="18" charset="0"/>
              </a:rPr>
              <a:t>(https://adoc.pub/analisa-sistem-pemesanan-tiket-bioskop-berbasis-online-denga.html)</a:t>
            </a:r>
            <a:br>
              <a:rPr lang="id-ID" sz="1400" dirty="0">
                <a:solidFill>
                  <a:schemeClr val="tx1"/>
                </a:solidFill>
                <a:latin typeface="Times New Roman" panose="02020603050405020304" pitchFamily="18" charset="0"/>
                <a:cs typeface="Times New Roman" panose="02020603050405020304" pitchFamily="18" charset="0"/>
              </a:rPr>
            </a:br>
            <a:r>
              <a:rPr lang="id-ID" sz="1400" dirty="0">
                <a:solidFill>
                  <a:schemeClr val="tx1"/>
                </a:solidFill>
                <a:latin typeface="Times New Roman" panose="02020603050405020304" pitchFamily="18" charset="0"/>
                <a:cs typeface="Times New Roman" panose="02020603050405020304" pitchFamily="18" charset="0"/>
              </a:rPr>
              <a:t/>
            </a:r>
            <a:br>
              <a:rPr lang="id-ID" sz="1400" dirty="0">
                <a:solidFill>
                  <a:schemeClr val="tx1"/>
                </a:solidFill>
                <a:latin typeface="Times New Roman" panose="02020603050405020304" pitchFamily="18" charset="0"/>
                <a:cs typeface="Times New Roman" panose="02020603050405020304" pitchFamily="18" charset="0"/>
              </a:rPr>
            </a:br>
            <a:r>
              <a:rPr lang="id-ID" sz="1400" dirty="0">
                <a:solidFill>
                  <a:schemeClr val="tx1"/>
                </a:solidFill>
                <a:latin typeface="Times New Roman" panose="02020603050405020304" pitchFamily="18" charset="0"/>
                <a:cs typeface="Times New Roman" panose="02020603050405020304" pitchFamily="18" charset="0"/>
              </a:rPr>
              <a:t>4. Pemrograman Web - Fakultas Teknik Unpas</a:t>
            </a:r>
            <a:br>
              <a:rPr lang="id-ID" sz="1400" dirty="0">
                <a:solidFill>
                  <a:schemeClr val="tx1"/>
                </a:solidFill>
                <a:latin typeface="Times New Roman" panose="02020603050405020304" pitchFamily="18" charset="0"/>
                <a:cs typeface="Times New Roman" panose="02020603050405020304" pitchFamily="18" charset="0"/>
              </a:rPr>
            </a:br>
            <a:r>
              <a:rPr lang="id-ID" sz="1400" dirty="0" smtClean="0">
                <a:solidFill>
                  <a:schemeClr val="tx1"/>
                </a:solidFill>
                <a:latin typeface="Times New Roman" panose="02020603050405020304" pitchFamily="18" charset="0"/>
                <a:cs typeface="Times New Roman" panose="02020603050405020304" pitchFamily="18" charset="0"/>
              </a:rPr>
              <a:t>(https</a:t>
            </a:r>
            <a:r>
              <a:rPr lang="id-ID" sz="1400" dirty="0">
                <a:solidFill>
                  <a:schemeClr val="tx1"/>
                </a:solidFill>
                <a:latin typeface="Times New Roman" panose="02020603050405020304" pitchFamily="18" charset="0"/>
                <a:cs typeface="Times New Roman" panose="02020603050405020304" pitchFamily="18" charset="0"/>
              </a:rPr>
              <a:t>://www.teknik.unpas.ac.id/blogs/pemrograman-web/)</a:t>
            </a:r>
          </a:p>
        </p:txBody>
      </p:sp>
      <p:sp>
        <p:nvSpPr>
          <p:cNvPr id="17" name="Google Shape;1681;p36"/>
          <p:cNvSpPr txBox="1">
            <a:spLocks/>
          </p:cNvSpPr>
          <p:nvPr/>
        </p:nvSpPr>
        <p:spPr>
          <a:xfrm>
            <a:off x="1384038" y="1045930"/>
            <a:ext cx="5401226" cy="9075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Poppins Black"/>
              <a:buNone/>
              <a:defRPr sz="5000" b="0" i="0" u="none" strike="noStrike" cap="none">
                <a:solidFill>
                  <a:schemeClr val="accent2"/>
                </a:solidFill>
                <a:latin typeface="Poppins Black"/>
                <a:ea typeface="Poppins Black"/>
                <a:cs typeface="Poppins Black"/>
                <a:sym typeface="Poppins Black"/>
              </a:defRPr>
            </a:lvl1pPr>
            <a:lvl2pPr marR="0" lvl="1"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9pPr>
          </a:lstStyle>
          <a:p>
            <a:r>
              <a:rPr lang="id-ID" sz="4000" dirty="0" smtClean="0"/>
              <a:t>DAFTAR </a:t>
            </a:r>
            <a:r>
              <a:rPr lang="id-ID" sz="4000" dirty="0" smtClean="0">
                <a:highlight>
                  <a:schemeClr val="dk2"/>
                </a:highlight>
              </a:rPr>
              <a:t>PUSTAKA</a:t>
            </a:r>
            <a:endParaRPr lang="id-ID" sz="4000" dirty="0"/>
          </a:p>
        </p:txBody>
      </p:sp>
    </p:spTree>
    <p:extLst>
      <p:ext uri="{BB962C8B-B14F-4D97-AF65-F5344CB8AC3E}">
        <p14:creationId xmlns:p14="http://schemas.microsoft.com/office/powerpoint/2010/main" val="3455816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2" name="Google Shape;2302;p48"/>
          <p:cNvSpPr txBox="1">
            <a:spLocks noGrp="1"/>
          </p:cNvSpPr>
          <p:nvPr>
            <p:ph type="subTitle" idx="1"/>
          </p:nvPr>
        </p:nvSpPr>
        <p:spPr>
          <a:xfrm>
            <a:off x="1555150" y="1570813"/>
            <a:ext cx="6050995" cy="117397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ID" dirty="0" smtClean="0">
                <a:latin typeface="Times New Roman" panose="02020603050405020304" pitchFamily="18" charset="0"/>
                <a:cs typeface="Times New Roman" panose="02020603050405020304" pitchFamily="18" charset="0"/>
              </a:rPr>
              <a:t>Nama		: Rima Yanti</a:t>
            </a:r>
          </a:p>
          <a:p>
            <a:pPr marL="0" lvl="0" indent="0" algn="just" rtl="0">
              <a:spcBef>
                <a:spcPts val="0"/>
              </a:spcBef>
              <a:spcAft>
                <a:spcPts val="0"/>
              </a:spcAft>
              <a:buNone/>
            </a:pPr>
            <a:r>
              <a:rPr lang="id-ID" dirty="0" smtClean="0">
                <a:latin typeface="Times New Roman" panose="02020603050405020304" pitchFamily="18" charset="0"/>
                <a:cs typeface="Times New Roman" panose="02020603050405020304" pitchFamily="18" charset="0"/>
              </a:rPr>
              <a:t>Nim		: 15200415</a:t>
            </a:r>
          </a:p>
          <a:p>
            <a:pPr marL="0" lvl="0" indent="0" algn="just" rtl="0">
              <a:spcBef>
                <a:spcPts val="0"/>
              </a:spcBef>
              <a:spcAft>
                <a:spcPts val="0"/>
              </a:spcAft>
              <a:buNone/>
            </a:pPr>
            <a:r>
              <a:rPr lang="id-ID" dirty="0" smtClean="0">
                <a:latin typeface="Times New Roman" panose="02020603050405020304" pitchFamily="18" charset="0"/>
                <a:cs typeface="Times New Roman" panose="02020603050405020304" pitchFamily="18" charset="0"/>
              </a:rPr>
              <a:t>Prodi/Jurusan	: Ilmu Komputer</a:t>
            </a:r>
          </a:p>
          <a:p>
            <a:pPr marL="0" lvl="0" indent="0" algn="just" rtl="0">
              <a:spcBef>
                <a:spcPts val="0"/>
              </a:spcBef>
              <a:spcAft>
                <a:spcPts val="0"/>
              </a:spcAft>
              <a:buNone/>
            </a:pPr>
            <a:r>
              <a:rPr lang="id-ID" dirty="0" smtClean="0">
                <a:latin typeface="Times New Roman" panose="02020603050405020304" pitchFamily="18" charset="0"/>
                <a:cs typeface="Times New Roman" panose="02020603050405020304" pitchFamily="18" charset="0"/>
              </a:rPr>
              <a:t>Fakultas		: Teknik dan Informatika</a:t>
            </a:r>
          </a:p>
        </p:txBody>
      </p:sp>
      <p:sp>
        <p:nvSpPr>
          <p:cNvPr id="2310" name="Google Shape;2310;p48"/>
          <p:cNvSpPr/>
          <p:nvPr/>
        </p:nvSpPr>
        <p:spPr>
          <a:xfrm rot="1319958">
            <a:off x="7398157" y="1278635"/>
            <a:ext cx="716284" cy="584357"/>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rot="19664669">
            <a:off x="664349" y="4766920"/>
            <a:ext cx="707047" cy="393073"/>
          </a:xfrm>
          <a:custGeom>
            <a:avLst/>
            <a:gdLst/>
            <a:ahLst/>
            <a:cxnLst/>
            <a:rect l="l" t="t" r="r" b="b"/>
            <a:pathLst>
              <a:path w="39447" h="21927" extrusionOk="0">
                <a:moveTo>
                  <a:pt x="22325" y="0"/>
                </a:moveTo>
                <a:cubicBezTo>
                  <a:pt x="21729" y="0"/>
                  <a:pt x="21241" y="224"/>
                  <a:pt x="20878" y="821"/>
                </a:cubicBezTo>
                <a:cubicBezTo>
                  <a:pt x="20846" y="886"/>
                  <a:pt x="20781" y="919"/>
                  <a:pt x="20748" y="984"/>
                </a:cubicBezTo>
                <a:cubicBezTo>
                  <a:pt x="20065" y="1699"/>
                  <a:pt x="19545" y="2545"/>
                  <a:pt x="19447" y="3520"/>
                </a:cubicBezTo>
                <a:cubicBezTo>
                  <a:pt x="19285" y="4886"/>
                  <a:pt x="19415" y="5016"/>
                  <a:pt x="20585" y="5374"/>
                </a:cubicBezTo>
                <a:cubicBezTo>
                  <a:pt x="20813" y="5439"/>
                  <a:pt x="21008" y="5504"/>
                  <a:pt x="21203" y="5536"/>
                </a:cubicBezTo>
                <a:cubicBezTo>
                  <a:pt x="23089" y="6057"/>
                  <a:pt x="24976" y="6577"/>
                  <a:pt x="26862" y="7097"/>
                </a:cubicBezTo>
                <a:cubicBezTo>
                  <a:pt x="26959" y="7130"/>
                  <a:pt x="27057" y="7130"/>
                  <a:pt x="27154" y="7260"/>
                </a:cubicBezTo>
                <a:cubicBezTo>
                  <a:pt x="25236" y="7358"/>
                  <a:pt x="23382" y="7488"/>
                  <a:pt x="21528" y="7585"/>
                </a:cubicBezTo>
                <a:cubicBezTo>
                  <a:pt x="17496" y="7813"/>
                  <a:pt x="13464" y="8301"/>
                  <a:pt x="9496" y="8984"/>
                </a:cubicBezTo>
                <a:cubicBezTo>
                  <a:pt x="6992" y="9439"/>
                  <a:pt x="4553" y="9959"/>
                  <a:pt x="2147" y="10740"/>
                </a:cubicBezTo>
                <a:cubicBezTo>
                  <a:pt x="1691" y="10902"/>
                  <a:pt x="1334" y="11162"/>
                  <a:pt x="1139" y="11618"/>
                </a:cubicBezTo>
                <a:cubicBezTo>
                  <a:pt x="1074" y="11780"/>
                  <a:pt x="976" y="11878"/>
                  <a:pt x="911" y="12040"/>
                </a:cubicBezTo>
                <a:cubicBezTo>
                  <a:pt x="326" y="12983"/>
                  <a:pt x="0" y="14024"/>
                  <a:pt x="196" y="15162"/>
                </a:cubicBezTo>
                <a:cubicBezTo>
                  <a:pt x="308" y="15770"/>
                  <a:pt x="436" y="16004"/>
                  <a:pt x="785" y="16004"/>
                </a:cubicBezTo>
                <a:cubicBezTo>
                  <a:pt x="940" y="16004"/>
                  <a:pt x="1139" y="15958"/>
                  <a:pt x="1399" y="15878"/>
                </a:cubicBezTo>
                <a:cubicBezTo>
                  <a:pt x="1496" y="15845"/>
                  <a:pt x="1594" y="15813"/>
                  <a:pt x="1691" y="15780"/>
                </a:cubicBezTo>
                <a:cubicBezTo>
                  <a:pt x="5919" y="14609"/>
                  <a:pt x="10179" y="13601"/>
                  <a:pt x="14537" y="12951"/>
                </a:cubicBezTo>
                <a:cubicBezTo>
                  <a:pt x="17301" y="12528"/>
                  <a:pt x="20065" y="12203"/>
                  <a:pt x="22829" y="12040"/>
                </a:cubicBezTo>
                <a:cubicBezTo>
                  <a:pt x="24260" y="11943"/>
                  <a:pt x="25723" y="11780"/>
                  <a:pt x="27187" y="11715"/>
                </a:cubicBezTo>
                <a:cubicBezTo>
                  <a:pt x="27713" y="11691"/>
                  <a:pt x="28257" y="11615"/>
                  <a:pt x="28845" y="11615"/>
                </a:cubicBezTo>
                <a:cubicBezTo>
                  <a:pt x="29056" y="11615"/>
                  <a:pt x="29272" y="11624"/>
                  <a:pt x="29496" y="11650"/>
                </a:cubicBezTo>
                <a:cubicBezTo>
                  <a:pt x="29268" y="11748"/>
                  <a:pt x="29106" y="11813"/>
                  <a:pt x="28975" y="11878"/>
                </a:cubicBezTo>
                <a:cubicBezTo>
                  <a:pt x="25691" y="13341"/>
                  <a:pt x="22406" y="14805"/>
                  <a:pt x="19155" y="16300"/>
                </a:cubicBezTo>
                <a:cubicBezTo>
                  <a:pt x="18081" y="16788"/>
                  <a:pt x="16878" y="17048"/>
                  <a:pt x="15968" y="17991"/>
                </a:cubicBezTo>
                <a:cubicBezTo>
                  <a:pt x="15220" y="18804"/>
                  <a:pt x="14602" y="19650"/>
                  <a:pt x="14439" y="20756"/>
                </a:cubicBezTo>
                <a:cubicBezTo>
                  <a:pt x="14374" y="21178"/>
                  <a:pt x="14277" y="21634"/>
                  <a:pt x="14732" y="21926"/>
                </a:cubicBezTo>
                <a:lnTo>
                  <a:pt x="15155" y="21926"/>
                </a:lnTo>
                <a:cubicBezTo>
                  <a:pt x="15252" y="21861"/>
                  <a:pt x="15317" y="21796"/>
                  <a:pt x="15415" y="21764"/>
                </a:cubicBezTo>
                <a:cubicBezTo>
                  <a:pt x="17431" y="20951"/>
                  <a:pt x="19382" y="20040"/>
                  <a:pt x="21366" y="19130"/>
                </a:cubicBezTo>
                <a:cubicBezTo>
                  <a:pt x="25203" y="17406"/>
                  <a:pt x="29073" y="15748"/>
                  <a:pt x="32780" y="13796"/>
                </a:cubicBezTo>
                <a:cubicBezTo>
                  <a:pt x="33951" y="13211"/>
                  <a:pt x="35089" y="12593"/>
                  <a:pt x="36097" y="11748"/>
                </a:cubicBezTo>
                <a:cubicBezTo>
                  <a:pt x="36813" y="11097"/>
                  <a:pt x="37496" y="10382"/>
                  <a:pt x="38179" y="9666"/>
                </a:cubicBezTo>
                <a:cubicBezTo>
                  <a:pt x="39447" y="8431"/>
                  <a:pt x="38764" y="6057"/>
                  <a:pt x="37691" y="5341"/>
                </a:cubicBezTo>
                <a:cubicBezTo>
                  <a:pt x="36878" y="4789"/>
                  <a:pt x="36032" y="4366"/>
                  <a:pt x="35154" y="4008"/>
                </a:cubicBezTo>
                <a:cubicBezTo>
                  <a:pt x="32195" y="2772"/>
                  <a:pt x="29138" y="1732"/>
                  <a:pt x="26081" y="821"/>
                </a:cubicBezTo>
                <a:cubicBezTo>
                  <a:pt x="25008" y="496"/>
                  <a:pt x="23902" y="236"/>
                  <a:pt x="22797" y="41"/>
                </a:cubicBezTo>
                <a:cubicBezTo>
                  <a:pt x="22633" y="14"/>
                  <a:pt x="22475" y="0"/>
                  <a:pt x="22325" y="0"/>
                </a:cubicBezTo>
                <a:close/>
              </a:path>
            </a:pathLst>
          </a:custGeom>
          <a:solidFill>
            <a:srgbClr val="F4D1FB">
              <a:alpha val="77980"/>
            </a:srgb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2" name="Google Shape;2312;p48"/>
          <p:cNvGrpSpPr/>
          <p:nvPr/>
        </p:nvGrpSpPr>
        <p:grpSpPr>
          <a:xfrm flipH="1">
            <a:off x="8050394" y="2809394"/>
            <a:ext cx="1263476" cy="2154063"/>
            <a:chOff x="-4225425" y="2089763"/>
            <a:chExt cx="1031325" cy="1758275"/>
          </a:xfrm>
        </p:grpSpPr>
        <p:sp>
          <p:nvSpPr>
            <p:cNvPr id="2313" name="Google Shape;2313;p48"/>
            <p:cNvSpPr/>
            <p:nvPr/>
          </p:nvSpPr>
          <p:spPr>
            <a:xfrm>
              <a:off x="-3687625" y="2411613"/>
              <a:ext cx="373925" cy="262975"/>
            </a:xfrm>
            <a:custGeom>
              <a:avLst/>
              <a:gdLst/>
              <a:ahLst/>
              <a:cxnLst/>
              <a:rect l="l" t="t" r="r" b="b"/>
              <a:pathLst>
                <a:path w="14957" h="10519" extrusionOk="0">
                  <a:moveTo>
                    <a:pt x="5266" y="0"/>
                  </a:moveTo>
                  <a:cubicBezTo>
                    <a:pt x="3394" y="0"/>
                    <a:pt x="1649" y="1202"/>
                    <a:pt x="1038" y="3078"/>
                  </a:cubicBezTo>
                  <a:lnTo>
                    <a:pt x="0" y="6241"/>
                  </a:lnTo>
                  <a:lnTo>
                    <a:pt x="13185" y="10518"/>
                  </a:lnTo>
                  <a:lnTo>
                    <a:pt x="14198" y="7355"/>
                  </a:lnTo>
                  <a:cubicBezTo>
                    <a:pt x="14957" y="5001"/>
                    <a:pt x="13692" y="2496"/>
                    <a:pt x="11363" y="1762"/>
                  </a:cubicBezTo>
                  <a:lnTo>
                    <a:pt x="6631" y="218"/>
                  </a:lnTo>
                  <a:cubicBezTo>
                    <a:pt x="6178" y="70"/>
                    <a:pt x="5718" y="0"/>
                    <a:pt x="5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3679400" y="2565788"/>
              <a:ext cx="298650" cy="136050"/>
            </a:xfrm>
            <a:custGeom>
              <a:avLst/>
              <a:gdLst/>
              <a:ahLst/>
              <a:cxnLst/>
              <a:rect l="l" t="t" r="r" b="b"/>
              <a:pathLst>
                <a:path w="11946" h="5442" extrusionOk="0">
                  <a:moveTo>
                    <a:pt x="582" y="0"/>
                  </a:moveTo>
                  <a:lnTo>
                    <a:pt x="0" y="1772"/>
                  </a:lnTo>
                  <a:lnTo>
                    <a:pt x="11389" y="5442"/>
                  </a:lnTo>
                  <a:lnTo>
                    <a:pt x="11945" y="3695"/>
                  </a:lnTo>
                  <a:lnTo>
                    <a:pt x="5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4225425" y="2557563"/>
              <a:ext cx="1031325" cy="1290475"/>
            </a:xfrm>
            <a:custGeom>
              <a:avLst/>
              <a:gdLst/>
              <a:ahLst/>
              <a:cxnLst/>
              <a:rect l="l" t="t" r="r" b="b"/>
              <a:pathLst>
                <a:path w="41253" h="51619" extrusionOk="0">
                  <a:moveTo>
                    <a:pt x="15321" y="0"/>
                  </a:moveTo>
                  <a:cubicBezTo>
                    <a:pt x="14367" y="0"/>
                    <a:pt x="13503" y="612"/>
                    <a:pt x="13186" y="1542"/>
                  </a:cubicBezTo>
                  <a:lnTo>
                    <a:pt x="380" y="41098"/>
                  </a:lnTo>
                  <a:cubicBezTo>
                    <a:pt x="0" y="42262"/>
                    <a:pt x="633" y="43553"/>
                    <a:pt x="1823" y="43932"/>
                  </a:cubicBezTo>
                  <a:lnTo>
                    <a:pt x="25232" y="51499"/>
                  </a:lnTo>
                  <a:cubicBezTo>
                    <a:pt x="25466" y="51580"/>
                    <a:pt x="25703" y="51619"/>
                    <a:pt x="25937" y="51619"/>
                  </a:cubicBezTo>
                  <a:cubicBezTo>
                    <a:pt x="26869" y="51619"/>
                    <a:pt x="27743" y="51008"/>
                    <a:pt x="28067" y="50057"/>
                  </a:cubicBezTo>
                  <a:lnTo>
                    <a:pt x="40873" y="10526"/>
                  </a:lnTo>
                  <a:cubicBezTo>
                    <a:pt x="41252" y="9387"/>
                    <a:pt x="40670" y="8173"/>
                    <a:pt x="39557" y="7742"/>
                  </a:cubicBezTo>
                  <a:lnTo>
                    <a:pt x="28117" y="3187"/>
                  </a:lnTo>
                  <a:cubicBezTo>
                    <a:pt x="28016" y="3162"/>
                    <a:pt x="27915" y="3136"/>
                    <a:pt x="27839" y="3111"/>
                  </a:cubicBezTo>
                  <a:lnTo>
                    <a:pt x="15894" y="74"/>
                  </a:lnTo>
                  <a:cubicBezTo>
                    <a:pt x="15702" y="24"/>
                    <a:pt x="15509" y="0"/>
                    <a:pt x="15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4102425" y="2748800"/>
              <a:ext cx="775209" cy="938455"/>
            </a:xfrm>
            <a:custGeom>
              <a:avLst/>
              <a:gdLst/>
              <a:ahLst/>
              <a:cxnLst/>
              <a:rect l="l" t="t" r="r" b="b"/>
              <a:pathLst>
                <a:path w="33863" h="40994" extrusionOk="0">
                  <a:moveTo>
                    <a:pt x="14608" y="0"/>
                  </a:moveTo>
                  <a:cubicBezTo>
                    <a:pt x="12228" y="0"/>
                    <a:pt x="10012" y="1519"/>
                    <a:pt x="9238" y="3922"/>
                  </a:cubicBezTo>
                  <a:lnTo>
                    <a:pt x="963" y="29407"/>
                  </a:lnTo>
                  <a:cubicBezTo>
                    <a:pt x="1" y="32368"/>
                    <a:pt x="1621" y="35556"/>
                    <a:pt x="4607" y="36518"/>
                  </a:cubicBezTo>
                  <a:lnTo>
                    <a:pt x="17514" y="40719"/>
                  </a:lnTo>
                  <a:cubicBezTo>
                    <a:pt x="18093" y="40906"/>
                    <a:pt x="18679" y="40994"/>
                    <a:pt x="19255" y="40994"/>
                  </a:cubicBezTo>
                  <a:cubicBezTo>
                    <a:pt x="21652" y="40994"/>
                    <a:pt x="23875" y="39462"/>
                    <a:pt x="24651" y="37075"/>
                  </a:cubicBezTo>
                  <a:lnTo>
                    <a:pt x="32901" y="11590"/>
                  </a:lnTo>
                  <a:cubicBezTo>
                    <a:pt x="33863" y="8629"/>
                    <a:pt x="32243" y="5440"/>
                    <a:pt x="29282" y="4479"/>
                  </a:cubicBezTo>
                  <a:lnTo>
                    <a:pt x="16350" y="278"/>
                  </a:lnTo>
                  <a:cubicBezTo>
                    <a:pt x="15772" y="90"/>
                    <a:pt x="15185" y="0"/>
                    <a:pt x="14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4091175" y="2617563"/>
              <a:ext cx="233375" cy="721375"/>
            </a:xfrm>
            <a:custGeom>
              <a:avLst/>
              <a:gdLst/>
              <a:ahLst/>
              <a:cxnLst/>
              <a:rect l="l" t="t" r="r" b="b"/>
              <a:pathLst>
                <a:path w="9335" h="28855" extrusionOk="0">
                  <a:moveTo>
                    <a:pt x="9277" y="0"/>
                  </a:moveTo>
                  <a:cubicBezTo>
                    <a:pt x="9260" y="0"/>
                    <a:pt x="9243" y="8"/>
                    <a:pt x="9233" y="28"/>
                  </a:cubicBezTo>
                  <a:cubicBezTo>
                    <a:pt x="6272" y="9594"/>
                    <a:pt x="3387" y="19186"/>
                    <a:pt x="46" y="28625"/>
                  </a:cubicBezTo>
                  <a:cubicBezTo>
                    <a:pt x="0" y="28763"/>
                    <a:pt x="122" y="28855"/>
                    <a:pt x="241" y="28855"/>
                  </a:cubicBezTo>
                  <a:cubicBezTo>
                    <a:pt x="319" y="28855"/>
                    <a:pt x="396" y="28816"/>
                    <a:pt x="426" y="28727"/>
                  </a:cubicBezTo>
                  <a:cubicBezTo>
                    <a:pt x="3792" y="19312"/>
                    <a:pt x="6930" y="9771"/>
                    <a:pt x="9334" y="53"/>
                  </a:cubicBezTo>
                  <a:cubicBezTo>
                    <a:pt x="9334" y="22"/>
                    <a:pt x="9305" y="0"/>
                    <a:pt x="9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525675" y="2089763"/>
              <a:ext cx="212625" cy="345650"/>
            </a:xfrm>
            <a:custGeom>
              <a:avLst/>
              <a:gdLst/>
              <a:ahLst/>
              <a:cxnLst/>
              <a:rect l="l" t="t" r="r" b="b"/>
              <a:pathLst>
                <a:path w="8505" h="13826" extrusionOk="0">
                  <a:moveTo>
                    <a:pt x="6773" y="1"/>
                  </a:moveTo>
                  <a:cubicBezTo>
                    <a:pt x="5466" y="1"/>
                    <a:pt x="2886" y="3146"/>
                    <a:pt x="2886" y="3146"/>
                  </a:cubicBezTo>
                  <a:lnTo>
                    <a:pt x="1" y="12004"/>
                  </a:lnTo>
                  <a:lnTo>
                    <a:pt x="5619" y="13826"/>
                  </a:lnTo>
                  <a:lnTo>
                    <a:pt x="8504" y="4968"/>
                  </a:lnTo>
                  <a:cubicBezTo>
                    <a:pt x="8504" y="4968"/>
                    <a:pt x="8226" y="413"/>
                    <a:pt x="6986" y="33"/>
                  </a:cubicBezTo>
                  <a:cubicBezTo>
                    <a:pt x="6920" y="11"/>
                    <a:pt x="6849" y="1"/>
                    <a:pt x="6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3454175" y="2168388"/>
              <a:ext cx="141750" cy="44325"/>
            </a:xfrm>
            <a:custGeom>
              <a:avLst/>
              <a:gdLst/>
              <a:ahLst/>
              <a:cxnLst/>
              <a:rect l="l" t="t" r="r" b="b"/>
              <a:pathLst>
                <a:path w="5670" h="1773" extrusionOk="0">
                  <a:moveTo>
                    <a:pt x="1" y="1"/>
                  </a:moveTo>
                  <a:cubicBezTo>
                    <a:pt x="1772" y="988"/>
                    <a:pt x="3569" y="1595"/>
                    <a:pt x="5594" y="1772"/>
                  </a:cubicBezTo>
                  <a:cubicBezTo>
                    <a:pt x="5670" y="1772"/>
                    <a:pt x="5670" y="1646"/>
                    <a:pt x="5594" y="1646"/>
                  </a:cubicBezTo>
                  <a:cubicBezTo>
                    <a:pt x="3569" y="1469"/>
                    <a:pt x="1848" y="86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3511525" y="2173463"/>
              <a:ext cx="68125" cy="217700"/>
            </a:xfrm>
            <a:custGeom>
              <a:avLst/>
              <a:gdLst/>
              <a:ahLst/>
              <a:cxnLst/>
              <a:rect l="l" t="t" r="r" b="b"/>
              <a:pathLst>
                <a:path w="2725" h="8708" extrusionOk="0">
                  <a:moveTo>
                    <a:pt x="2700" y="0"/>
                  </a:moveTo>
                  <a:cubicBezTo>
                    <a:pt x="1637" y="2759"/>
                    <a:pt x="650" y="5771"/>
                    <a:pt x="17" y="8630"/>
                  </a:cubicBezTo>
                  <a:cubicBezTo>
                    <a:pt x="1" y="8679"/>
                    <a:pt x="37" y="8707"/>
                    <a:pt x="72" y="8707"/>
                  </a:cubicBezTo>
                  <a:cubicBezTo>
                    <a:pt x="91" y="8707"/>
                    <a:pt x="109" y="8699"/>
                    <a:pt x="118" y="8681"/>
                  </a:cubicBezTo>
                  <a:cubicBezTo>
                    <a:pt x="1206" y="5922"/>
                    <a:pt x="2067" y="2885"/>
                    <a:pt x="2725" y="26"/>
                  </a:cubicBezTo>
                  <a:cubicBezTo>
                    <a:pt x="2725" y="0"/>
                    <a:pt x="2700"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3492550" y="2182313"/>
              <a:ext cx="68775" cy="217700"/>
            </a:xfrm>
            <a:custGeom>
              <a:avLst/>
              <a:gdLst/>
              <a:ahLst/>
              <a:cxnLst/>
              <a:rect l="l" t="t" r="r" b="b"/>
              <a:pathLst>
                <a:path w="2751" h="8708" extrusionOk="0">
                  <a:moveTo>
                    <a:pt x="2725" y="1"/>
                  </a:moveTo>
                  <a:cubicBezTo>
                    <a:pt x="1637" y="2759"/>
                    <a:pt x="650" y="5771"/>
                    <a:pt x="17" y="8631"/>
                  </a:cubicBezTo>
                  <a:cubicBezTo>
                    <a:pt x="1" y="8680"/>
                    <a:pt x="37" y="8708"/>
                    <a:pt x="72" y="8708"/>
                  </a:cubicBezTo>
                  <a:cubicBezTo>
                    <a:pt x="91" y="8708"/>
                    <a:pt x="109" y="8699"/>
                    <a:pt x="118" y="8681"/>
                  </a:cubicBezTo>
                  <a:cubicBezTo>
                    <a:pt x="1207" y="5923"/>
                    <a:pt x="2092" y="2886"/>
                    <a:pt x="2750" y="26"/>
                  </a:cubicBezTo>
                  <a:cubicBezTo>
                    <a:pt x="2750" y="1"/>
                    <a:pt x="2725"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3472275" y="2188813"/>
              <a:ext cx="68100" cy="217550"/>
            </a:xfrm>
            <a:custGeom>
              <a:avLst/>
              <a:gdLst/>
              <a:ahLst/>
              <a:cxnLst/>
              <a:rect l="l" t="t" r="r" b="b"/>
              <a:pathLst>
                <a:path w="2724" h="8702" extrusionOk="0">
                  <a:moveTo>
                    <a:pt x="2711" y="0"/>
                  </a:moveTo>
                  <a:cubicBezTo>
                    <a:pt x="2705" y="0"/>
                    <a:pt x="2699" y="6"/>
                    <a:pt x="2699" y="19"/>
                  </a:cubicBezTo>
                  <a:cubicBezTo>
                    <a:pt x="1636" y="2752"/>
                    <a:pt x="649" y="5764"/>
                    <a:pt x="16" y="8649"/>
                  </a:cubicBezTo>
                  <a:cubicBezTo>
                    <a:pt x="0" y="8680"/>
                    <a:pt x="33" y="8702"/>
                    <a:pt x="66" y="8702"/>
                  </a:cubicBezTo>
                  <a:cubicBezTo>
                    <a:pt x="87" y="8702"/>
                    <a:pt x="108" y="8694"/>
                    <a:pt x="117" y="8674"/>
                  </a:cubicBezTo>
                  <a:cubicBezTo>
                    <a:pt x="1205" y="5941"/>
                    <a:pt x="2066" y="2879"/>
                    <a:pt x="2724" y="19"/>
                  </a:cubicBezTo>
                  <a:cubicBezTo>
                    <a:pt x="2724" y="6"/>
                    <a:pt x="2718" y="0"/>
                    <a:pt x="2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3453300" y="2197663"/>
              <a:ext cx="68125" cy="217575"/>
            </a:xfrm>
            <a:custGeom>
              <a:avLst/>
              <a:gdLst/>
              <a:ahLst/>
              <a:cxnLst/>
              <a:rect l="l" t="t" r="r" b="b"/>
              <a:pathLst>
                <a:path w="2725" h="8703" extrusionOk="0">
                  <a:moveTo>
                    <a:pt x="2721" y="0"/>
                  </a:moveTo>
                  <a:cubicBezTo>
                    <a:pt x="2718" y="0"/>
                    <a:pt x="2712" y="7"/>
                    <a:pt x="2699" y="19"/>
                  </a:cubicBezTo>
                  <a:cubicBezTo>
                    <a:pt x="1636" y="2753"/>
                    <a:pt x="649" y="5764"/>
                    <a:pt x="16" y="8649"/>
                  </a:cubicBezTo>
                  <a:cubicBezTo>
                    <a:pt x="1" y="8681"/>
                    <a:pt x="33" y="8702"/>
                    <a:pt x="67" y="8702"/>
                  </a:cubicBezTo>
                  <a:cubicBezTo>
                    <a:pt x="87" y="8702"/>
                    <a:pt x="108" y="8694"/>
                    <a:pt x="117" y="8675"/>
                  </a:cubicBezTo>
                  <a:cubicBezTo>
                    <a:pt x="1206" y="5941"/>
                    <a:pt x="2066" y="2879"/>
                    <a:pt x="2724" y="19"/>
                  </a:cubicBezTo>
                  <a:cubicBezTo>
                    <a:pt x="2724" y="7"/>
                    <a:pt x="2724" y="0"/>
                    <a:pt x="2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3432400" y="2201663"/>
              <a:ext cx="68100" cy="217825"/>
            </a:xfrm>
            <a:custGeom>
              <a:avLst/>
              <a:gdLst/>
              <a:ahLst/>
              <a:cxnLst/>
              <a:rect l="l" t="t" r="r" b="b"/>
              <a:pathLst>
                <a:path w="2724" h="8713" extrusionOk="0">
                  <a:moveTo>
                    <a:pt x="2705" y="0"/>
                  </a:moveTo>
                  <a:cubicBezTo>
                    <a:pt x="2701" y="0"/>
                    <a:pt x="2698" y="3"/>
                    <a:pt x="2698" y="11"/>
                  </a:cubicBezTo>
                  <a:cubicBezTo>
                    <a:pt x="1635" y="2744"/>
                    <a:pt x="648" y="5756"/>
                    <a:pt x="15" y="8641"/>
                  </a:cubicBezTo>
                  <a:cubicBezTo>
                    <a:pt x="1" y="8685"/>
                    <a:pt x="29" y="8712"/>
                    <a:pt x="60" y="8712"/>
                  </a:cubicBezTo>
                  <a:cubicBezTo>
                    <a:pt x="82" y="8712"/>
                    <a:pt x="106" y="8698"/>
                    <a:pt x="117" y="8666"/>
                  </a:cubicBezTo>
                  <a:cubicBezTo>
                    <a:pt x="1205" y="5933"/>
                    <a:pt x="2065" y="2896"/>
                    <a:pt x="2723" y="11"/>
                  </a:cubicBezTo>
                  <a:cubicBezTo>
                    <a:pt x="2723" y="11"/>
                    <a:pt x="2712" y="0"/>
                    <a:pt x="2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3411775" y="2205738"/>
              <a:ext cx="68350" cy="217725"/>
            </a:xfrm>
            <a:custGeom>
              <a:avLst/>
              <a:gdLst/>
              <a:ahLst/>
              <a:cxnLst/>
              <a:rect l="l" t="t" r="r" b="b"/>
              <a:pathLst>
                <a:path w="2734" h="8709" extrusionOk="0">
                  <a:moveTo>
                    <a:pt x="2708" y="0"/>
                  </a:moveTo>
                  <a:cubicBezTo>
                    <a:pt x="1645" y="2759"/>
                    <a:pt x="633" y="5770"/>
                    <a:pt x="0" y="8655"/>
                  </a:cubicBezTo>
                  <a:cubicBezTo>
                    <a:pt x="0" y="8687"/>
                    <a:pt x="29" y="8708"/>
                    <a:pt x="57" y="8708"/>
                  </a:cubicBezTo>
                  <a:cubicBezTo>
                    <a:pt x="75" y="8708"/>
                    <a:pt x="92" y="8700"/>
                    <a:pt x="101" y="8681"/>
                  </a:cubicBezTo>
                  <a:cubicBezTo>
                    <a:pt x="1215" y="5922"/>
                    <a:pt x="2075" y="2885"/>
                    <a:pt x="2733" y="25"/>
                  </a:cubicBezTo>
                  <a:cubicBezTo>
                    <a:pt x="2733" y="0"/>
                    <a:pt x="2708" y="0"/>
                    <a:pt x="2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3391925" y="2212213"/>
              <a:ext cx="68425" cy="217575"/>
            </a:xfrm>
            <a:custGeom>
              <a:avLst/>
              <a:gdLst/>
              <a:ahLst/>
              <a:cxnLst/>
              <a:rect l="l" t="t" r="r" b="b"/>
              <a:pathLst>
                <a:path w="2737" h="8703" extrusionOk="0">
                  <a:moveTo>
                    <a:pt x="2734" y="1"/>
                  </a:moveTo>
                  <a:cubicBezTo>
                    <a:pt x="2730" y="1"/>
                    <a:pt x="2724" y="7"/>
                    <a:pt x="2724" y="19"/>
                  </a:cubicBezTo>
                  <a:cubicBezTo>
                    <a:pt x="2737" y="7"/>
                    <a:pt x="2737" y="1"/>
                    <a:pt x="2734" y="1"/>
                  </a:cubicBezTo>
                  <a:close/>
                  <a:moveTo>
                    <a:pt x="2724" y="19"/>
                  </a:moveTo>
                  <a:lnTo>
                    <a:pt x="2724" y="19"/>
                  </a:lnTo>
                  <a:cubicBezTo>
                    <a:pt x="1636" y="2753"/>
                    <a:pt x="649" y="5764"/>
                    <a:pt x="16" y="8649"/>
                  </a:cubicBezTo>
                  <a:cubicBezTo>
                    <a:pt x="0" y="8681"/>
                    <a:pt x="33" y="8702"/>
                    <a:pt x="66" y="8702"/>
                  </a:cubicBezTo>
                  <a:cubicBezTo>
                    <a:pt x="87" y="8702"/>
                    <a:pt x="108" y="8694"/>
                    <a:pt x="117" y="8675"/>
                  </a:cubicBezTo>
                  <a:cubicBezTo>
                    <a:pt x="1206" y="5941"/>
                    <a:pt x="2091" y="2879"/>
                    <a:pt x="2724"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3553500" y="2367463"/>
              <a:ext cx="192350" cy="98325"/>
            </a:xfrm>
            <a:custGeom>
              <a:avLst/>
              <a:gdLst/>
              <a:ahLst/>
              <a:cxnLst/>
              <a:rect l="l" t="t" r="r" b="b"/>
              <a:pathLst>
                <a:path w="7694" h="3933" extrusionOk="0">
                  <a:moveTo>
                    <a:pt x="1344" y="1"/>
                  </a:moveTo>
                  <a:cubicBezTo>
                    <a:pt x="845" y="1"/>
                    <a:pt x="390" y="313"/>
                    <a:pt x="228" y="820"/>
                  </a:cubicBezTo>
                  <a:lnTo>
                    <a:pt x="0" y="1579"/>
                  </a:lnTo>
                  <a:lnTo>
                    <a:pt x="7264" y="3933"/>
                  </a:lnTo>
                  <a:lnTo>
                    <a:pt x="7491" y="3173"/>
                  </a:lnTo>
                  <a:cubicBezTo>
                    <a:pt x="7694" y="2541"/>
                    <a:pt x="7365" y="1883"/>
                    <a:pt x="6757" y="1680"/>
                  </a:cubicBezTo>
                  <a:lnTo>
                    <a:pt x="1721" y="60"/>
                  </a:lnTo>
                  <a:cubicBezTo>
                    <a:pt x="1595" y="20"/>
                    <a:pt x="1468" y="1"/>
                    <a:pt x="1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1681;p36"/>
          <p:cNvSpPr txBox="1">
            <a:spLocks noGrp="1"/>
          </p:cNvSpPr>
          <p:nvPr>
            <p:ph type="title"/>
          </p:nvPr>
        </p:nvSpPr>
        <p:spPr>
          <a:xfrm>
            <a:off x="1267322" y="305775"/>
            <a:ext cx="3346243" cy="1293000"/>
          </a:xfrm>
          <a:prstGeom prst="rect">
            <a:avLst/>
          </a:prstGeom>
        </p:spPr>
        <p:txBody>
          <a:bodyPr spcFirstLastPara="1" wrap="square" lIns="91425" tIns="91425" rIns="91425" bIns="91425" anchor="t" anchorCtr="0">
            <a:noAutofit/>
          </a:bodyPr>
          <a:lstStyle/>
          <a:p>
            <a:pPr lvl="0"/>
            <a:r>
              <a:rPr lang="id-ID" sz="4000" dirty="0" smtClean="0"/>
              <a:t>BIODATA </a:t>
            </a:r>
            <a:r>
              <a:rPr lang="id-ID" sz="4000" dirty="0" smtClean="0">
                <a:solidFill>
                  <a:schemeClr val="bg2">
                    <a:lumMod val="60000"/>
                    <a:lumOff val="40000"/>
                  </a:schemeClr>
                </a:solidFill>
              </a:rPr>
              <a:t>DIRI</a:t>
            </a:r>
            <a:endParaRPr sz="4000" dirty="0">
              <a:solidFill>
                <a:schemeClr val="bg2">
                  <a:lumMod val="60000"/>
                  <a:lumOff val="40000"/>
                </a:schemeClr>
              </a:solidFill>
            </a:endParaRPr>
          </a:p>
        </p:txBody>
      </p:sp>
      <p:sp>
        <p:nvSpPr>
          <p:cNvPr id="22" name="Google Shape;2302;p48"/>
          <p:cNvSpPr txBox="1">
            <a:spLocks/>
          </p:cNvSpPr>
          <p:nvPr/>
        </p:nvSpPr>
        <p:spPr>
          <a:xfrm>
            <a:off x="1570221" y="2999002"/>
            <a:ext cx="6050995" cy="1173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9pPr>
          </a:lstStyle>
          <a:p>
            <a:pPr marL="0" indent="0" algn="just"/>
            <a:r>
              <a:rPr lang="id-ID" dirty="0" smtClean="0">
                <a:latin typeface="Times New Roman" panose="02020603050405020304" pitchFamily="18" charset="0"/>
                <a:cs typeface="Times New Roman" panose="02020603050405020304" pitchFamily="18" charset="0"/>
              </a:rPr>
              <a:t>Nama		: Chika Yuhanita</a:t>
            </a:r>
          </a:p>
          <a:p>
            <a:pPr marL="0" indent="0" algn="just"/>
            <a:r>
              <a:rPr lang="id-ID" dirty="0" smtClean="0">
                <a:latin typeface="Times New Roman" panose="02020603050405020304" pitchFamily="18" charset="0"/>
                <a:cs typeface="Times New Roman" panose="02020603050405020304" pitchFamily="18" charset="0"/>
              </a:rPr>
              <a:t>Nim		</a:t>
            </a:r>
            <a:r>
              <a:rPr lang="id-ID" dirty="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15200374</a:t>
            </a:r>
          </a:p>
          <a:p>
            <a:pPr marL="0" indent="0" algn="just"/>
            <a:r>
              <a:rPr lang="id-ID" dirty="0" smtClean="0">
                <a:latin typeface="Times New Roman" panose="02020603050405020304" pitchFamily="18" charset="0"/>
                <a:cs typeface="Times New Roman" panose="02020603050405020304" pitchFamily="18" charset="0"/>
              </a:rPr>
              <a:t>Prodi/Jurusan</a:t>
            </a:r>
            <a:r>
              <a:rPr lang="id-ID" dirty="0">
                <a:latin typeface="Times New Roman" panose="02020603050405020304" pitchFamily="18" charset="0"/>
                <a:cs typeface="Times New Roman" panose="02020603050405020304" pitchFamily="18" charset="0"/>
              </a:rPr>
              <a:t>	: Ilmu Komputer</a:t>
            </a:r>
          </a:p>
          <a:p>
            <a:pPr marL="0" indent="0" algn="just"/>
            <a:r>
              <a:rPr lang="id-ID" dirty="0" smtClean="0">
                <a:latin typeface="Times New Roman" panose="02020603050405020304" pitchFamily="18" charset="0"/>
                <a:cs typeface="Times New Roman" panose="02020603050405020304" pitchFamily="18" charset="0"/>
              </a:rPr>
              <a:t>Fakultas		: Teknik dan Informatika</a:t>
            </a:r>
          </a:p>
        </p:txBody>
      </p:sp>
    </p:spTree>
    <p:extLst>
      <p:ext uri="{BB962C8B-B14F-4D97-AF65-F5344CB8AC3E}">
        <p14:creationId xmlns:p14="http://schemas.microsoft.com/office/powerpoint/2010/main" val="720240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2" name="Google Shape;2302;p48"/>
          <p:cNvSpPr txBox="1">
            <a:spLocks noGrp="1"/>
          </p:cNvSpPr>
          <p:nvPr>
            <p:ph type="subTitle" idx="1"/>
          </p:nvPr>
        </p:nvSpPr>
        <p:spPr>
          <a:xfrm>
            <a:off x="1555150" y="1570813"/>
            <a:ext cx="6050995" cy="117397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ID" dirty="0" smtClean="0">
                <a:latin typeface="Times New Roman" panose="02020603050405020304" pitchFamily="18" charset="0"/>
                <a:cs typeface="Times New Roman" panose="02020603050405020304" pitchFamily="18" charset="0"/>
              </a:rPr>
              <a:t>Nama		: Amelsa Rachelia</a:t>
            </a:r>
          </a:p>
          <a:p>
            <a:pPr marL="0" lvl="0" indent="0" algn="just" rtl="0">
              <a:spcBef>
                <a:spcPts val="0"/>
              </a:spcBef>
              <a:spcAft>
                <a:spcPts val="0"/>
              </a:spcAft>
              <a:buNone/>
            </a:pPr>
            <a:r>
              <a:rPr lang="id-ID" dirty="0" smtClean="0">
                <a:latin typeface="Times New Roman" panose="02020603050405020304" pitchFamily="18" charset="0"/>
                <a:cs typeface="Times New Roman" panose="02020603050405020304" pitchFamily="18" charset="0"/>
              </a:rPr>
              <a:t>Nim		: 15200425</a:t>
            </a:r>
          </a:p>
          <a:p>
            <a:pPr marL="0" lvl="0" indent="0" algn="just" rtl="0">
              <a:spcBef>
                <a:spcPts val="0"/>
              </a:spcBef>
              <a:spcAft>
                <a:spcPts val="0"/>
              </a:spcAft>
              <a:buNone/>
            </a:pPr>
            <a:r>
              <a:rPr lang="id-ID" dirty="0" smtClean="0">
                <a:latin typeface="Times New Roman" panose="02020603050405020304" pitchFamily="18" charset="0"/>
                <a:cs typeface="Times New Roman" panose="02020603050405020304" pitchFamily="18" charset="0"/>
              </a:rPr>
              <a:t>Prodi/Jurusan	: Ilmu Komputer</a:t>
            </a:r>
          </a:p>
          <a:p>
            <a:pPr marL="0" lvl="0" indent="0" algn="just" rtl="0">
              <a:spcBef>
                <a:spcPts val="0"/>
              </a:spcBef>
              <a:spcAft>
                <a:spcPts val="0"/>
              </a:spcAft>
              <a:buNone/>
            </a:pPr>
            <a:r>
              <a:rPr lang="id-ID" dirty="0" smtClean="0">
                <a:latin typeface="Times New Roman" panose="02020603050405020304" pitchFamily="18" charset="0"/>
                <a:cs typeface="Times New Roman" panose="02020603050405020304" pitchFamily="18" charset="0"/>
              </a:rPr>
              <a:t>Fakultas		: Teknik dan Informatika</a:t>
            </a:r>
          </a:p>
        </p:txBody>
      </p:sp>
      <p:sp>
        <p:nvSpPr>
          <p:cNvPr id="2310" name="Google Shape;2310;p48"/>
          <p:cNvSpPr/>
          <p:nvPr/>
        </p:nvSpPr>
        <p:spPr>
          <a:xfrm rot="1319958">
            <a:off x="7398157" y="1278635"/>
            <a:ext cx="716284" cy="584357"/>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rot="19664669">
            <a:off x="664349" y="4766920"/>
            <a:ext cx="707047" cy="393073"/>
          </a:xfrm>
          <a:custGeom>
            <a:avLst/>
            <a:gdLst/>
            <a:ahLst/>
            <a:cxnLst/>
            <a:rect l="l" t="t" r="r" b="b"/>
            <a:pathLst>
              <a:path w="39447" h="21927" extrusionOk="0">
                <a:moveTo>
                  <a:pt x="22325" y="0"/>
                </a:moveTo>
                <a:cubicBezTo>
                  <a:pt x="21729" y="0"/>
                  <a:pt x="21241" y="224"/>
                  <a:pt x="20878" y="821"/>
                </a:cubicBezTo>
                <a:cubicBezTo>
                  <a:pt x="20846" y="886"/>
                  <a:pt x="20781" y="919"/>
                  <a:pt x="20748" y="984"/>
                </a:cubicBezTo>
                <a:cubicBezTo>
                  <a:pt x="20065" y="1699"/>
                  <a:pt x="19545" y="2545"/>
                  <a:pt x="19447" y="3520"/>
                </a:cubicBezTo>
                <a:cubicBezTo>
                  <a:pt x="19285" y="4886"/>
                  <a:pt x="19415" y="5016"/>
                  <a:pt x="20585" y="5374"/>
                </a:cubicBezTo>
                <a:cubicBezTo>
                  <a:pt x="20813" y="5439"/>
                  <a:pt x="21008" y="5504"/>
                  <a:pt x="21203" y="5536"/>
                </a:cubicBezTo>
                <a:cubicBezTo>
                  <a:pt x="23089" y="6057"/>
                  <a:pt x="24976" y="6577"/>
                  <a:pt x="26862" y="7097"/>
                </a:cubicBezTo>
                <a:cubicBezTo>
                  <a:pt x="26959" y="7130"/>
                  <a:pt x="27057" y="7130"/>
                  <a:pt x="27154" y="7260"/>
                </a:cubicBezTo>
                <a:cubicBezTo>
                  <a:pt x="25236" y="7358"/>
                  <a:pt x="23382" y="7488"/>
                  <a:pt x="21528" y="7585"/>
                </a:cubicBezTo>
                <a:cubicBezTo>
                  <a:pt x="17496" y="7813"/>
                  <a:pt x="13464" y="8301"/>
                  <a:pt x="9496" y="8984"/>
                </a:cubicBezTo>
                <a:cubicBezTo>
                  <a:pt x="6992" y="9439"/>
                  <a:pt x="4553" y="9959"/>
                  <a:pt x="2147" y="10740"/>
                </a:cubicBezTo>
                <a:cubicBezTo>
                  <a:pt x="1691" y="10902"/>
                  <a:pt x="1334" y="11162"/>
                  <a:pt x="1139" y="11618"/>
                </a:cubicBezTo>
                <a:cubicBezTo>
                  <a:pt x="1074" y="11780"/>
                  <a:pt x="976" y="11878"/>
                  <a:pt x="911" y="12040"/>
                </a:cubicBezTo>
                <a:cubicBezTo>
                  <a:pt x="326" y="12983"/>
                  <a:pt x="0" y="14024"/>
                  <a:pt x="196" y="15162"/>
                </a:cubicBezTo>
                <a:cubicBezTo>
                  <a:pt x="308" y="15770"/>
                  <a:pt x="436" y="16004"/>
                  <a:pt x="785" y="16004"/>
                </a:cubicBezTo>
                <a:cubicBezTo>
                  <a:pt x="940" y="16004"/>
                  <a:pt x="1139" y="15958"/>
                  <a:pt x="1399" y="15878"/>
                </a:cubicBezTo>
                <a:cubicBezTo>
                  <a:pt x="1496" y="15845"/>
                  <a:pt x="1594" y="15813"/>
                  <a:pt x="1691" y="15780"/>
                </a:cubicBezTo>
                <a:cubicBezTo>
                  <a:pt x="5919" y="14609"/>
                  <a:pt x="10179" y="13601"/>
                  <a:pt x="14537" y="12951"/>
                </a:cubicBezTo>
                <a:cubicBezTo>
                  <a:pt x="17301" y="12528"/>
                  <a:pt x="20065" y="12203"/>
                  <a:pt x="22829" y="12040"/>
                </a:cubicBezTo>
                <a:cubicBezTo>
                  <a:pt x="24260" y="11943"/>
                  <a:pt x="25723" y="11780"/>
                  <a:pt x="27187" y="11715"/>
                </a:cubicBezTo>
                <a:cubicBezTo>
                  <a:pt x="27713" y="11691"/>
                  <a:pt x="28257" y="11615"/>
                  <a:pt x="28845" y="11615"/>
                </a:cubicBezTo>
                <a:cubicBezTo>
                  <a:pt x="29056" y="11615"/>
                  <a:pt x="29272" y="11624"/>
                  <a:pt x="29496" y="11650"/>
                </a:cubicBezTo>
                <a:cubicBezTo>
                  <a:pt x="29268" y="11748"/>
                  <a:pt x="29106" y="11813"/>
                  <a:pt x="28975" y="11878"/>
                </a:cubicBezTo>
                <a:cubicBezTo>
                  <a:pt x="25691" y="13341"/>
                  <a:pt x="22406" y="14805"/>
                  <a:pt x="19155" y="16300"/>
                </a:cubicBezTo>
                <a:cubicBezTo>
                  <a:pt x="18081" y="16788"/>
                  <a:pt x="16878" y="17048"/>
                  <a:pt x="15968" y="17991"/>
                </a:cubicBezTo>
                <a:cubicBezTo>
                  <a:pt x="15220" y="18804"/>
                  <a:pt x="14602" y="19650"/>
                  <a:pt x="14439" y="20756"/>
                </a:cubicBezTo>
                <a:cubicBezTo>
                  <a:pt x="14374" y="21178"/>
                  <a:pt x="14277" y="21634"/>
                  <a:pt x="14732" y="21926"/>
                </a:cubicBezTo>
                <a:lnTo>
                  <a:pt x="15155" y="21926"/>
                </a:lnTo>
                <a:cubicBezTo>
                  <a:pt x="15252" y="21861"/>
                  <a:pt x="15317" y="21796"/>
                  <a:pt x="15415" y="21764"/>
                </a:cubicBezTo>
                <a:cubicBezTo>
                  <a:pt x="17431" y="20951"/>
                  <a:pt x="19382" y="20040"/>
                  <a:pt x="21366" y="19130"/>
                </a:cubicBezTo>
                <a:cubicBezTo>
                  <a:pt x="25203" y="17406"/>
                  <a:pt x="29073" y="15748"/>
                  <a:pt x="32780" y="13796"/>
                </a:cubicBezTo>
                <a:cubicBezTo>
                  <a:pt x="33951" y="13211"/>
                  <a:pt x="35089" y="12593"/>
                  <a:pt x="36097" y="11748"/>
                </a:cubicBezTo>
                <a:cubicBezTo>
                  <a:pt x="36813" y="11097"/>
                  <a:pt x="37496" y="10382"/>
                  <a:pt x="38179" y="9666"/>
                </a:cubicBezTo>
                <a:cubicBezTo>
                  <a:pt x="39447" y="8431"/>
                  <a:pt x="38764" y="6057"/>
                  <a:pt x="37691" y="5341"/>
                </a:cubicBezTo>
                <a:cubicBezTo>
                  <a:pt x="36878" y="4789"/>
                  <a:pt x="36032" y="4366"/>
                  <a:pt x="35154" y="4008"/>
                </a:cubicBezTo>
                <a:cubicBezTo>
                  <a:pt x="32195" y="2772"/>
                  <a:pt x="29138" y="1732"/>
                  <a:pt x="26081" y="821"/>
                </a:cubicBezTo>
                <a:cubicBezTo>
                  <a:pt x="25008" y="496"/>
                  <a:pt x="23902" y="236"/>
                  <a:pt x="22797" y="41"/>
                </a:cubicBezTo>
                <a:cubicBezTo>
                  <a:pt x="22633" y="14"/>
                  <a:pt x="22475" y="0"/>
                  <a:pt x="22325" y="0"/>
                </a:cubicBezTo>
                <a:close/>
              </a:path>
            </a:pathLst>
          </a:custGeom>
          <a:solidFill>
            <a:srgbClr val="F4D1FB">
              <a:alpha val="77980"/>
            </a:srgb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2" name="Google Shape;2312;p48"/>
          <p:cNvGrpSpPr/>
          <p:nvPr/>
        </p:nvGrpSpPr>
        <p:grpSpPr>
          <a:xfrm flipH="1">
            <a:off x="8050394" y="2809394"/>
            <a:ext cx="1263476" cy="2154063"/>
            <a:chOff x="-4225425" y="2089763"/>
            <a:chExt cx="1031325" cy="1758275"/>
          </a:xfrm>
        </p:grpSpPr>
        <p:sp>
          <p:nvSpPr>
            <p:cNvPr id="2313" name="Google Shape;2313;p48"/>
            <p:cNvSpPr/>
            <p:nvPr/>
          </p:nvSpPr>
          <p:spPr>
            <a:xfrm>
              <a:off x="-3687625" y="2411613"/>
              <a:ext cx="373925" cy="262975"/>
            </a:xfrm>
            <a:custGeom>
              <a:avLst/>
              <a:gdLst/>
              <a:ahLst/>
              <a:cxnLst/>
              <a:rect l="l" t="t" r="r" b="b"/>
              <a:pathLst>
                <a:path w="14957" h="10519" extrusionOk="0">
                  <a:moveTo>
                    <a:pt x="5266" y="0"/>
                  </a:moveTo>
                  <a:cubicBezTo>
                    <a:pt x="3394" y="0"/>
                    <a:pt x="1649" y="1202"/>
                    <a:pt x="1038" y="3078"/>
                  </a:cubicBezTo>
                  <a:lnTo>
                    <a:pt x="0" y="6241"/>
                  </a:lnTo>
                  <a:lnTo>
                    <a:pt x="13185" y="10518"/>
                  </a:lnTo>
                  <a:lnTo>
                    <a:pt x="14198" y="7355"/>
                  </a:lnTo>
                  <a:cubicBezTo>
                    <a:pt x="14957" y="5001"/>
                    <a:pt x="13692" y="2496"/>
                    <a:pt x="11363" y="1762"/>
                  </a:cubicBezTo>
                  <a:lnTo>
                    <a:pt x="6631" y="218"/>
                  </a:lnTo>
                  <a:cubicBezTo>
                    <a:pt x="6178" y="70"/>
                    <a:pt x="5718" y="0"/>
                    <a:pt x="5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3679400" y="2565788"/>
              <a:ext cx="298650" cy="136050"/>
            </a:xfrm>
            <a:custGeom>
              <a:avLst/>
              <a:gdLst/>
              <a:ahLst/>
              <a:cxnLst/>
              <a:rect l="l" t="t" r="r" b="b"/>
              <a:pathLst>
                <a:path w="11946" h="5442" extrusionOk="0">
                  <a:moveTo>
                    <a:pt x="582" y="0"/>
                  </a:moveTo>
                  <a:lnTo>
                    <a:pt x="0" y="1772"/>
                  </a:lnTo>
                  <a:lnTo>
                    <a:pt x="11389" y="5442"/>
                  </a:lnTo>
                  <a:lnTo>
                    <a:pt x="11945" y="3695"/>
                  </a:lnTo>
                  <a:lnTo>
                    <a:pt x="5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4225425" y="2557563"/>
              <a:ext cx="1031325" cy="1290475"/>
            </a:xfrm>
            <a:custGeom>
              <a:avLst/>
              <a:gdLst/>
              <a:ahLst/>
              <a:cxnLst/>
              <a:rect l="l" t="t" r="r" b="b"/>
              <a:pathLst>
                <a:path w="41253" h="51619" extrusionOk="0">
                  <a:moveTo>
                    <a:pt x="15321" y="0"/>
                  </a:moveTo>
                  <a:cubicBezTo>
                    <a:pt x="14367" y="0"/>
                    <a:pt x="13503" y="612"/>
                    <a:pt x="13186" y="1542"/>
                  </a:cubicBezTo>
                  <a:lnTo>
                    <a:pt x="380" y="41098"/>
                  </a:lnTo>
                  <a:cubicBezTo>
                    <a:pt x="0" y="42262"/>
                    <a:pt x="633" y="43553"/>
                    <a:pt x="1823" y="43932"/>
                  </a:cubicBezTo>
                  <a:lnTo>
                    <a:pt x="25232" y="51499"/>
                  </a:lnTo>
                  <a:cubicBezTo>
                    <a:pt x="25466" y="51580"/>
                    <a:pt x="25703" y="51619"/>
                    <a:pt x="25937" y="51619"/>
                  </a:cubicBezTo>
                  <a:cubicBezTo>
                    <a:pt x="26869" y="51619"/>
                    <a:pt x="27743" y="51008"/>
                    <a:pt x="28067" y="50057"/>
                  </a:cubicBezTo>
                  <a:lnTo>
                    <a:pt x="40873" y="10526"/>
                  </a:lnTo>
                  <a:cubicBezTo>
                    <a:pt x="41252" y="9387"/>
                    <a:pt x="40670" y="8173"/>
                    <a:pt x="39557" y="7742"/>
                  </a:cubicBezTo>
                  <a:lnTo>
                    <a:pt x="28117" y="3187"/>
                  </a:lnTo>
                  <a:cubicBezTo>
                    <a:pt x="28016" y="3162"/>
                    <a:pt x="27915" y="3136"/>
                    <a:pt x="27839" y="3111"/>
                  </a:cubicBezTo>
                  <a:lnTo>
                    <a:pt x="15894" y="74"/>
                  </a:lnTo>
                  <a:cubicBezTo>
                    <a:pt x="15702" y="24"/>
                    <a:pt x="15509" y="0"/>
                    <a:pt x="15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4102425" y="2748800"/>
              <a:ext cx="775209" cy="938455"/>
            </a:xfrm>
            <a:custGeom>
              <a:avLst/>
              <a:gdLst/>
              <a:ahLst/>
              <a:cxnLst/>
              <a:rect l="l" t="t" r="r" b="b"/>
              <a:pathLst>
                <a:path w="33863" h="40994" extrusionOk="0">
                  <a:moveTo>
                    <a:pt x="14608" y="0"/>
                  </a:moveTo>
                  <a:cubicBezTo>
                    <a:pt x="12228" y="0"/>
                    <a:pt x="10012" y="1519"/>
                    <a:pt x="9238" y="3922"/>
                  </a:cubicBezTo>
                  <a:lnTo>
                    <a:pt x="963" y="29407"/>
                  </a:lnTo>
                  <a:cubicBezTo>
                    <a:pt x="1" y="32368"/>
                    <a:pt x="1621" y="35556"/>
                    <a:pt x="4607" y="36518"/>
                  </a:cubicBezTo>
                  <a:lnTo>
                    <a:pt x="17514" y="40719"/>
                  </a:lnTo>
                  <a:cubicBezTo>
                    <a:pt x="18093" y="40906"/>
                    <a:pt x="18679" y="40994"/>
                    <a:pt x="19255" y="40994"/>
                  </a:cubicBezTo>
                  <a:cubicBezTo>
                    <a:pt x="21652" y="40994"/>
                    <a:pt x="23875" y="39462"/>
                    <a:pt x="24651" y="37075"/>
                  </a:cubicBezTo>
                  <a:lnTo>
                    <a:pt x="32901" y="11590"/>
                  </a:lnTo>
                  <a:cubicBezTo>
                    <a:pt x="33863" y="8629"/>
                    <a:pt x="32243" y="5440"/>
                    <a:pt x="29282" y="4479"/>
                  </a:cubicBezTo>
                  <a:lnTo>
                    <a:pt x="16350" y="278"/>
                  </a:lnTo>
                  <a:cubicBezTo>
                    <a:pt x="15772" y="90"/>
                    <a:pt x="15185" y="0"/>
                    <a:pt x="14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4091175" y="2617563"/>
              <a:ext cx="233375" cy="721375"/>
            </a:xfrm>
            <a:custGeom>
              <a:avLst/>
              <a:gdLst/>
              <a:ahLst/>
              <a:cxnLst/>
              <a:rect l="l" t="t" r="r" b="b"/>
              <a:pathLst>
                <a:path w="9335" h="28855" extrusionOk="0">
                  <a:moveTo>
                    <a:pt x="9277" y="0"/>
                  </a:moveTo>
                  <a:cubicBezTo>
                    <a:pt x="9260" y="0"/>
                    <a:pt x="9243" y="8"/>
                    <a:pt x="9233" y="28"/>
                  </a:cubicBezTo>
                  <a:cubicBezTo>
                    <a:pt x="6272" y="9594"/>
                    <a:pt x="3387" y="19186"/>
                    <a:pt x="46" y="28625"/>
                  </a:cubicBezTo>
                  <a:cubicBezTo>
                    <a:pt x="0" y="28763"/>
                    <a:pt x="122" y="28855"/>
                    <a:pt x="241" y="28855"/>
                  </a:cubicBezTo>
                  <a:cubicBezTo>
                    <a:pt x="319" y="28855"/>
                    <a:pt x="396" y="28816"/>
                    <a:pt x="426" y="28727"/>
                  </a:cubicBezTo>
                  <a:cubicBezTo>
                    <a:pt x="3792" y="19312"/>
                    <a:pt x="6930" y="9771"/>
                    <a:pt x="9334" y="53"/>
                  </a:cubicBezTo>
                  <a:cubicBezTo>
                    <a:pt x="9334" y="22"/>
                    <a:pt x="9305" y="0"/>
                    <a:pt x="9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525675" y="2089763"/>
              <a:ext cx="212625" cy="345650"/>
            </a:xfrm>
            <a:custGeom>
              <a:avLst/>
              <a:gdLst/>
              <a:ahLst/>
              <a:cxnLst/>
              <a:rect l="l" t="t" r="r" b="b"/>
              <a:pathLst>
                <a:path w="8505" h="13826" extrusionOk="0">
                  <a:moveTo>
                    <a:pt x="6773" y="1"/>
                  </a:moveTo>
                  <a:cubicBezTo>
                    <a:pt x="5466" y="1"/>
                    <a:pt x="2886" y="3146"/>
                    <a:pt x="2886" y="3146"/>
                  </a:cubicBezTo>
                  <a:lnTo>
                    <a:pt x="1" y="12004"/>
                  </a:lnTo>
                  <a:lnTo>
                    <a:pt x="5619" y="13826"/>
                  </a:lnTo>
                  <a:lnTo>
                    <a:pt x="8504" y="4968"/>
                  </a:lnTo>
                  <a:cubicBezTo>
                    <a:pt x="8504" y="4968"/>
                    <a:pt x="8226" y="413"/>
                    <a:pt x="6986" y="33"/>
                  </a:cubicBezTo>
                  <a:cubicBezTo>
                    <a:pt x="6920" y="11"/>
                    <a:pt x="6849" y="1"/>
                    <a:pt x="6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3454175" y="2168388"/>
              <a:ext cx="141750" cy="44325"/>
            </a:xfrm>
            <a:custGeom>
              <a:avLst/>
              <a:gdLst/>
              <a:ahLst/>
              <a:cxnLst/>
              <a:rect l="l" t="t" r="r" b="b"/>
              <a:pathLst>
                <a:path w="5670" h="1773" extrusionOk="0">
                  <a:moveTo>
                    <a:pt x="1" y="1"/>
                  </a:moveTo>
                  <a:cubicBezTo>
                    <a:pt x="1772" y="988"/>
                    <a:pt x="3569" y="1595"/>
                    <a:pt x="5594" y="1772"/>
                  </a:cubicBezTo>
                  <a:cubicBezTo>
                    <a:pt x="5670" y="1772"/>
                    <a:pt x="5670" y="1646"/>
                    <a:pt x="5594" y="1646"/>
                  </a:cubicBezTo>
                  <a:cubicBezTo>
                    <a:pt x="3569" y="1469"/>
                    <a:pt x="1848" y="86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3511525" y="2173463"/>
              <a:ext cx="68125" cy="217700"/>
            </a:xfrm>
            <a:custGeom>
              <a:avLst/>
              <a:gdLst/>
              <a:ahLst/>
              <a:cxnLst/>
              <a:rect l="l" t="t" r="r" b="b"/>
              <a:pathLst>
                <a:path w="2725" h="8708" extrusionOk="0">
                  <a:moveTo>
                    <a:pt x="2700" y="0"/>
                  </a:moveTo>
                  <a:cubicBezTo>
                    <a:pt x="1637" y="2759"/>
                    <a:pt x="650" y="5771"/>
                    <a:pt x="17" y="8630"/>
                  </a:cubicBezTo>
                  <a:cubicBezTo>
                    <a:pt x="1" y="8679"/>
                    <a:pt x="37" y="8707"/>
                    <a:pt x="72" y="8707"/>
                  </a:cubicBezTo>
                  <a:cubicBezTo>
                    <a:pt x="91" y="8707"/>
                    <a:pt x="109" y="8699"/>
                    <a:pt x="118" y="8681"/>
                  </a:cubicBezTo>
                  <a:cubicBezTo>
                    <a:pt x="1206" y="5922"/>
                    <a:pt x="2067" y="2885"/>
                    <a:pt x="2725" y="26"/>
                  </a:cubicBezTo>
                  <a:cubicBezTo>
                    <a:pt x="2725" y="0"/>
                    <a:pt x="2700"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3492550" y="2182313"/>
              <a:ext cx="68775" cy="217700"/>
            </a:xfrm>
            <a:custGeom>
              <a:avLst/>
              <a:gdLst/>
              <a:ahLst/>
              <a:cxnLst/>
              <a:rect l="l" t="t" r="r" b="b"/>
              <a:pathLst>
                <a:path w="2751" h="8708" extrusionOk="0">
                  <a:moveTo>
                    <a:pt x="2725" y="1"/>
                  </a:moveTo>
                  <a:cubicBezTo>
                    <a:pt x="1637" y="2759"/>
                    <a:pt x="650" y="5771"/>
                    <a:pt x="17" y="8631"/>
                  </a:cubicBezTo>
                  <a:cubicBezTo>
                    <a:pt x="1" y="8680"/>
                    <a:pt x="37" y="8708"/>
                    <a:pt x="72" y="8708"/>
                  </a:cubicBezTo>
                  <a:cubicBezTo>
                    <a:pt x="91" y="8708"/>
                    <a:pt x="109" y="8699"/>
                    <a:pt x="118" y="8681"/>
                  </a:cubicBezTo>
                  <a:cubicBezTo>
                    <a:pt x="1207" y="5923"/>
                    <a:pt x="2092" y="2886"/>
                    <a:pt x="2750" y="26"/>
                  </a:cubicBezTo>
                  <a:cubicBezTo>
                    <a:pt x="2750" y="1"/>
                    <a:pt x="2725"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3472275" y="2188813"/>
              <a:ext cx="68100" cy="217550"/>
            </a:xfrm>
            <a:custGeom>
              <a:avLst/>
              <a:gdLst/>
              <a:ahLst/>
              <a:cxnLst/>
              <a:rect l="l" t="t" r="r" b="b"/>
              <a:pathLst>
                <a:path w="2724" h="8702" extrusionOk="0">
                  <a:moveTo>
                    <a:pt x="2711" y="0"/>
                  </a:moveTo>
                  <a:cubicBezTo>
                    <a:pt x="2705" y="0"/>
                    <a:pt x="2699" y="6"/>
                    <a:pt x="2699" y="19"/>
                  </a:cubicBezTo>
                  <a:cubicBezTo>
                    <a:pt x="1636" y="2752"/>
                    <a:pt x="649" y="5764"/>
                    <a:pt x="16" y="8649"/>
                  </a:cubicBezTo>
                  <a:cubicBezTo>
                    <a:pt x="0" y="8680"/>
                    <a:pt x="33" y="8702"/>
                    <a:pt x="66" y="8702"/>
                  </a:cubicBezTo>
                  <a:cubicBezTo>
                    <a:pt x="87" y="8702"/>
                    <a:pt x="108" y="8694"/>
                    <a:pt x="117" y="8674"/>
                  </a:cubicBezTo>
                  <a:cubicBezTo>
                    <a:pt x="1205" y="5941"/>
                    <a:pt x="2066" y="2879"/>
                    <a:pt x="2724" y="19"/>
                  </a:cubicBezTo>
                  <a:cubicBezTo>
                    <a:pt x="2724" y="6"/>
                    <a:pt x="2718" y="0"/>
                    <a:pt x="2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3453300" y="2197663"/>
              <a:ext cx="68125" cy="217575"/>
            </a:xfrm>
            <a:custGeom>
              <a:avLst/>
              <a:gdLst/>
              <a:ahLst/>
              <a:cxnLst/>
              <a:rect l="l" t="t" r="r" b="b"/>
              <a:pathLst>
                <a:path w="2725" h="8703" extrusionOk="0">
                  <a:moveTo>
                    <a:pt x="2721" y="0"/>
                  </a:moveTo>
                  <a:cubicBezTo>
                    <a:pt x="2718" y="0"/>
                    <a:pt x="2712" y="7"/>
                    <a:pt x="2699" y="19"/>
                  </a:cubicBezTo>
                  <a:cubicBezTo>
                    <a:pt x="1636" y="2753"/>
                    <a:pt x="649" y="5764"/>
                    <a:pt x="16" y="8649"/>
                  </a:cubicBezTo>
                  <a:cubicBezTo>
                    <a:pt x="1" y="8681"/>
                    <a:pt x="33" y="8702"/>
                    <a:pt x="67" y="8702"/>
                  </a:cubicBezTo>
                  <a:cubicBezTo>
                    <a:pt x="87" y="8702"/>
                    <a:pt x="108" y="8694"/>
                    <a:pt x="117" y="8675"/>
                  </a:cubicBezTo>
                  <a:cubicBezTo>
                    <a:pt x="1206" y="5941"/>
                    <a:pt x="2066" y="2879"/>
                    <a:pt x="2724" y="19"/>
                  </a:cubicBezTo>
                  <a:cubicBezTo>
                    <a:pt x="2724" y="7"/>
                    <a:pt x="2724" y="0"/>
                    <a:pt x="2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3432400" y="2201663"/>
              <a:ext cx="68100" cy="217825"/>
            </a:xfrm>
            <a:custGeom>
              <a:avLst/>
              <a:gdLst/>
              <a:ahLst/>
              <a:cxnLst/>
              <a:rect l="l" t="t" r="r" b="b"/>
              <a:pathLst>
                <a:path w="2724" h="8713" extrusionOk="0">
                  <a:moveTo>
                    <a:pt x="2705" y="0"/>
                  </a:moveTo>
                  <a:cubicBezTo>
                    <a:pt x="2701" y="0"/>
                    <a:pt x="2698" y="3"/>
                    <a:pt x="2698" y="11"/>
                  </a:cubicBezTo>
                  <a:cubicBezTo>
                    <a:pt x="1635" y="2744"/>
                    <a:pt x="648" y="5756"/>
                    <a:pt x="15" y="8641"/>
                  </a:cubicBezTo>
                  <a:cubicBezTo>
                    <a:pt x="1" y="8685"/>
                    <a:pt x="29" y="8712"/>
                    <a:pt x="60" y="8712"/>
                  </a:cubicBezTo>
                  <a:cubicBezTo>
                    <a:pt x="82" y="8712"/>
                    <a:pt x="106" y="8698"/>
                    <a:pt x="117" y="8666"/>
                  </a:cubicBezTo>
                  <a:cubicBezTo>
                    <a:pt x="1205" y="5933"/>
                    <a:pt x="2065" y="2896"/>
                    <a:pt x="2723" y="11"/>
                  </a:cubicBezTo>
                  <a:cubicBezTo>
                    <a:pt x="2723" y="11"/>
                    <a:pt x="2712" y="0"/>
                    <a:pt x="2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3411775" y="2205738"/>
              <a:ext cx="68350" cy="217725"/>
            </a:xfrm>
            <a:custGeom>
              <a:avLst/>
              <a:gdLst/>
              <a:ahLst/>
              <a:cxnLst/>
              <a:rect l="l" t="t" r="r" b="b"/>
              <a:pathLst>
                <a:path w="2734" h="8709" extrusionOk="0">
                  <a:moveTo>
                    <a:pt x="2708" y="0"/>
                  </a:moveTo>
                  <a:cubicBezTo>
                    <a:pt x="1645" y="2759"/>
                    <a:pt x="633" y="5770"/>
                    <a:pt x="0" y="8655"/>
                  </a:cubicBezTo>
                  <a:cubicBezTo>
                    <a:pt x="0" y="8687"/>
                    <a:pt x="29" y="8708"/>
                    <a:pt x="57" y="8708"/>
                  </a:cubicBezTo>
                  <a:cubicBezTo>
                    <a:pt x="75" y="8708"/>
                    <a:pt x="92" y="8700"/>
                    <a:pt x="101" y="8681"/>
                  </a:cubicBezTo>
                  <a:cubicBezTo>
                    <a:pt x="1215" y="5922"/>
                    <a:pt x="2075" y="2885"/>
                    <a:pt x="2733" y="25"/>
                  </a:cubicBezTo>
                  <a:cubicBezTo>
                    <a:pt x="2733" y="0"/>
                    <a:pt x="2708" y="0"/>
                    <a:pt x="2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3391925" y="2212213"/>
              <a:ext cx="68425" cy="217575"/>
            </a:xfrm>
            <a:custGeom>
              <a:avLst/>
              <a:gdLst/>
              <a:ahLst/>
              <a:cxnLst/>
              <a:rect l="l" t="t" r="r" b="b"/>
              <a:pathLst>
                <a:path w="2737" h="8703" extrusionOk="0">
                  <a:moveTo>
                    <a:pt x="2734" y="1"/>
                  </a:moveTo>
                  <a:cubicBezTo>
                    <a:pt x="2730" y="1"/>
                    <a:pt x="2724" y="7"/>
                    <a:pt x="2724" y="19"/>
                  </a:cubicBezTo>
                  <a:cubicBezTo>
                    <a:pt x="2737" y="7"/>
                    <a:pt x="2737" y="1"/>
                    <a:pt x="2734" y="1"/>
                  </a:cubicBezTo>
                  <a:close/>
                  <a:moveTo>
                    <a:pt x="2724" y="19"/>
                  </a:moveTo>
                  <a:lnTo>
                    <a:pt x="2724" y="19"/>
                  </a:lnTo>
                  <a:cubicBezTo>
                    <a:pt x="1636" y="2753"/>
                    <a:pt x="649" y="5764"/>
                    <a:pt x="16" y="8649"/>
                  </a:cubicBezTo>
                  <a:cubicBezTo>
                    <a:pt x="0" y="8681"/>
                    <a:pt x="33" y="8702"/>
                    <a:pt x="66" y="8702"/>
                  </a:cubicBezTo>
                  <a:cubicBezTo>
                    <a:pt x="87" y="8702"/>
                    <a:pt x="108" y="8694"/>
                    <a:pt x="117" y="8675"/>
                  </a:cubicBezTo>
                  <a:cubicBezTo>
                    <a:pt x="1206" y="5941"/>
                    <a:pt x="2091" y="2879"/>
                    <a:pt x="2724"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3553500" y="2367463"/>
              <a:ext cx="192350" cy="98325"/>
            </a:xfrm>
            <a:custGeom>
              <a:avLst/>
              <a:gdLst/>
              <a:ahLst/>
              <a:cxnLst/>
              <a:rect l="l" t="t" r="r" b="b"/>
              <a:pathLst>
                <a:path w="7694" h="3933" extrusionOk="0">
                  <a:moveTo>
                    <a:pt x="1344" y="1"/>
                  </a:moveTo>
                  <a:cubicBezTo>
                    <a:pt x="845" y="1"/>
                    <a:pt x="390" y="313"/>
                    <a:pt x="228" y="820"/>
                  </a:cubicBezTo>
                  <a:lnTo>
                    <a:pt x="0" y="1579"/>
                  </a:lnTo>
                  <a:lnTo>
                    <a:pt x="7264" y="3933"/>
                  </a:lnTo>
                  <a:lnTo>
                    <a:pt x="7491" y="3173"/>
                  </a:lnTo>
                  <a:cubicBezTo>
                    <a:pt x="7694" y="2541"/>
                    <a:pt x="7365" y="1883"/>
                    <a:pt x="6757" y="1680"/>
                  </a:cubicBezTo>
                  <a:lnTo>
                    <a:pt x="1721" y="60"/>
                  </a:lnTo>
                  <a:cubicBezTo>
                    <a:pt x="1595" y="20"/>
                    <a:pt x="1468" y="1"/>
                    <a:pt x="1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1681;p36"/>
          <p:cNvSpPr txBox="1">
            <a:spLocks noGrp="1"/>
          </p:cNvSpPr>
          <p:nvPr>
            <p:ph type="title"/>
          </p:nvPr>
        </p:nvSpPr>
        <p:spPr>
          <a:xfrm>
            <a:off x="1267322" y="305775"/>
            <a:ext cx="3346243" cy="1293000"/>
          </a:xfrm>
          <a:prstGeom prst="rect">
            <a:avLst/>
          </a:prstGeom>
        </p:spPr>
        <p:txBody>
          <a:bodyPr spcFirstLastPara="1" wrap="square" lIns="91425" tIns="91425" rIns="91425" bIns="91425" anchor="t" anchorCtr="0">
            <a:noAutofit/>
          </a:bodyPr>
          <a:lstStyle/>
          <a:p>
            <a:pPr lvl="0"/>
            <a:r>
              <a:rPr lang="id-ID" sz="4000" dirty="0" smtClean="0"/>
              <a:t>BIODATA </a:t>
            </a:r>
            <a:r>
              <a:rPr lang="id-ID" sz="4000" dirty="0" smtClean="0">
                <a:solidFill>
                  <a:schemeClr val="bg2">
                    <a:lumMod val="60000"/>
                    <a:lumOff val="40000"/>
                  </a:schemeClr>
                </a:solidFill>
              </a:rPr>
              <a:t>DIRI</a:t>
            </a:r>
            <a:endParaRPr sz="4000" dirty="0">
              <a:solidFill>
                <a:schemeClr val="bg2">
                  <a:lumMod val="60000"/>
                  <a:lumOff val="40000"/>
                </a:schemeClr>
              </a:solidFill>
            </a:endParaRPr>
          </a:p>
        </p:txBody>
      </p:sp>
      <p:sp>
        <p:nvSpPr>
          <p:cNvPr id="22" name="Google Shape;2302;p48"/>
          <p:cNvSpPr txBox="1">
            <a:spLocks/>
          </p:cNvSpPr>
          <p:nvPr/>
        </p:nvSpPr>
        <p:spPr>
          <a:xfrm>
            <a:off x="1570221" y="2999002"/>
            <a:ext cx="6050995" cy="1173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9pPr>
          </a:lstStyle>
          <a:p>
            <a:pPr marL="0" indent="0" algn="just"/>
            <a:r>
              <a:rPr lang="id-ID" dirty="0" smtClean="0">
                <a:latin typeface="Times New Roman" panose="02020603050405020304" pitchFamily="18" charset="0"/>
                <a:cs typeface="Times New Roman" panose="02020603050405020304" pitchFamily="18" charset="0"/>
              </a:rPr>
              <a:t>Nama		: Tsania Yeny </a:t>
            </a:r>
            <a:r>
              <a:rPr lang="id-ID" dirty="0">
                <a:solidFill>
                  <a:schemeClr val="tx1"/>
                </a:solidFill>
                <a:latin typeface="Times New Roman" panose="02020603050405020304" pitchFamily="18" charset="0"/>
                <a:cs typeface="Times New Roman" panose="02020603050405020304" pitchFamily="18" charset="0"/>
              </a:rPr>
              <a:t>Nugrahaeni </a:t>
            </a:r>
          </a:p>
          <a:p>
            <a:pPr marL="0" indent="0" algn="just"/>
            <a:r>
              <a:rPr lang="id-ID" dirty="0" smtClean="0">
                <a:latin typeface="Times New Roman" panose="02020603050405020304" pitchFamily="18" charset="0"/>
                <a:cs typeface="Times New Roman" panose="02020603050405020304" pitchFamily="18" charset="0"/>
              </a:rPr>
              <a:t>Nim		</a:t>
            </a:r>
            <a:r>
              <a:rPr lang="id-ID" dirty="0">
                <a:latin typeface="Times New Roman" panose="02020603050405020304" pitchFamily="18" charset="0"/>
                <a:cs typeface="Times New Roman" panose="02020603050405020304" pitchFamily="18" charset="0"/>
              </a:rPr>
              <a:t>: </a:t>
            </a:r>
            <a:r>
              <a:rPr lang="id-ID" dirty="0" smtClean="0">
                <a:solidFill>
                  <a:schemeClr val="tx1"/>
                </a:solidFill>
                <a:latin typeface="Times New Roman" panose="02020603050405020304" pitchFamily="18" charset="0"/>
                <a:cs typeface="Times New Roman" panose="02020603050405020304" pitchFamily="18" charset="0"/>
              </a:rPr>
              <a:t>15200305</a:t>
            </a:r>
          </a:p>
          <a:p>
            <a:pPr marL="0" indent="0" algn="just"/>
            <a:r>
              <a:rPr lang="id-ID" dirty="0" smtClean="0">
                <a:latin typeface="Times New Roman" panose="02020603050405020304" pitchFamily="18" charset="0"/>
                <a:cs typeface="Times New Roman" panose="02020603050405020304" pitchFamily="18" charset="0"/>
              </a:rPr>
              <a:t>Prodi/Jurusan</a:t>
            </a:r>
            <a:r>
              <a:rPr lang="id-ID" dirty="0">
                <a:latin typeface="Times New Roman" panose="02020603050405020304" pitchFamily="18" charset="0"/>
                <a:cs typeface="Times New Roman" panose="02020603050405020304" pitchFamily="18" charset="0"/>
              </a:rPr>
              <a:t>	: Ilmu Komputer</a:t>
            </a:r>
          </a:p>
          <a:p>
            <a:pPr marL="0" indent="0" algn="just"/>
            <a:r>
              <a:rPr lang="id-ID" dirty="0" smtClean="0">
                <a:latin typeface="Times New Roman" panose="02020603050405020304" pitchFamily="18" charset="0"/>
                <a:cs typeface="Times New Roman" panose="02020603050405020304" pitchFamily="18" charset="0"/>
              </a:rPr>
              <a:t>Fakultas		: Teknik dan Informatika</a:t>
            </a:r>
          </a:p>
        </p:txBody>
      </p:sp>
    </p:spTree>
    <p:extLst>
      <p:ext uri="{BB962C8B-B14F-4D97-AF65-F5344CB8AC3E}">
        <p14:creationId xmlns:p14="http://schemas.microsoft.com/office/powerpoint/2010/main" val="1319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58"/>
          <p:cNvSpPr txBox="1">
            <a:spLocks noGrp="1"/>
          </p:cNvSpPr>
          <p:nvPr>
            <p:ph type="title"/>
          </p:nvPr>
        </p:nvSpPr>
        <p:spPr>
          <a:xfrm>
            <a:off x="2196284" y="2204525"/>
            <a:ext cx="528694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5400" dirty="0" smtClean="0"/>
              <a:t>THANK </a:t>
            </a:r>
            <a:r>
              <a:rPr lang="id-ID" sz="5400" dirty="0" smtClean="0">
                <a:solidFill>
                  <a:srgbClr val="FFC000"/>
                </a:solidFill>
              </a:rPr>
              <a:t>YOU!</a:t>
            </a:r>
            <a:endParaRPr sz="5400" dirty="0">
              <a:solidFill>
                <a:srgbClr val="FFC000"/>
              </a:solidFill>
            </a:endParaRPr>
          </a:p>
        </p:txBody>
      </p:sp>
      <p:sp>
        <p:nvSpPr>
          <p:cNvPr id="2724" name="Google Shape;2724;p58"/>
          <p:cNvSpPr/>
          <p:nvPr/>
        </p:nvSpPr>
        <p:spPr>
          <a:xfrm>
            <a:off x="7798713" y="1815650"/>
            <a:ext cx="620325" cy="520525"/>
          </a:xfrm>
          <a:custGeom>
            <a:avLst/>
            <a:gdLst/>
            <a:ahLst/>
            <a:cxnLst/>
            <a:rect l="l" t="t" r="r" b="b"/>
            <a:pathLst>
              <a:path w="24813" h="20821" extrusionOk="0">
                <a:moveTo>
                  <a:pt x="5566" y="0"/>
                </a:moveTo>
                <a:cubicBezTo>
                  <a:pt x="5148" y="0"/>
                  <a:pt x="4764" y="68"/>
                  <a:pt x="4358" y="203"/>
                </a:cubicBezTo>
                <a:cubicBezTo>
                  <a:pt x="4033" y="301"/>
                  <a:pt x="3870" y="529"/>
                  <a:pt x="4000" y="854"/>
                </a:cubicBezTo>
                <a:cubicBezTo>
                  <a:pt x="4065" y="1081"/>
                  <a:pt x="4065" y="1179"/>
                  <a:pt x="3805" y="1277"/>
                </a:cubicBezTo>
                <a:cubicBezTo>
                  <a:pt x="3447" y="1407"/>
                  <a:pt x="3447" y="1732"/>
                  <a:pt x="3512" y="2090"/>
                </a:cubicBezTo>
                <a:cubicBezTo>
                  <a:pt x="3838" y="3488"/>
                  <a:pt x="4195" y="4919"/>
                  <a:pt x="4488" y="6317"/>
                </a:cubicBezTo>
                <a:cubicBezTo>
                  <a:pt x="4651" y="6968"/>
                  <a:pt x="4618" y="6935"/>
                  <a:pt x="4065" y="7228"/>
                </a:cubicBezTo>
                <a:cubicBezTo>
                  <a:pt x="3025" y="7715"/>
                  <a:pt x="1952" y="8171"/>
                  <a:pt x="976" y="8789"/>
                </a:cubicBezTo>
                <a:cubicBezTo>
                  <a:pt x="781" y="8886"/>
                  <a:pt x="618" y="9016"/>
                  <a:pt x="456" y="9179"/>
                </a:cubicBezTo>
                <a:cubicBezTo>
                  <a:pt x="33" y="9602"/>
                  <a:pt x="0" y="9992"/>
                  <a:pt x="326" y="10512"/>
                </a:cubicBezTo>
                <a:cubicBezTo>
                  <a:pt x="651" y="11000"/>
                  <a:pt x="1041" y="11423"/>
                  <a:pt x="1529" y="11715"/>
                </a:cubicBezTo>
                <a:cubicBezTo>
                  <a:pt x="2797" y="12398"/>
                  <a:pt x="4000" y="13179"/>
                  <a:pt x="5366" y="13634"/>
                </a:cubicBezTo>
                <a:cubicBezTo>
                  <a:pt x="5724" y="13764"/>
                  <a:pt x="5854" y="13959"/>
                  <a:pt x="5886" y="14317"/>
                </a:cubicBezTo>
                <a:cubicBezTo>
                  <a:pt x="5984" y="15162"/>
                  <a:pt x="6114" y="16008"/>
                  <a:pt x="6212" y="16853"/>
                </a:cubicBezTo>
                <a:cubicBezTo>
                  <a:pt x="6374" y="18089"/>
                  <a:pt x="6992" y="19032"/>
                  <a:pt x="8065" y="19683"/>
                </a:cubicBezTo>
                <a:cubicBezTo>
                  <a:pt x="8618" y="20008"/>
                  <a:pt x="9106" y="20431"/>
                  <a:pt x="9626" y="20821"/>
                </a:cubicBezTo>
                <a:lnTo>
                  <a:pt x="10146" y="20821"/>
                </a:lnTo>
                <a:cubicBezTo>
                  <a:pt x="10342" y="20788"/>
                  <a:pt x="10537" y="20723"/>
                  <a:pt x="10732" y="20658"/>
                </a:cubicBezTo>
                <a:cubicBezTo>
                  <a:pt x="11480" y="20496"/>
                  <a:pt x="12033" y="20040"/>
                  <a:pt x="12390" y="19390"/>
                </a:cubicBezTo>
                <a:cubicBezTo>
                  <a:pt x="12781" y="18740"/>
                  <a:pt x="13138" y="18122"/>
                  <a:pt x="13496" y="17471"/>
                </a:cubicBezTo>
                <a:cubicBezTo>
                  <a:pt x="13691" y="17120"/>
                  <a:pt x="13769" y="16980"/>
                  <a:pt x="13934" y="16980"/>
                </a:cubicBezTo>
                <a:cubicBezTo>
                  <a:pt x="14044" y="16980"/>
                  <a:pt x="14192" y="17042"/>
                  <a:pt x="14439" y="17146"/>
                </a:cubicBezTo>
                <a:cubicBezTo>
                  <a:pt x="16585" y="18089"/>
                  <a:pt x="18764" y="19065"/>
                  <a:pt x="20943" y="19910"/>
                </a:cubicBezTo>
                <a:cubicBezTo>
                  <a:pt x="21333" y="20073"/>
                  <a:pt x="21723" y="20203"/>
                  <a:pt x="22114" y="20301"/>
                </a:cubicBezTo>
                <a:cubicBezTo>
                  <a:pt x="22311" y="20358"/>
                  <a:pt x="22513" y="20385"/>
                  <a:pt x="22714" y="20385"/>
                </a:cubicBezTo>
                <a:cubicBezTo>
                  <a:pt x="23544" y="20385"/>
                  <a:pt x="24368" y="19921"/>
                  <a:pt x="24813" y="19162"/>
                </a:cubicBezTo>
                <a:lnTo>
                  <a:pt x="24813" y="18902"/>
                </a:lnTo>
                <a:cubicBezTo>
                  <a:pt x="24162" y="17309"/>
                  <a:pt x="22992" y="16073"/>
                  <a:pt x="21951" y="14740"/>
                </a:cubicBezTo>
                <a:cubicBezTo>
                  <a:pt x="20715" y="13179"/>
                  <a:pt x="19382" y="11715"/>
                  <a:pt x="18016" y="10252"/>
                </a:cubicBezTo>
                <a:cubicBezTo>
                  <a:pt x="17724" y="9927"/>
                  <a:pt x="17658" y="9667"/>
                  <a:pt x="17886" y="9276"/>
                </a:cubicBezTo>
                <a:cubicBezTo>
                  <a:pt x="18927" y="7260"/>
                  <a:pt x="19935" y="5244"/>
                  <a:pt x="21171" y="3358"/>
                </a:cubicBezTo>
                <a:cubicBezTo>
                  <a:pt x="21528" y="2805"/>
                  <a:pt x="21463" y="2317"/>
                  <a:pt x="20878" y="1992"/>
                </a:cubicBezTo>
                <a:cubicBezTo>
                  <a:pt x="19931" y="1411"/>
                  <a:pt x="18897" y="946"/>
                  <a:pt x="17750" y="946"/>
                </a:cubicBezTo>
                <a:cubicBezTo>
                  <a:pt x="17677" y="946"/>
                  <a:pt x="17603" y="947"/>
                  <a:pt x="17528" y="951"/>
                </a:cubicBezTo>
                <a:cubicBezTo>
                  <a:pt x="16976" y="984"/>
                  <a:pt x="16423" y="1114"/>
                  <a:pt x="15902" y="1374"/>
                </a:cubicBezTo>
                <a:cubicBezTo>
                  <a:pt x="14537" y="1992"/>
                  <a:pt x="13171" y="2577"/>
                  <a:pt x="11870" y="3325"/>
                </a:cubicBezTo>
                <a:cubicBezTo>
                  <a:pt x="11758" y="3381"/>
                  <a:pt x="11652" y="3413"/>
                  <a:pt x="11549" y="3413"/>
                </a:cubicBezTo>
                <a:cubicBezTo>
                  <a:pt x="11414" y="3413"/>
                  <a:pt x="11284" y="3357"/>
                  <a:pt x="11155" y="3228"/>
                </a:cubicBezTo>
                <a:cubicBezTo>
                  <a:pt x="10699" y="2740"/>
                  <a:pt x="10244" y="2285"/>
                  <a:pt x="9724" y="1829"/>
                </a:cubicBezTo>
                <a:cubicBezTo>
                  <a:pt x="8618" y="854"/>
                  <a:pt x="7350" y="138"/>
                  <a:pt x="5821" y="8"/>
                </a:cubicBezTo>
                <a:cubicBezTo>
                  <a:pt x="5735" y="3"/>
                  <a:pt x="5650" y="0"/>
                  <a:pt x="5566" y="0"/>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5" name="Google Shape;2725;p58"/>
          <p:cNvGrpSpPr/>
          <p:nvPr/>
        </p:nvGrpSpPr>
        <p:grpSpPr>
          <a:xfrm rot="-7488728" flipH="1">
            <a:off x="6786968" y="-1229208"/>
            <a:ext cx="1638883" cy="2794083"/>
            <a:chOff x="-4225425" y="2089763"/>
            <a:chExt cx="1031325" cy="1758275"/>
          </a:xfrm>
        </p:grpSpPr>
        <p:sp>
          <p:nvSpPr>
            <p:cNvPr id="2726" name="Google Shape;2726;p58"/>
            <p:cNvSpPr/>
            <p:nvPr/>
          </p:nvSpPr>
          <p:spPr>
            <a:xfrm>
              <a:off x="-3687625" y="2411613"/>
              <a:ext cx="373925" cy="262975"/>
            </a:xfrm>
            <a:custGeom>
              <a:avLst/>
              <a:gdLst/>
              <a:ahLst/>
              <a:cxnLst/>
              <a:rect l="l" t="t" r="r" b="b"/>
              <a:pathLst>
                <a:path w="14957" h="10519" extrusionOk="0">
                  <a:moveTo>
                    <a:pt x="5266" y="0"/>
                  </a:moveTo>
                  <a:cubicBezTo>
                    <a:pt x="3394" y="0"/>
                    <a:pt x="1649" y="1202"/>
                    <a:pt x="1038" y="3078"/>
                  </a:cubicBezTo>
                  <a:lnTo>
                    <a:pt x="0" y="6241"/>
                  </a:lnTo>
                  <a:lnTo>
                    <a:pt x="13185" y="10518"/>
                  </a:lnTo>
                  <a:lnTo>
                    <a:pt x="14198" y="7355"/>
                  </a:lnTo>
                  <a:cubicBezTo>
                    <a:pt x="14957" y="5001"/>
                    <a:pt x="13692" y="2496"/>
                    <a:pt x="11363" y="1762"/>
                  </a:cubicBezTo>
                  <a:lnTo>
                    <a:pt x="6631" y="218"/>
                  </a:lnTo>
                  <a:cubicBezTo>
                    <a:pt x="6178" y="70"/>
                    <a:pt x="5718" y="0"/>
                    <a:pt x="5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8"/>
            <p:cNvSpPr/>
            <p:nvPr/>
          </p:nvSpPr>
          <p:spPr>
            <a:xfrm>
              <a:off x="-3679400" y="2565788"/>
              <a:ext cx="298650" cy="136050"/>
            </a:xfrm>
            <a:custGeom>
              <a:avLst/>
              <a:gdLst/>
              <a:ahLst/>
              <a:cxnLst/>
              <a:rect l="l" t="t" r="r" b="b"/>
              <a:pathLst>
                <a:path w="11946" h="5442" extrusionOk="0">
                  <a:moveTo>
                    <a:pt x="582" y="0"/>
                  </a:moveTo>
                  <a:lnTo>
                    <a:pt x="0" y="1772"/>
                  </a:lnTo>
                  <a:lnTo>
                    <a:pt x="11389" y="5442"/>
                  </a:lnTo>
                  <a:lnTo>
                    <a:pt x="11945" y="3695"/>
                  </a:lnTo>
                  <a:lnTo>
                    <a:pt x="5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8"/>
            <p:cNvSpPr/>
            <p:nvPr/>
          </p:nvSpPr>
          <p:spPr>
            <a:xfrm>
              <a:off x="-4225425" y="2557563"/>
              <a:ext cx="1031325" cy="1290475"/>
            </a:xfrm>
            <a:custGeom>
              <a:avLst/>
              <a:gdLst/>
              <a:ahLst/>
              <a:cxnLst/>
              <a:rect l="l" t="t" r="r" b="b"/>
              <a:pathLst>
                <a:path w="41253" h="51619" extrusionOk="0">
                  <a:moveTo>
                    <a:pt x="15321" y="0"/>
                  </a:moveTo>
                  <a:cubicBezTo>
                    <a:pt x="14367" y="0"/>
                    <a:pt x="13503" y="612"/>
                    <a:pt x="13186" y="1542"/>
                  </a:cubicBezTo>
                  <a:lnTo>
                    <a:pt x="380" y="41098"/>
                  </a:lnTo>
                  <a:cubicBezTo>
                    <a:pt x="0" y="42262"/>
                    <a:pt x="633" y="43553"/>
                    <a:pt x="1823" y="43932"/>
                  </a:cubicBezTo>
                  <a:lnTo>
                    <a:pt x="25232" y="51499"/>
                  </a:lnTo>
                  <a:cubicBezTo>
                    <a:pt x="25466" y="51580"/>
                    <a:pt x="25703" y="51619"/>
                    <a:pt x="25937" y="51619"/>
                  </a:cubicBezTo>
                  <a:cubicBezTo>
                    <a:pt x="26869" y="51619"/>
                    <a:pt x="27743" y="51008"/>
                    <a:pt x="28067" y="50057"/>
                  </a:cubicBezTo>
                  <a:lnTo>
                    <a:pt x="40873" y="10526"/>
                  </a:lnTo>
                  <a:cubicBezTo>
                    <a:pt x="41252" y="9387"/>
                    <a:pt x="40670" y="8173"/>
                    <a:pt x="39557" y="7742"/>
                  </a:cubicBezTo>
                  <a:lnTo>
                    <a:pt x="28117" y="3187"/>
                  </a:lnTo>
                  <a:cubicBezTo>
                    <a:pt x="28016" y="3162"/>
                    <a:pt x="27915" y="3136"/>
                    <a:pt x="27839" y="3111"/>
                  </a:cubicBezTo>
                  <a:lnTo>
                    <a:pt x="15894" y="74"/>
                  </a:lnTo>
                  <a:cubicBezTo>
                    <a:pt x="15702" y="24"/>
                    <a:pt x="15509" y="0"/>
                    <a:pt x="15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8"/>
            <p:cNvSpPr/>
            <p:nvPr/>
          </p:nvSpPr>
          <p:spPr>
            <a:xfrm>
              <a:off x="-4102425" y="2748800"/>
              <a:ext cx="775209" cy="938455"/>
            </a:xfrm>
            <a:custGeom>
              <a:avLst/>
              <a:gdLst/>
              <a:ahLst/>
              <a:cxnLst/>
              <a:rect l="l" t="t" r="r" b="b"/>
              <a:pathLst>
                <a:path w="33863" h="40994" extrusionOk="0">
                  <a:moveTo>
                    <a:pt x="14608" y="0"/>
                  </a:moveTo>
                  <a:cubicBezTo>
                    <a:pt x="12228" y="0"/>
                    <a:pt x="10012" y="1519"/>
                    <a:pt x="9238" y="3922"/>
                  </a:cubicBezTo>
                  <a:lnTo>
                    <a:pt x="963" y="29407"/>
                  </a:lnTo>
                  <a:cubicBezTo>
                    <a:pt x="1" y="32368"/>
                    <a:pt x="1621" y="35556"/>
                    <a:pt x="4607" y="36518"/>
                  </a:cubicBezTo>
                  <a:lnTo>
                    <a:pt x="17514" y="40719"/>
                  </a:lnTo>
                  <a:cubicBezTo>
                    <a:pt x="18093" y="40906"/>
                    <a:pt x="18679" y="40994"/>
                    <a:pt x="19255" y="40994"/>
                  </a:cubicBezTo>
                  <a:cubicBezTo>
                    <a:pt x="21652" y="40994"/>
                    <a:pt x="23875" y="39462"/>
                    <a:pt x="24651" y="37075"/>
                  </a:cubicBezTo>
                  <a:lnTo>
                    <a:pt x="32901" y="11590"/>
                  </a:lnTo>
                  <a:cubicBezTo>
                    <a:pt x="33863" y="8629"/>
                    <a:pt x="32243" y="5440"/>
                    <a:pt x="29282" y="4479"/>
                  </a:cubicBezTo>
                  <a:lnTo>
                    <a:pt x="16350" y="278"/>
                  </a:lnTo>
                  <a:cubicBezTo>
                    <a:pt x="15772" y="90"/>
                    <a:pt x="15185" y="0"/>
                    <a:pt x="14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8"/>
            <p:cNvSpPr/>
            <p:nvPr/>
          </p:nvSpPr>
          <p:spPr>
            <a:xfrm>
              <a:off x="-4091175" y="2617563"/>
              <a:ext cx="233375" cy="721375"/>
            </a:xfrm>
            <a:custGeom>
              <a:avLst/>
              <a:gdLst/>
              <a:ahLst/>
              <a:cxnLst/>
              <a:rect l="l" t="t" r="r" b="b"/>
              <a:pathLst>
                <a:path w="9335" h="28855" extrusionOk="0">
                  <a:moveTo>
                    <a:pt x="9277" y="0"/>
                  </a:moveTo>
                  <a:cubicBezTo>
                    <a:pt x="9260" y="0"/>
                    <a:pt x="9243" y="8"/>
                    <a:pt x="9233" y="28"/>
                  </a:cubicBezTo>
                  <a:cubicBezTo>
                    <a:pt x="6272" y="9594"/>
                    <a:pt x="3387" y="19186"/>
                    <a:pt x="46" y="28625"/>
                  </a:cubicBezTo>
                  <a:cubicBezTo>
                    <a:pt x="0" y="28763"/>
                    <a:pt x="122" y="28855"/>
                    <a:pt x="241" y="28855"/>
                  </a:cubicBezTo>
                  <a:cubicBezTo>
                    <a:pt x="319" y="28855"/>
                    <a:pt x="396" y="28816"/>
                    <a:pt x="426" y="28727"/>
                  </a:cubicBezTo>
                  <a:cubicBezTo>
                    <a:pt x="3792" y="19312"/>
                    <a:pt x="6930" y="9771"/>
                    <a:pt x="9334" y="53"/>
                  </a:cubicBezTo>
                  <a:cubicBezTo>
                    <a:pt x="9334" y="22"/>
                    <a:pt x="9305" y="0"/>
                    <a:pt x="9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8"/>
            <p:cNvSpPr/>
            <p:nvPr/>
          </p:nvSpPr>
          <p:spPr>
            <a:xfrm>
              <a:off x="-3525675" y="2089763"/>
              <a:ext cx="212625" cy="345650"/>
            </a:xfrm>
            <a:custGeom>
              <a:avLst/>
              <a:gdLst/>
              <a:ahLst/>
              <a:cxnLst/>
              <a:rect l="l" t="t" r="r" b="b"/>
              <a:pathLst>
                <a:path w="8505" h="13826" extrusionOk="0">
                  <a:moveTo>
                    <a:pt x="6773" y="1"/>
                  </a:moveTo>
                  <a:cubicBezTo>
                    <a:pt x="5466" y="1"/>
                    <a:pt x="2886" y="3146"/>
                    <a:pt x="2886" y="3146"/>
                  </a:cubicBezTo>
                  <a:lnTo>
                    <a:pt x="1" y="12004"/>
                  </a:lnTo>
                  <a:lnTo>
                    <a:pt x="5619" y="13826"/>
                  </a:lnTo>
                  <a:lnTo>
                    <a:pt x="8504" y="4968"/>
                  </a:lnTo>
                  <a:cubicBezTo>
                    <a:pt x="8504" y="4968"/>
                    <a:pt x="8226" y="413"/>
                    <a:pt x="6986" y="33"/>
                  </a:cubicBezTo>
                  <a:cubicBezTo>
                    <a:pt x="6920" y="11"/>
                    <a:pt x="6849" y="1"/>
                    <a:pt x="6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8"/>
            <p:cNvSpPr/>
            <p:nvPr/>
          </p:nvSpPr>
          <p:spPr>
            <a:xfrm>
              <a:off x="-3454175" y="2168388"/>
              <a:ext cx="141750" cy="44325"/>
            </a:xfrm>
            <a:custGeom>
              <a:avLst/>
              <a:gdLst/>
              <a:ahLst/>
              <a:cxnLst/>
              <a:rect l="l" t="t" r="r" b="b"/>
              <a:pathLst>
                <a:path w="5670" h="1773" extrusionOk="0">
                  <a:moveTo>
                    <a:pt x="1" y="1"/>
                  </a:moveTo>
                  <a:cubicBezTo>
                    <a:pt x="1772" y="988"/>
                    <a:pt x="3569" y="1595"/>
                    <a:pt x="5594" y="1772"/>
                  </a:cubicBezTo>
                  <a:cubicBezTo>
                    <a:pt x="5670" y="1772"/>
                    <a:pt x="5670" y="1646"/>
                    <a:pt x="5594" y="1646"/>
                  </a:cubicBezTo>
                  <a:cubicBezTo>
                    <a:pt x="3569" y="1469"/>
                    <a:pt x="1848" y="86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8"/>
            <p:cNvSpPr/>
            <p:nvPr/>
          </p:nvSpPr>
          <p:spPr>
            <a:xfrm>
              <a:off x="-3511525" y="2173463"/>
              <a:ext cx="68125" cy="217700"/>
            </a:xfrm>
            <a:custGeom>
              <a:avLst/>
              <a:gdLst/>
              <a:ahLst/>
              <a:cxnLst/>
              <a:rect l="l" t="t" r="r" b="b"/>
              <a:pathLst>
                <a:path w="2725" h="8708" extrusionOk="0">
                  <a:moveTo>
                    <a:pt x="2700" y="0"/>
                  </a:moveTo>
                  <a:cubicBezTo>
                    <a:pt x="1637" y="2759"/>
                    <a:pt x="650" y="5771"/>
                    <a:pt x="17" y="8630"/>
                  </a:cubicBezTo>
                  <a:cubicBezTo>
                    <a:pt x="1" y="8679"/>
                    <a:pt x="37" y="8707"/>
                    <a:pt x="72" y="8707"/>
                  </a:cubicBezTo>
                  <a:cubicBezTo>
                    <a:pt x="91" y="8707"/>
                    <a:pt x="109" y="8699"/>
                    <a:pt x="118" y="8681"/>
                  </a:cubicBezTo>
                  <a:cubicBezTo>
                    <a:pt x="1206" y="5922"/>
                    <a:pt x="2067" y="2885"/>
                    <a:pt x="2725" y="26"/>
                  </a:cubicBezTo>
                  <a:cubicBezTo>
                    <a:pt x="2725" y="0"/>
                    <a:pt x="2700"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8"/>
            <p:cNvSpPr/>
            <p:nvPr/>
          </p:nvSpPr>
          <p:spPr>
            <a:xfrm>
              <a:off x="-3492550" y="2182313"/>
              <a:ext cx="68775" cy="217700"/>
            </a:xfrm>
            <a:custGeom>
              <a:avLst/>
              <a:gdLst/>
              <a:ahLst/>
              <a:cxnLst/>
              <a:rect l="l" t="t" r="r" b="b"/>
              <a:pathLst>
                <a:path w="2751" h="8708" extrusionOk="0">
                  <a:moveTo>
                    <a:pt x="2725" y="1"/>
                  </a:moveTo>
                  <a:cubicBezTo>
                    <a:pt x="1637" y="2759"/>
                    <a:pt x="650" y="5771"/>
                    <a:pt x="17" y="8631"/>
                  </a:cubicBezTo>
                  <a:cubicBezTo>
                    <a:pt x="1" y="8680"/>
                    <a:pt x="37" y="8708"/>
                    <a:pt x="72" y="8708"/>
                  </a:cubicBezTo>
                  <a:cubicBezTo>
                    <a:pt x="91" y="8708"/>
                    <a:pt x="109" y="8699"/>
                    <a:pt x="118" y="8681"/>
                  </a:cubicBezTo>
                  <a:cubicBezTo>
                    <a:pt x="1207" y="5923"/>
                    <a:pt x="2092" y="2886"/>
                    <a:pt x="2750" y="26"/>
                  </a:cubicBezTo>
                  <a:cubicBezTo>
                    <a:pt x="2750" y="1"/>
                    <a:pt x="2725"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8"/>
            <p:cNvSpPr/>
            <p:nvPr/>
          </p:nvSpPr>
          <p:spPr>
            <a:xfrm>
              <a:off x="-3472275" y="2188813"/>
              <a:ext cx="68100" cy="217550"/>
            </a:xfrm>
            <a:custGeom>
              <a:avLst/>
              <a:gdLst/>
              <a:ahLst/>
              <a:cxnLst/>
              <a:rect l="l" t="t" r="r" b="b"/>
              <a:pathLst>
                <a:path w="2724" h="8702" extrusionOk="0">
                  <a:moveTo>
                    <a:pt x="2711" y="0"/>
                  </a:moveTo>
                  <a:cubicBezTo>
                    <a:pt x="2705" y="0"/>
                    <a:pt x="2699" y="6"/>
                    <a:pt x="2699" y="19"/>
                  </a:cubicBezTo>
                  <a:cubicBezTo>
                    <a:pt x="1636" y="2752"/>
                    <a:pt x="649" y="5764"/>
                    <a:pt x="16" y="8649"/>
                  </a:cubicBezTo>
                  <a:cubicBezTo>
                    <a:pt x="0" y="8680"/>
                    <a:pt x="33" y="8702"/>
                    <a:pt x="66" y="8702"/>
                  </a:cubicBezTo>
                  <a:cubicBezTo>
                    <a:pt x="87" y="8702"/>
                    <a:pt x="108" y="8694"/>
                    <a:pt x="117" y="8674"/>
                  </a:cubicBezTo>
                  <a:cubicBezTo>
                    <a:pt x="1205" y="5941"/>
                    <a:pt x="2066" y="2879"/>
                    <a:pt x="2724" y="19"/>
                  </a:cubicBezTo>
                  <a:cubicBezTo>
                    <a:pt x="2724" y="6"/>
                    <a:pt x="2718" y="0"/>
                    <a:pt x="2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8"/>
            <p:cNvSpPr/>
            <p:nvPr/>
          </p:nvSpPr>
          <p:spPr>
            <a:xfrm>
              <a:off x="-3453300" y="2197663"/>
              <a:ext cx="68125" cy="217575"/>
            </a:xfrm>
            <a:custGeom>
              <a:avLst/>
              <a:gdLst/>
              <a:ahLst/>
              <a:cxnLst/>
              <a:rect l="l" t="t" r="r" b="b"/>
              <a:pathLst>
                <a:path w="2725" h="8703" extrusionOk="0">
                  <a:moveTo>
                    <a:pt x="2721" y="0"/>
                  </a:moveTo>
                  <a:cubicBezTo>
                    <a:pt x="2718" y="0"/>
                    <a:pt x="2712" y="7"/>
                    <a:pt x="2699" y="19"/>
                  </a:cubicBezTo>
                  <a:cubicBezTo>
                    <a:pt x="1636" y="2753"/>
                    <a:pt x="649" y="5764"/>
                    <a:pt x="16" y="8649"/>
                  </a:cubicBezTo>
                  <a:cubicBezTo>
                    <a:pt x="1" y="8681"/>
                    <a:pt x="33" y="8702"/>
                    <a:pt x="67" y="8702"/>
                  </a:cubicBezTo>
                  <a:cubicBezTo>
                    <a:pt x="87" y="8702"/>
                    <a:pt x="108" y="8694"/>
                    <a:pt x="117" y="8675"/>
                  </a:cubicBezTo>
                  <a:cubicBezTo>
                    <a:pt x="1206" y="5941"/>
                    <a:pt x="2066" y="2879"/>
                    <a:pt x="2724" y="19"/>
                  </a:cubicBezTo>
                  <a:cubicBezTo>
                    <a:pt x="2724" y="7"/>
                    <a:pt x="2724" y="0"/>
                    <a:pt x="2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8"/>
            <p:cNvSpPr/>
            <p:nvPr/>
          </p:nvSpPr>
          <p:spPr>
            <a:xfrm>
              <a:off x="-3432400" y="2201663"/>
              <a:ext cx="68100" cy="217825"/>
            </a:xfrm>
            <a:custGeom>
              <a:avLst/>
              <a:gdLst/>
              <a:ahLst/>
              <a:cxnLst/>
              <a:rect l="l" t="t" r="r" b="b"/>
              <a:pathLst>
                <a:path w="2724" h="8713" extrusionOk="0">
                  <a:moveTo>
                    <a:pt x="2705" y="0"/>
                  </a:moveTo>
                  <a:cubicBezTo>
                    <a:pt x="2701" y="0"/>
                    <a:pt x="2698" y="3"/>
                    <a:pt x="2698" y="11"/>
                  </a:cubicBezTo>
                  <a:cubicBezTo>
                    <a:pt x="1635" y="2744"/>
                    <a:pt x="648" y="5756"/>
                    <a:pt x="15" y="8641"/>
                  </a:cubicBezTo>
                  <a:cubicBezTo>
                    <a:pt x="1" y="8685"/>
                    <a:pt x="29" y="8712"/>
                    <a:pt x="60" y="8712"/>
                  </a:cubicBezTo>
                  <a:cubicBezTo>
                    <a:pt x="82" y="8712"/>
                    <a:pt x="106" y="8698"/>
                    <a:pt x="117" y="8666"/>
                  </a:cubicBezTo>
                  <a:cubicBezTo>
                    <a:pt x="1205" y="5933"/>
                    <a:pt x="2065" y="2896"/>
                    <a:pt x="2723" y="11"/>
                  </a:cubicBezTo>
                  <a:cubicBezTo>
                    <a:pt x="2723" y="11"/>
                    <a:pt x="2712" y="0"/>
                    <a:pt x="2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8"/>
            <p:cNvSpPr/>
            <p:nvPr/>
          </p:nvSpPr>
          <p:spPr>
            <a:xfrm>
              <a:off x="-3411775" y="2205738"/>
              <a:ext cx="68350" cy="217725"/>
            </a:xfrm>
            <a:custGeom>
              <a:avLst/>
              <a:gdLst/>
              <a:ahLst/>
              <a:cxnLst/>
              <a:rect l="l" t="t" r="r" b="b"/>
              <a:pathLst>
                <a:path w="2734" h="8709" extrusionOk="0">
                  <a:moveTo>
                    <a:pt x="2708" y="0"/>
                  </a:moveTo>
                  <a:cubicBezTo>
                    <a:pt x="1645" y="2759"/>
                    <a:pt x="633" y="5770"/>
                    <a:pt x="0" y="8655"/>
                  </a:cubicBezTo>
                  <a:cubicBezTo>
                    <a:pt x="0" y="8687"/>
                    <a:pt x="29" y="8708"/>
                    <a:pt x="57" y="8708"/>
                  </a:cubicBezTo>
                  <a:cubicBezTo>
                    <a:pt x="75" y="8708"/>
                    <a:pt x="92" y="8700"/>
                    <a:pt x="101" y="8681"/>
                  </a:cubicBezTo>
                  <a:cubicBezTo>
                    <a:pt x="1215" y="5922"/>
                    <a:pt x="2075" y="2885"/>
                    <a:pt x="2733" y="25"/>
                  </a:cubicBezTo>
                  <a:cubicBezTo>
                    <a:pt x="2733" y="0"/>
                    <a:pt x="2708" y="0"/>
                    <a:pt x="2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8"/>
            <p:cNvSpPr/>
            <p:nvPr/>
          </p:nvSpPr>
          <p:spPr>
            <a:xfrm>
              <a:off x="-3391925" y="2212213"/>
              <a:ext cx="68425" cy="217575"/>
            </a:xfrm>
            <a:custGeom>
              <a:avLst/>
              <a:gdLst/>
              <a:ahLst/>
              <a:cxnLst/>
              <a:rect l="l" t="t" r="r" b="b"/>
              <a:pathLst>
                <a:path w="2737" h="8703" extrusionOk="0">
                  <a:moveTo>
                    <a:pt x="2734" y="1"/>
                  </a:moveTo>
                  <a:cubicBezTo>
                    <a:pt x="2730" y="1"/>
                    <a:pt x="2724" y="7"/>
                    <a:pt x="2724" y="19"/>
                  </a:cubicBezTo>
                  <a:cubicBezTo>
                    <a:pt x="2737" y="7"/>
                    <a:pt x="2737" y="1"/>
                    <a:pt x="2734" y="1"/>
                  </a:cubicBezTo>
                  <a:close/>
                  <a:moveTo>
                    <a:pt x="2724" y="19"/>
                  </a:moveTo>
                  <a:lnTo>
                    <a:pt x="2724" y="19"/>
                  </a:lnTo>
                  <a:cubicBezTo>
                    <a:pt x="1636" y="2753"/>
                    <a:pt x="649" y="5764"/>
                    <a:pt x="16" y="8649"/>
                  </a:cubicBezTo>
                  <a:cubicBezTo>
                    <a:pt x="0" y="8681"/>
                    <a:pt x="33" y="8702"/>
                    <a:pt x="66" y="8702"/>
                  </a:cubicBezTo>
                  <a:cubicBezTo>
                    <a:pt x="87" y="8702"/>
                    <a:pt x="108" y="8694"/>
                    <a:pt x="117" y="8675"/>
                  </a:cubicBezTo>
                  <a:cubicBezTo>
                    <a:pt x="1206" y="5941"/>
                    <a:pt x="2091" y="2879"/>
                    <a:pt x="2724"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8"/>
            <p:cNvSpPr/>
            <p:nvPr/>
          </p:nvSpPr>
          <p:spPr>
            <a:xfrm>
              <a:off x="-3553500" y="2367463"/>
              <a:ext cx="192350" cy="98325"/>
            </a:xfrm>
            <a:custGeom>
              <a:avLst/>
              <a:gdLst/>
              <a:ahLst/>
              <a:cxnLst/>
              <a:rect l="l" t="t" r="r" b="b"/>
              <a:pathLst>
                <a:path w="7694" h="3933" extrusionOk="0">
                  <a:moveTo>
                    <a:pt x="1344" y="1"/>
                  </a:moveTo>
                  <a:cubicBezTo>
                    <a:pt x="845" y="1"/>
                    <a:pt x="390" y="313"/>
                    <a:pt x="228" y="820"/>
                  </a:cubicBezTo>
                  <a:lnTo>
                    <a:pt x="0" y="1579"/>
                  </a:lnTo>
                  <a:lnTo>
                    <a:pt x="7264" y="3933"/>
                  </a:lnTo>
                  <a:lnTo>
                    <a:pt x="7491" y="3173"/>
                  </a:lnTo>
                  <a:cubicBezTo>
                    <a:pt x="7694" y="2541"/>
                    <a:pt x="7365" y="1883"/>
                    <a:pt x="6757" y="1680"/>
                  </a:cubicBezTo>
                  <a:lnTo>
                    <a:pt x="1721" y="60"/>
                  </a:lnTo>
                  <a:cubicBezTo>
                    <a:pt x="1595" y="20"/>
                    <a:pt x="1468" y="1"/>
                    <a:pt x="1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2659;p57"/>
          <p:cNvGrpSpPr/>
          <p:nvPr/>
        </p:nvGrpSpPr>
        <p:grpSpPr>
          <a:xfrm rot="-6137215">
            <a:off x="1943299" y="410167"/>
            <a:ext cx="884407" cy="870251"/>
            <a:chOff x="12903175" y="1698025"/>
            <a:chExt cx="591477" cy="582049"/>
          </a:xfrm>
        </p:grpSpPr>
        <p:sp>
          <p:nvSpPr>
            <p:cNvPr id="46" name="Google Shape;2660;p57"/>
            <p:cNvSpPr/>
            <p:nvPr/>
          </p:nvSpPr>
          <p:spPr>
            <a:xfrm>
              <a:off x="12903175" y="1736681"/>
              <a:ext cx="540259" cy="499223"/>
            </a:xfrm>
            <a:custGeom>
              <a:avLst/>
              <a:gdLst/>
              <a:ahLst/>
              <a:cxnLst/>
              <a:rect l="l" t="t" r="r" b="b"/>
              <a:pathLst>
                <a:path w="10789" h="9970" extrusionOk="0">
                  <a:moveTo>
                    <a:pt x="7272" y="0"/>
                  </a:moveTo>
                  <a:cubicBezTo>
                    <a:pt x="7066" y="0"/>
                    <a:pt x="6859" y="68"/>
                    <a:pt x="6687" y="207"/>
                  </a:cubicBezTo>
                  <a:lnTo>
                    <a:pt x="451" y="5265"/>
                  </a:lnTo>
                  <a:cubicBezTo>
                    <a:pt x="55" y="5595"/>
                    <a:pt x="0" y="6178"/>
                    <a:pt x="319" y="6574"/>
                  </a:cubicBezTo>
                  <a:lnTo>
                    <a:pt x="2805" y="9631"/>
                  </a:lnTo>
                  <a:cubicBezTo>
                    <a:pt x="2985" y="9855"/>
                    <a:pt x="3250" y="9970"/>
                    <a:pt x="3517" y="9970"/>
                  </a:cubicBezTo>
                  <a:cubicBezTo>
                    <a:pt x="3723" y="9970"/>
                    <a:pt x="3930" y="9902"/>
                    <a:pt x="4102" y="9763"/>
                  </a:cubicBezTo>
                  <a:lnTo>
                    <a:pt x="10327" y="4705"/>
                  </a:lnTo>
                  <a:cubicBezTo>
                    <a:pt x="10723" y="4386"/>
                    <a:pt x="10789" y="3803"/>
                    <a:pt x="10470" y="3396"/>
                  </a:cubicBezTo>
                  <a:lnTo>
                    <a:pt x="7984" y="339"/>
                  </a:lnTo>
                  <a:cubicBezTo>
                    <a:pt x="7804" y="115"/>
                    <a:pt x="7540" y="0"/>
                    <a:pt x="7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61;p57"/>
            <p:cNvSpPr/>
            <p:nvPr/>
          </p:nvSpPr>
          <p:spPr>
            <a:xfrm>
              <a:off x="12943935" y="1765173"/>
              <a:ext cx="314471" cy="255570"/>
            </a:xfrm>
            <a:custGeom>
              <a:avLst/>
              <a:gdLst/>
              <a:ahLst/>
              <a:cxnLst/>
              <a:rect l="l" t="t" r="r" b="b"/>
              <a:pathLst>
                <a:path w="6280" h="5104" fill="none" extrusionOk="0">
                  <a:moveTo>
                    <a:pt x="0" y="5103"/>
                  </a:moveTo>
                  <a:lnTo>
                    <a:pt x="6280" y="1"/>
                  </a:lnTo>
                </a:path>
              </a:pathLst>
            </a:custGeom>
            <a:solidFill>
              <a:schemeClr val="accent5"/>
            </a:solidFill>
            <a:ln w="19050" cap="flat" cmpd="sng">
              <a:solidFill>
                <a:schemeClr val="accent5"/>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62;p57"/>
            <p:cNvSpPr/>
            <p:nvPr/>
          </p:nvSpPr>
          <p:spPr>
            <a:xfrm>
              <a:off x="12931267" y="1698025"/>
              <a:ext cx="486278" cy="527564"/>
            </a:xfrm>
            <a:custGeom>
              <a:avLst/>
              <a:gdLst/>
              <a:ahLst/>
              <a:cxnLst/>
              <a:rect l="l" t="t" r="r" b="b"/>
              <a:pathLst>
                <a:path w="9711" h="10536" fill="none" extrusionOk="0">
                  <a:moveTo>
                    <a:pt x="3541" y="10535"/>
                  </a:moveTo>
                  <a:cubicBezTo>
                    <a:pt x="3354" y="10370"/>
                    <a:pt x="2794" y="6763"/>
                    <a:pt x="2563" y="5191"/>
                  </a:cubicBezTo>
                  <a:cubicBezTo>
                    <a:pt x="2497" y="4729"/>
                    <a:pt x="2211" y="4344"/>
                    <a:pt x="1804" y="4135"/>
                  </a:cubicBezTo>
                  <a:lnTo>
                    <a:pt x="836" y="3651"/>
                  </a:lnTo>
                  <a:cubicBezTo>
                    <a:pt x="308" y="3376"/>
                    <a:pt x="0" y="2804"/>
                    <a:pt x="77" y="2210"/>
                  </a:cubicBezTo>
                  <a:lnTo>
                    <a:pt x="88" y="2067"/>
                  </a:lnTo>
                  <a:cubicBezTo>
                    <a:pt x="143" y="1705"/>
                    <a:pt x="319" y="1364"/>
                    <a:pt x="605" y="1133"/>
                  </a:cubicBezTo>
                  <a:lnTo>
                    <a:pt x="1573" y="352"/>
                  </a:lnTo>
                  <a:cubicBezTo>
                    <a:pt x="1870" y="110"/>
                    <a:pt x="2255" y="0"/>
                    <a:pt x="2640" y="44"/>
                  </a:cubicBezTo>
                  <a:lnTo>
                    <a:pt x="2640" y="44"/>
                  </a:lnTo>
                  <a:cubicBezTo>
                    <a:pt x="3255" y="121"/>
                    <a:pt x="3750" y="583"/>
                    <a:pt x="3860" y="1199"/>
                  </a:cubicBezTo>
                  <a:lnTo>
                    <a:pt x="4069" y="2298"/>
                  </a:lnTo>
                  <a:cubicBezTo>
                    <a:pt x="4157" y="2793"/>
                    <a:pt x="4498" y="3200"/>
                    <a:pt x="4971" y="3376"/>
                  </a:cubicBezTo>
                  <a:lnTo>
                    <a:pt x="9711" y="5114"/>
                  </a:ln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63;p57"/>
            <p:cNvSpPr/>
            <p:nvPr/>
          </p:nvSpPr>
          <p:spPr>
            <a:xfrm>
              <a:off x="13038075" y="2160550"/>
              <a:ext cx="135002" cy="119523"/>
            </a:xfrm>
            <a:custGeom>
              <a:avLst/>
              <a:gdLst/>
              <a:ahLst/>
              <a:cxnLst/>
              <a:rect l="l" t="t" r="r" b="b"/>
              <a:pathLst>
                <a:path w="2696" h="2387" extrusionOk="0">
                  <a:moveTo>
                    <a:pt x="2200" y="1"/>
                  </a:moveTo>
                  <a:lnTo>
                    <a:pt x="1" y="1782"/>
                  </a:lnTo>
                  <a:lnTo>
                    <a:pt x="507" y="2387"/>
                  </a:lnTo>
                  <a:lnTo>
                    <a:pt x="2695" y="616"/>
                  </a:lnTo>
                  <a:lnTo>
                    <a:pt x="2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64;p57"/>
            <p:cNvSpPr/>
            <p:nvPr/>
          </p:nvSpPr>
          <p:spPr>
            <a:xfrm>
              <a:off x="13198862" y="2030060"/>
              <a:ext cx="135002" cy="119523"/>
            </a:xfrm>
            <a:custGeom>
              <a:avLst/>
              <a:gdLst/>
              <a:ahLst/>
              <a:cxnLst/>
              <a:rect l="l" t="t" r="r" b="b"/>
              <a:pathLst>
                <a:path w="2696" h="2387" extrusionOk="0">
                  <a:moveTo>
                    <a:pt x="2200" y="0"/>
                  </a:moveTo>
                  <a:lnTo>
                    <a:pt x="1" y="1771"/>
                  </a:lnTo>
                  <a:lnTo>
                    <a:pt x="507" y="2387"/>
                  </a:lnTo>
                  <a:lnTo>
                    <a:pt x="2695" y="605"/>
                  </a:lnTo>
                  <a:lnTo>
                    <a:pt x="2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65;p57"/>
            <p:cNvSpPr/>
            <p:nvPr/>
          </p:nvSpPr>
          <p:spPr>
            <a:xfrm>
              <a:off x="13359700" y="1898968"/>
              <a:ext cx="134952" cy="120124"/>
            </a:xfrm>
            <a:custGeom>
              <a:avLst/>
              <a:gdLst/>
              <a:ahLst/>
              <a:cxnLst/>
              <a:rect l="l" t="t" r="r" b="b"/>
              <a:pathLst>
                <a:path w="2695" h="2399" extrusionOk="0">
                  <a:moveTo>
                    <a:pt x="2200" y="1"/>
                  </a:moveTo>
                  <a:lnTo>
                    <a:pt x="0" y="1782"/>
                  </a:lnTo>
                  <a:lnTo>
                    <a:pt x="506" y="2398"/>
                  </a:lnTo>
                  <a:lnTo>
                    <a:pt x="2694" y="617"/>
                  </a:lnTo>
                  <a:lnTo>
                    <a:pt x="2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66;p57"/>
            <p:cNvSpPr/>
            <p:nvPr/>
          </p:nvSpPr>
          <p:spPr>
            <a:xfrm>
              <a:off x="12932919" y="2052643"/>
              <a:ext cx="65548" cy="81518"/>
            </a:xfrm>
            <a:custGeom>
              <a:avLst/>
              <a:gdLst/>
              <a:ahLst/>
              <a:cxnLst/>
              <a:rect l="l" t="t" r="r" b="b"/>
              <a:pathLst>
                <a:path w="1309" h="1628" extrusionOk="0">
                  <a:moveTo>
                    <a:pt x="0" y="0"/>
                  </a:moveTo>
                  <a:lnTo>
                    <a:pt x="0" y="0"/>
                  </a:lnTo>
                  <a:cubicBezTo>
                    <a:pt x="77" y="154"/>
                    <a:pt x="176" y="297"/>
                    <a:pt x="275" y="440"/>
                  </a:cubicBezTo>
                  <a:cubicBezTo>
                    <a:pt x="374" y="594"/>
                    <a:pt x="484" y="726"/>
                    <a:pt x="583" y="869"/>
                  </a:cubicBezTo>
                  <a:cubicBezTo>
                    <a:pt x="693" y="1001"/>
                    <a:pt x="814" y="1133"/>
                    <a:pt x="935" y="1265"/>
                  </a:cubicBezTo>
                  <a:cubicBezTo>
                    <a:pt x="1045" y="1386"/>
                    <a:pt x="1166" y="1518"/>
                    <a:pt x="1309" y="1628"/>
                  </a:cubicBezTo>
                  <a:cubicBezTo>
                    <a:pt x="1210" y="1485"/>
                    <a:pt x="1100" y="1353"/>
                    <a:pt x="990" y="1210"/>
                  </a:cubicBezTo>
                  <a:cubicBezTo>
                    <a:pt x="891" y="1067"/>
                    <a:pt x="781" y="935"/>
                    <a:pt x="671" y="803"/>
                  </a:cubicBezTo>
                  <a:cubicBezTo>
                    <a:pt x="561" y="660"/>
                    <a:pt x="451" y="528"/>
                    <a:pt x="341" y="396"/>
                  </a:cubicBezTo>
                  <a:cubicBezTo>
                    <a:pt x="231" y="264"/>
                    <a:pt x="110" y="13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67;p57"/>
            <p:cNvSpPr/>
            <p:nvPr/>
          </p:nvSpPr>
          <p:spPr>
            <a:xfrm>
              <a:off x="13019347" y="2158898"/>
              <a:ext cx="28693" cy="35301"/>
            </a:xfrm>
            <a:custGeom>
              <a:avLst/>
              <a:gdLst/>
              <a:ahLst/>
              <a:cxnLst/>
              <a:rect l="l" t="t" r="r" b="b"/>
              <a:pathLst>
                <a:path w="573" h="705" extrusionOk="0">
                  <a:moveTo>
                    <a:pt x="1" y="1"/>
                  </a:moveTo>
                  <a:lnTo>
                    <a:pt x="1" y="1"/>
                  </a:lnTo>
                  <a:cubicBezTo>
                    <a:pt x="56" y="144"/>
                    <a:pt x="144" y="265"/>
                    <a:pt x="243" y="385"/>
                  </a:cubicBezTo>
                  <a:cubicBezTo>
                    <a:pt x="342" y="495"/>
                    <a:pt x="441" y="616"/>
                    <a:pt x="573" y="704"/>
                  </a:cubicBezTo>
                  <a:cubicBezTo>
                    <a:pt x="507" y="561"/>
                    <a:pt x="419" y="440"/>
                    <a:pt x="320" y="319"/>
                  </a:cubicBezTo>
                  <a:cubicBezTo>
                    <a:pt x="232" y="199"/>
                    <a:pt x="122" y="89"/>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68;p57"/>
            <p:cNvSpPr/>
            <p:nvPr/>
          </p:nvSpPr>
          <p:spPr>
            <a:xfrm>
              <a:off x="12930165" y="1792162"/>
              <a:ext cx="60641" cy="96940"/>
            </a:xfrm>
            <a:custGeom>
              <a:avLst/>
              <a:gdLst/>
              <a:ahLst/>
              <a:cxnLst/>
              <a:rect l="l" t="t" r="r" b="b"/>
              <a:pathLst>
                <a:path w="1211" h="1936" extrusionOk="0">
                  <a:moveTo>
                    <a:pt x="143" y="1"/>
                  </a:moveTo>
                  <a:lnTo>
                    <a:pt x="143" y="1"/>
                  </a:lnTo>
                  <a:cubicBezTo>
                    <a:pt x="44" y="187"/>
                    <a:pt x="0" y="396"/>
                    <a:pt x="11" y="616"/>
                  </a:cubicBezTo>
                  <a:cubicBezTo>
                    <a:pt x="22" y="825"/>
                    <a:pt x="88" y="1034"/>
                    <a:pt x="198" y="1221"/>
                  </a:cubicBezTo>
                  <a:cubicBezTo>
                    <a:pt x="319" y="1397"/>
                    <a:pt x="473" y="1551"/>
                    <a:pt x="649" y="1661"/>
                  </a:cubicBezTo>
                  <a:cubicBezTo>
                    <a:pt x="825" y="1771"/>
                    <a:pt x="1012" y="1859"/>
                    <a:pt x="1210" y="1936"/>
                  </a:cubicBezTo>
                  <a:cubicBezTo>
                    <a:pt x="1034" y="1826"/>
                    <a:pt x="858" y="1716"/>
                    <a:pt x="704" y="1595"/>
                  </a:cubicBezTo>
                  <a:cubicBezTo>
                    <a:pt x="539" y="1474"/>
                    <a:pt x="396" y="1331"/>
                    <a:pt x="297" y="1155"/>
                  </a:cubicBezTo>
                  <a:cubicBezTo>
                    <a:pt x="187" y="990"/>
                    <a:pt x="121" y="803"/>
                    <a:pt x="99" y="605"/>
                  </a:cubicBezTo>
                  <a:cubicBezTo>
                    <a:pt x="66" y="407"/>
                    <a:pt x="88" y="198"/>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69;p57"/>
            <p:cNvSpPr/>
            <p:nvPr/>
          </p:nvSpPr>
          <p:spPr>
            <a:xfrm>
              <a:off x="13004475" y="1896765"/>
              <a:ext cx="45769" cy="31996"/>
            </a:xfrm>
            <a:custGeom>
              <a:avLst/>
              <a:gdLst/>
              <a:ahLst/>
              <a:cxnLst/>
              <a:rect l="l" t="t" r="r" b="b"/>
              <a:pathLst>
                <a:path w="914" h="639" extrusionOk="0">
                  <a:moveTo>
                    <a:pt x="1" y="1"/>
                  </a:moveTo>
                  <a:lnTo>
                    <a:pt x="1" y="1"/>
                  </a:lnTo>
                  <a:cubicBezTo>
                    <a:pt x="155" y="111"/>
                    <a:pt x="320" y="199"/>
                    <a:pt x="463" y="309"/>
                  </a:cubicBezTo>
                  <a:cubicBezTo>
                    <a:pt x="617" y="408"/>
                    <a:pt x="760" y="529"/>
                    <a:pt x="914" y="639"/>
                  </a:cubicBezTo>
                  <a:cubicBezTo>
                    <a:pt x="826" y="474"/>
                    <a:pt x="683" y="331"/>
                    <a:pt x="529" y="221"/>
                  </a:cubicBezTo>
                  <a:cubicBezTo>
                    <a:pt x="364" y="111"/>
                    <a:pt x="188" y="2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2670;p57"/>
          <p:cNvGrpSpPr/>
          <p:nvPr/>
        </p:nvGrpSpPr>
        <p:grpSpPr>
          <a:xfrm rot="-1848274">
            <a:off x="8417403" y="1950896"/>
            <a:ext cx="946579" cy="1518714"/>
            <a:chOff x="16140950" y="1944475"/>
            <a:chExt cx="946600" cy="1518748"/>
          </a:xfrm>
        </p:grpSpPr>
        <p:sp>
          <p:nvSpPr>
            <p:cNvPr id="57" name="Google Shape;2671;p57"/>
            <p:cNvSpPr/>
            <p:nvPr/>
          </p:nvSpPr>
          <p:spPr>
            <a:xfrm>
              <a:off x="16140950" y="1944475"/>
              <a:ext cx="946600" cy="1518748"/>
            </a:xfrm>
            <a:custGeom>
              <a:avLst/>
              <a:gdLst/>
              <a:ahLst/>
              <a:cxnLst/>
              <a:rect l="l" t="t" r="r" b="b"/>
              <a:pathLst>
                <a:path w="14374" h="23062" extrusionOk="0">
                  <a:moveTo>
                    <a:pt x="4883" y="0"/>
                  </a:moveTo>
                  <a:lnTo>
                    <a:pt x="5169" y="1947"/>
                  </a:lnTo>
                  <a:lnTo>
                    <a:pt x="3651" y="957"/>
                  </a:lnTo>
                  <a:lnTo>
                    <a:pt x="3651" y="957"/>
                  </a:lnTo>
                  <a:lnTo>
                    <a:pt x="3937" y="2684"/>
                  </a:lnTo>
                  <a:lnTo>
                    <a:pt x="2353" y="1716"/>
                  </a:lnTo>
                  <a:lnTo>
                    <a:pt x="2551" y="3124"/>
                  </a:lnTo>
                  <a:lnTo>
                    <a:pt x="924" y="1969"/>
                  </a:lnTo>
                  <a:lnTo>
                    <a:pt x="1045" y="3618"/>
                  </a:lnTo>
                  <a:lnTo>
                    <a:pt x="0" y="2728"/>
                  </a:lnTo>
                  <a:lnTo>
                    <a:pt x="7940" y="21731"/>
                  </a:lnTo>
                  <a:lnTo>
                    <a:pt x="9161" y="23061"/>
                  </a:lnTo>
                  <a:lnTo>
                    <a:pt x="9040" y="21412"/>
                  </a:lnTo>
                  <a:lnTo>
                    <a:pt x="10667" y="22566"/>
                  </a:lnTo>
                  <a:lnTo>
                    <a:pt x="10667" y="22566"/>
                  </a:lnTo>
                  <a:lnTo>
                    <a:pt x="10469" y="21159"/>
                  </a:lnTo>
                  <a:lnTo>
                    <a:pt x="10469" y="21159"/>
                  </a:lnTo>
                  <a:lnTo>
                    <a:pt x="12053" y="22116"/>
                  </a:lnTo>
                  <a:lnTo>
                    <a:pt x="11778" y="20400"/>
                  </a:lnTo>
                  <a:lnTo>
                    <a:pt x="13285" y="21390"/>
                  </a:lnTo>
                  <a:lnTo>
                    <a:pt x="12999" y="19443"/>
                  </a:lnTo>
                  <a:lnTo>
                    <a:pt x="14373" y="20631"/>
                  </a:lnTo>
                  <a:lnTo>
                    <a:pt x="14329" y="18849"/>
                  </a:lnTo>
                  <a:lnTo>
                    <a:pt x="6554" y="242"/>
                  </a:lnTo>
                  <a:lnTo>
                    <a:pt x="6246" y="1188"/>
                  </a:lnTo>
                  <a:lnTo>
                    <a:pt x="4883" y="0"/>
                  </a:ln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72;p57"/>
            <p:cNvSpPr/>
            <p:nvPr/>
          </p:nvSpPr>
          <p:spPr>
            <a:xfrm>
              <a:off x="16513163" y="2119715"/>
              <a:ext cx="39184" cy="29766"/>
            </a:xfrm>
            <a:custGeom>
              <a:avLst/>
              <a:gdLst/>
              <a:ahLst/>
              <a:cxnLst/>
              <a:rect l="l" t="t" r="r" b="b"/>
              <a:pathLst>
                <a:path w="595" h="452" extrusionOk="0">
                  <a:moveTo>
                    <a:pt x="297" y="1"/>
                  </a:moveTo>
                  <a:cubicBezTo>
                    <a:pt x="12" y="1"/>
                    <a:pt x="1"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73;p57"/>
            <p:cNvSpPr/>
            <p:nvPr/>
          </p:nvSpPr>
          <p:spPr>
            <a:xfrm>
              <a:off x="16456659" y="2238518"/>
              <a:ext cx="38459" cy="30491"/>
            </a:xfrm>
            <a:custGeom>
              <a:avLst/>
              <a:gdLst/>
              <a:ahLst/>
              <a:cxnLst/>
              <a:rect l="l" t="t" r="r" b="b"/>
              <a:pathLst>
                <a:path w="584" h="463" extrusionOk="0">
                  <a:moveTo>
                    <a:pt x="298" y="0"/>
                  </a:moveTo>
                  <a:cubicBezTo>
                    <a:pt x="1" y="0"/>
                    <a:pt x="1" y="462"/>
                    <a:pt x="298" y="462"/>
                  </a:cubicBezTo>
                  <a:cubicBezTo>
                    <a:pt x="584" y="462"/>
                    <a:pt x="58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74;p57"/>
            <p:cNvSpPr/>
            <p:nvPr/>
          </p:nvSpPr>
          <p:spPr>
            <a:xfrm>
              <a:off x="16338647" y="2212439"/>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75;p57"/>
            <p:cNvSpPr/>
            <p:nvPr/>
          </p:nvSpPr>
          <p:spPr>
            <a:xfrm>
              <a:off x="16293734" y="2326829"/>
              <a:ext cx="39184" cy="29766"/>
            </a:xfrm>
            <a:custGeom>
              <a:avLst/>
              <a:gdLst/>
              <a:ahLst/>
              <a:cxnLst/>
              <a:rect l="l" t="t" r="r" b="b"/>
              <a:pathLst>
                <a:path w="595" h="452" extrusionOk="0">
                  <a:moveTo>
                    <a:pt x="297" y="1"/>
                  </a:moveTo>
                  <a:cubicBezTo>
                    <a:pt x="11"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76;p57"/>
            <p:cNvSpPr/>
            <p:nvPr/>
          </p:nvSpPr>
          <p:spPr>
            <a:xfrm>
              <a:off x="16432754" y="2389852"/>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77;p57"/>
            <p:cNvSpPr/>
            <p:nvPr/>
          </p:nvSpPr>
          <p:spPr>
            <a:xfrm>
              <a:off x="16535619" y="2289160"/>
              <a:ext cx="38459" cy="30491"/>
            </a:xfrm>
            <a:custGeom>
              <a:avLst/>
              <a:gdLst/>
              <a:ahLst/>
              <a:cxnLst/>
              <a:rect l="l" t="t" r="r" b="b"/>
              <a:pathLst>
                <a:path w="584" h="463" extrusionOk="0">
                  <a:moveTo>
                    <a:pt x="286" y="1"/>
                  </a:moveTo>
                  <a:cubicBezTo>
                    <a:pt x="0" y="1"/>
                    <a:pt x="0" y="463"/>
                    <a:pt x="286" y="463"/>
                  </a:cubicBezTo>
                  <a:cubicBezTo>
                    <a:pt x="583" y="463"/>
                    <a:pt x="583"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78;p57"/>
            <p:cNvSpPr/>
            <p:nvPr/>
          </p:nvSpPr>
          <p:spPr>
            <a:xfrm>
              <a:off x="16647178" y="2343491"/>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79;p57"/>
            <p:cNvSpPr/>
            <p:nvPr/>
          </p:nvSpPr>
          <p:spPr>
            <a:xfrm>
              <a:off x="16664497" y="2480403"/>
              <a:ext cx="39184" cy="30491"/>
            </a:xfrm>
            <a:custGeom>
              <a:avLst/>
              <a:gdLst/>
              <a:ahLst/>
              <a:cxnLst/>
              <a:rect l="l" t="t" r="r" b="b"/>
              <a:pathLst>
                <a:path w="595" h="463" extrusionOk="0">
                  <a:moveTo>
                    <a:pt x="298" y="0"/>
                  </a:moveTo>
                  <a:cubicBezTo>
                    <a:pt x="1" y="11"/>
                    <a:pt x="1" y="462"/>
                    <a:pt x="298" y="462"/>
                  </a:cubicBezTo>
                  <a:cubicBezTo>
                    <a:pt x="595" y="462"/>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80;p57"/>
            <p:cNvSpPr/>
            <p:nvPr/>
          </p:nvSpPr>
          <p:spPr>
            <a:xfrm>
              <a:off x="16526202" y="2446356"/>
              <a:ext cx="38459" cy="30491"/>
            </a:xfrm>
            <a:custGeom>
              <a:avLst/>
              <a:gdLst/>
              <a:ahLst/>
              <a:cxnLst/>
              <a:rect l="l" t="t" r="r" b="b"/>
              <a:pathLst>
                <a:path w="584" h="463" extrusionOk="0">
                  <a:moveTo>
                    <a:pt x="286" y="0"/>
                  </a:moveTo>
                  <a:cubicBezTo>
                    <a:pt x="1" y="0"/>
                    <a:pt x="1"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81;p57"/>
            <p:cNvSpPr/>
            <p:nvPr/>
          </p:nvSpPr>
          <p:spPr>
            <a:xfrm>
              <a:off x="16434202" y="2544809"/>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82;p57"/>
            <p:cNvSpPr/>
            <p:nvPr/>
          </p:nvSpPr>
          <p:spPr>
            <a:xfrm>
              <a:off x="16320537" y="2479679"/>
              <a:ext cx="39184" cy="30491"/>
            </a:xfrm>
            <a:custGeom>
              <a:avLst/>
              <a:gdLst/>
              <a:ahLst/>
              <a:cxnLst/>
              <a:rect l="l" t="t" r="r" b="b"/>
              <a:pathLst>
                <a:path w="595" h="463" extrusionOk="0">
                  <a:moveTo>
                    <a:pt x="297" y="0"/>
                  </a:moveTo>
                  <a:cubicBezTo>
                    <a:pt x="0" y="11"/>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83;p57"/>
            <p:cNvSpPr/>
            <p:nvPr/>
          </p:nvSpPr>
          <p:spPr>
            <a:xfrm>
              <a:off x="16461730" y="2721564"/>
              <a:ext cx="39184" cy="29766"/>
            </a:xfrm>
            <a:custGeom>
              <a:avLst/>
              <a:gdLst/>
              <a:ahLst/>
              <a:cxnLst/>
              <a:rect l="l" t="t" r="r" b="b"/>
              <a:pathLst>
                <a:path w="595" h="452" extrusionOk="0">
                  <a:moveTo>
                    <a:pt x="298" y="0"/>
                  </a:moveTo>
                  <a:cubicBezTo>
                    <a:pt x="1" y="0"/>
                    <a:pt x="1" y="451"/>
                    <a:pt x="298" y="451"/>
                  </a:cubicBezTo>
                  <a:cubicBezTo>
                    <a:pt x="595" y="451"/>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84;p57"/>
            <p:cNvSpPr/>
            <p:nvPr/>
          </p:nvSpPr>
          <p:spPr>
            <a:xfrm>
              <a:off x="16567493" y="2607833"/>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85;p57"/>
            <p:cNvSpPr/>
            <p:nvPr/>
          </p:nvSpPr>
          <p:spPr>
            <a:xfrm>
              <a:off x="16747080" y="2602037"/>
              <a:ext cx="38459" cy="30491"/>
            </a:xfrm>
            <a:custGeom>
              <a:avLst/>
              <a:gdLst/>
              <a:ahLst/>
              <a:cxnLst/>
              <a:rect l="l" t="t" r="r" b="b"/>
              <a:pathLst>
                <a:path w="584" h="463" extrusionOk="0">
                  <a:moveTo>
                    <a:pt x="298" y="1"/>
                  </a:moveTo>
                  <a:cubicBezTo>
                    <a:pt x="1" y="1"/>
                    <a:pt x="1" y="463"/>
                    <a:pt x="298" y="463"/>
                  </a:cubicBezTo>
                  <a:cubicBezTo>
                    <a:pt x="583" y="463"/>
                    <a:pt x="583"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86;p57"/>
            <p:cNvSpPr/>
            <p:nvPr/>
          </p:nvSpPr>
          <p:spPr>
            <a:xfrm>
              <a:off x="16775331" y="2740399"/>
              <a:ext cx="39184" cy="29766"/>
            </a:xfrm>
            <a:custGeom>
              <a:avLst/>
              <a:gdLst/>
              <a:ahLst/>
              <a:cxnLst/>
              <a:rect l="l" t="t" r="r" b="b"/>
              <a:pathLst>
                <a:path w="595" h="452" extrusionOk="0">
                  <a:moveTo>
                    <a:pt x="297" y="0"/>
                  </a:moveTo>
                  <a:cubicBezTo>
                    <a:pt x="1" y="0"/>
                    <a:pt x="1" y="451"/>
                    <a:pt x="297" y="451"/>
                  </a:cubicBezTo>
                  <a:cubicBezTo>
                    <a:pt x="594" y="451"/>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87;p57"/>
            <p:cNvSpPr/>
            <p:nvPr/>
          </p:nvSpPr>
          <p:spPr>
            <a:xfrm>
              <a:off x="16625445" y="2719391"/>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88;p57"/>
            <p:cNvSpPr/>
            <p:nvPr/>
          </p:nvSpPr>
          <p:spPr>
            <a:xfrm>
              <a:off x="16509541" y="2827986"/>
              <a:ext cx="39184" cy="30491"/>
            </a:xfrm>
            <a:custGeom>
              <a:avLst/>
              <a:gdLst/>
              <a:ahLst/>
              <a:cxnLst/>
              <a:rect l="l" t="t" r="r" b="b"/>
              <a:pathLst>
                <a:path w="595" h="463" extrusionOk="0">
                  <a:moveTo>
                    <a:pt x="297" y="1"/>
                  </a:moveTo>
                  <a:cubicBezTo>
                    <a:pt x="1" y="1"/>
                    <a:pt x="1"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89;p57"/>
            <p:cNvSpPr/>
            <p:nvPr/>
          </p:nvSpPr>
          <p:spPr>
            <a:xfrm>
              <a:off x="16540690" y="2930851"/>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90;p57"/>
            <p:cNvSpPr/>
            <p:nvPr/>
          </p:nvSpPr>
          <p:spPr>
            <a:xfrm>
              <a:off x="16704340" y="2859135"/>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91;p57"/>
            <p:cNvSpPr/>
            <p:nvPr/>
          </p:nvSpPr>
          <p:spPr>
            <a:xfrm>
              <a:off x="16822418" y="2859135"/>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92;p57"/>
            <p:cNvSpPr/>
            <p:nvPr/>
          </p:nvSpPr>
          <p:spPr>
            <a:xfrm>
              <a:off x="16894134" y="2947513"/>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93;p57"/>
            <p:cNvSpPr/>
            <p:nvPr/>
          </p:nvSpPr>
          <p:spPr>
            <a:xfrm>
              <a:off x="16886890" y="3054659"/>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94;p57"/>
            <p:cNvSpPr/>
            <p:nvPr/>
          </p:nvSpPr>
          <p:spPr>
            <a:xfrm>
              <a:off x="16749977" y="2990253"/>
              <a:ext cx="39184" cy="30491"/>
            </a:xfrm>
            <a:custGeom>
              <a:avLst/>
              <a:gdLst/>
              <a:ahLst/>
              <a:cxnLst/>
              <a:rect l="l" t="t" r="r" b="b"/>
              <a:pathLst>
                <a:path w="595" h="463" extrusionOk="0">
                  <a:moveTo>
                    <a:pt x="298" y="0"/>
                  </a:moveTo>
                  <a:cubicBezTo>
                    <a:pt x="1" y="0"/>
                    <a:pt x="1" y="462"/>
                    <a:pt x="298" y="462"/>
                  </a:cubicBezTo>
                  <a:cubicBezTo>
                    <a:pt x="594" y="462"/>
                    <a:pt x="59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695;p57"/>
            <p:cNvSpPr/>
            <p:nvPr/>
          </p:nvSpPr>
          <p:spPr>
            <a:xfrm>
              <a:off x="16618926" y="3056832"/>
              <a:ext cx="39118" cy="29766"/>
            </a:xfrm>
            <a:custGeom>
              <a:avLst/>
              <a:gdLst/>
              <a:ahLst/>
              <a:cxnLst/>
              <a:rect l="l" t="t" r="r" b="b"/>
              <a:pathLst>
                <a:path w="594" h="452" extrusionOk="0">
                  <a:moveTo>
                    <a:pt x="297" y="1"/>
                  </a:moveTo>
                  <a:cubicBezTo>
                    <a:pt x="0"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696;p57"/>
            <p:cNvSpPr/>
            <p:nvPr/>
          </p:nvSpPr>
          <p:spPr>
            <a:xfrm>
              <a:off x="16639933" y="3160422"/>
              <a:ext cx="38393" cy="30491"/>
            </a:xfrm>
            <a:custGeom>
              <a:avLst/>
              <a:gdLst/>
              <a:ahLst/>
              <a:cxnLst/>
              <a:rect l="l" t="t" r="r" b="b"/>
              <a:pathLst>
                <a:path w="583" h="463" extrusionOk="0">
                  <a:moveTo>
                    <a:pt x="286" y="0"/>
                  </a:moveTo>
                  <a:cubicBezTo>
                    <a:pt x="0" y="0"/>
                    <a:pt x="0"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697;p57"/>
            <p:cNvSpPr/>
            <p:nvPr/>
          </p:nvSpPr>
          <p:spPr>
            <a:xfrm>
              <a:off x="16770985" y="3137241"/>
              <a:ext cx="39184" cy="30491"/>
            </a:xfrm>
            <a:custGeom>
              <a:avLst/>
              <a:gdLst/>
              <a:ahLst/>
              <a:cxnLst/>
              <a:rect l="l" t="t" r="r" b="b"/>
              <a:pathLst>
                <a:path w="595" h="463" extrusionOk="0">
                  <a:moveTo>
                    <a:pt x="297" y="1"/>
                  </a:moveTo>
                  <a:cubicBezTo>
                    <a:pt x="1" y="1"/>
                    <a:pt x="1" y="462"/>
                    <a:pt x="297" y="462"/>
                  </a:cubicBezTo>
                  <a:cubicBezTo>
                    <a:pt x="594" y="46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698;p57"/>
            <p:cNvSpPr/>
            <p:nvPr/>
          </p:nvSpPr>
          <p:spPr>
            <a:xfrm>
              <a:off x="16825315" y="3218374"/>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699;p57"/>
            <p:cNvSpPr/>
            <p:nvPr/>
          </p:nvSpPr>
          <p:spPr>
            <a:xfrm>
              <a:off x="16976650" y="3137965"/>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00;p57"/>
            <p:cNvSpPr/>
            <p:nvPr/>
          </p:nvSpPr>
          <p:spPr>
            <a:xfrm>
              <a:off x="16662324" y="3283505"/>
              <a:ext cx="39184" cy="30491"/>
            </a:xfrm>
            <a:custGeom>
              <a:avLst/>
              <a:gdLst/>
              <a:ahLst/>
              <a:cxnLst/>
              <a:rect l="l" t="t" r="r" b="b"/>
              <a:pathLst>
                <a:path w="595" h="463" extrusionOk="0">
                  <a:moveTo>
                    <a:pt x="298" y="1"/>
                  </a:moveTo>
                  <a:cubicBezTo>
                    <a:pt x="1" y="12"/>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325" y="1512975"/>
            <a:ext cx="6950150" cy="1416000"/>
          </a:xfrm>
        </p:spPr>
        <p:txBody>
          <a:bodyPr/>
          <a:lstStyle/>
          <a:p>
            <a:r>
              <a:rPr lang="id-ID" sz="1400" dirty="0" smtClean="0">
                <a:solidFill>
                  <a:schemeClr val="tx1"/>
                </a:solidFill>
                <a:latin typeface="Times New Roman" panose="02020603050405020304" pitchFamily="18" charset="0"/>
                <a:cs typeface="Times New Roman" panose="02020603050405020304" pitchFamily="18" charset="0"/>
              </a:rPr>
              <a:t>	Segala </a:t>
            </a:r>
            <a:r>
              <a:rPr lang="id-ID" sz="1400" dirty="0">
                <a:solidFill>
                  <a:schemeClr val="tx1"/>
                </a:solidFill>
                <a:latin typeface="Times New Roman" panose="02020603050405020304" pitchFamily="18" charset="0"/>
                <a:cs typeface="Times New Roman" panose="02020603050405020304" pitchFamily="18" charset="0"/>
              </a:rPr>
              <a:t>puji bagi Tuhan Yang Maha Esa atas rahmat dan hidayah-Nya </a:t>
            </a:r>
            <a:r>
              <a:rPr lang="id-ID" sz="1400" dirty="0" smtClean="0">
                <a:solidFill>
                  <a:schemeClr val="tx1"/>
                </a:solidFill>
                <a:latin typeface="Times New Roman" panose="02020603050405020304" pitchFamily="18" charset="0"/>
                <a:cs typeface="Times New Roman" panose="02020603050405020304" pitchFamily="18" charset="0"/>
              </a:rPr>
              <a:t>sehingga kami </a:t>
            </a:r>
            <a:r>
              <a:rPr lang="id-ID" sz="1400" dirty="0">
                <a:solidFill>
                  <a:schemeClr val="tx1"/>
                </a:solidFill>
                <a:latin typeface="Times New Roman" panose="02020603050405020304" pitchFamily="18" charset="0"/>
                <a:cs typeface="Times New Roman" panose="02020603050405020304" pitchFamily="18" charset="0"/>
              </a:rPr>
              <a:t>dapat menyelesaikan tugas semester terakhir </a:t>
            </a:r>
            <a:r>
              <a:rPr lang="id-ID" sz="1400" dirty="0" smtClean="0">
                <a:solidFill>
                  <a:schemeClr val="tx1"/>
                </a:solidFill>
                <a:latin typeface="Times New Roman" panose="02020603050405020304" pitchFamily="18" charset="0"/>
                <a:cs typeface="Times New Roman" panose="02020603050405020304" pitchFamily="18" charset="0"/>
              </a:rPr>
              <a:t>kami yang bertemakan “Pemesanan </a:t>
            </a:r>
            <a:r>
              <a:rPr lang="id-ID" sz="1400" dirty="0">
                <a:solidFill>
                  <a:schemeClr val="tx1"/>
                </a:solidFill>
                <a:latin typeface="Times New Roman" panose="02020603050405020304" pitchFamily="18" charset="0"/>
                <a:cs typeface="Times New Roman" panose="02020603050405020304" pitchFamily="18" charset="0"/>
              </a:rPr>
              <a:t>Tiket Bioskop Online Menggunakan PHP dan </a:t>
            </a:r>
            <a:r>
              <a:rPr lang="id-ID" sz="1400" dirty="0" smtClean="0">
                <a:solidFill>
                  <a:schemeClr val="tx1"/>
                </a:solidFill>
                <a:latin typeface="Times New Roman" panose="02020603050405020304" pitchFamily="18" charset="0"/>
                <a:cs typeface="Times New Roman" panose="02020603050405020304" pitchFamily="18" charset="0"/>
              </a:rPr>
              <a:t>Mysql”. </a:t>
            </a:r>
            <a:r>
              <a:rPr lang="id-ID" sz="1400" dirty="0">
                <a:solidFill>
                  <a:schemeClr val="tx1"/>
                </a:solidFill>
                <a:latin typeface="Times New Roman" panose="02020603050405020304" pitchFamily="18" charset="0"/>
                <a:cs typeface="Times New Roman" panose="02020603050405020304" pitchFamily="18" charset="0"/>
              </a:rPr>
              <a:t>Semoga hal-hal yang disampaikan dalam uraian sederhana ini dapat bermanfaat dan membantu pihak manapun yang membutuhkan. Oleh karena itu </a:t>
            </a:r>
            <a:r>
              <a:rPr lang="id-ID" sz="1400" dirty="0" smtClean="0">
                <a:solidFill>
                  <a:schemeClr val="tx1"/>
                </a:solidFill>
                <a:latin typeface="Times New Roman" panose="02020603050405020304" pitchFamily="18" charset="0"/>
                <a:cs typeface="Times New Roman" panose="02020603050405020304" pitchFamily="18" charset="0"/>
              </a:rPr>
              <a:t>kami dari Anggota kelompok 2 </a:t>
            </a:r>
            <a:r>
              <a:rPr lang="id-ID" sz="1400" dirty="0">
                <a:solidFill>
                  <a:schemeClr val="tx1"/>
                </a:solidFill>
                <a:latin typeface="Times New Roman" panose="02020603050405020304" pitchFamily="18" charset="0"/>
                <a:cs typeface="Times New Roman" panose="02020603050405020304" pitchFamily="18" charset="0"/>
              </a:rPr>
              <a:t>mengucapkan terima kasih yang sebesar-besarnya kepada</a:t>
            </a:r>
            <a:r>
              <a:rPr lang="id-ID" sz="1400" dirty="0" smtClean="0">
                <a:solidFill>
                  <a:schemeClr val="tx1"/>
                </a:solidFill>
                <a:latin typeface="Times New Roman" panose="02020603050405020304" pitchFamily="18" charset="0"/>
                <a:cs typeface="Times New Roman" panose="02020603050405020304" pitchFamily="18" charset="0"/>
              </a:rPr>
              <a:t>:</a:t>
            </a:r>
            <a:br>
              <a:rPr lang="id-ID" sz="1400" dirty="0" smtClean="0">
                <a:solidFill>
                  <a:schemeClr val="tx1"/>
                </a:solidFill>
                <a:latin typeface="Times New Roman" panose="02020603050405020304" pitchFamily="18" charset="0"/>
                <a:cs typeface="Times New Roman" panose="02020603050405020304" pitchFamily="18" charset="0"/>
              </a:rPr>
            </a:br>
            <a:r>
              <a:rPr lang="id-ID" sz="1400" dirty="0" smtClean="0">
                <a:solidFill>
                  <a:schemeClr val="tx1"/>
                </a:solidFill>
                <a:latin typeface="Times New Roman" panose="02020603050405020304" pitchFamily="18" charset="0"/>
                <a:cs typeface="Times New Roman" panose="02020603050405020304" pitchFamily="18" charset="0"/>
              </a:rPr>
              <a:t/>
            </a:r>
            <a:br>
              <a:rPr lang="id-ID" sz="1400" dirty="0" smtClean="0">
                <a:solidFill>
                  <a:schemeClr val="tx1"/>
                </a:solidFill>
                <a:latin typeface="Times New Roman" panose="02020603050405020304" pitchFamily="18" charset="0"/>
                <a:cs typeface="Times New Roman" panose="02020603050405020304" pitchFamily="18" charset="0"/>
              </a:rPr>
            </a:br>
            <a:r>
              <a:rPr lang="id-ID" sz="1400" dirty="0" smtClean="0">
                <a:solidFill>
                  <a:schemeClr val="tx1"/>
                </a:solidFill>
                <a:latin typeface="Times New Roman" panose="02020603050405020304" pitchFamily="18" charset="0"/>
                <a:cs typeface="Times New Roman" panose="02020603050405020304" pitchFamily="18" charset="0"/>
              </a:rPr>
              <a:t>1. Bapak </a:t>
            </a:r>
            <a:r>
              <a:rPr lang="id-ID" sz="1400" dirty="0">
                <a:solidFill>
                  <a:schemeClr val="tx1"/>
                </a:solidFill>
                <a:latin typeface="Times New Roman" panose="02020603050405020304" pitchFamily="18" charset="0"/>
                <a:cs typeface="Times New Roman" panose="02020603050405020304" pitchFamily="18" charset="0"/>
              </a:rPr>
              <a:t>Yuris Alkhalifi, M.Kom</a:t>
            </a:r>
            <a:r>
              <a:rPr lang="id-ID" sz="1400" dirty="0" smtClean="0">
                <a:solidFill>
                  <a:schemeClr val="tx1"/>
                </a:solidFill>
                <a:latin typeface="Times New Roman" panose="02020603050405020304" pitchFamily="18" charset="0"/>
                <a:cs typeface="Times New Roman" panose="02020603050405020304" pitchFamily="18" charset="0"/>
              </a:rPr>
              <a:t>., Selaku Dosen Pengampu Mata Kuliah WEB Programming III</a:t>
            </a:r>
            <a:r>
              <a:rPr lang="id-ID" sz="1400" dirty="0">
                <a:solidFill>
                  <a:schemeClr val="tx1"/>
                </a:solidFill>
                <a:latin typeface="Times New Roman" panose="02020603050405020304" pitchFamily="18" charset="0"/>
                <a:cs typeface="Times New Roman" panose="02020603050405020304" pitchFamily="18" charset="0"/>
              </a:rPr>
              <a:t>, yang </a:t>
            </a:r>
            <a:r>
              <a:rPr lang="id-ID" sz="1400" dirty="0" smtClean="0">
                <a:solidFill>
                  <a:schemeClr val="tx1"/>
                </a:solidFill>
                <a:latin typeface="Times New Roman" panose="02020603050405020304" pitchFamily="18" charset="0"/>
                <a:cs typeface="Times New Roman" panose="02020603050405020304" pitchFamily="18" charset="0"/>
              </a:rPr>
              <a:t>telah </a:t>
            </a:r>
            <a:r>
              <a:rPr lang="id-ID" sz="1400" dirty="0">
                <a:solidFill>
                  <a:schemeClr val="tx1"/>
                </a:solidFill>
                <a:latin typeface="Times New Roman" panose="02020603050405020304" pitchFamily="18" charset="0"/>
                <a:cs typeface="Times New Roman" panose="02020603050405020304" pitchFamily="18" charset="0"/>
              </a:rPr>
              <a:t>memberikan bimbingan</a:t>
            </a:r>
            <a:br>
              <a:rPr lang="id-ID" sz="1400" dirty="0">
                <a:solidFill>
                  <a:schemeClr val="tx1"/>
                </a:solidFill>
                <a:latin typeface="Times New Roman" panose="02020603050405020304" pitchFamily="18" charset="0"/>
                <a:cs typeface="Times New Roman" panose="02020603050405020304" pitchFamily="18" charset="0"/>
              </a:rPr>
            </a:br>
            <a:r>
              <a:rPr lang="id-ID" sz="1400" dirty="0">
                <a:solidFill>
                  <a:schemeClr val="tx1"/>
                </a:solidFill>
                <a:latin typeface="Times New Roman" panose="02020603050405020304" pitchFamily="18" charset="0"/>
                <a:cs typeface="Times New Roman" panose="02020603050405020304" pitchFamily="18" charset="0"/>
              </a:rPr>
              <a:t>dan </a:t>
            </a:r>
            <a:r>
              <a:rPr lang="id-ID" sz="1400" dirty="0" smtClean="0">
                <a:solidFill>
                  <a:schemeClr val="tx1"/>
                </a:solidFill>
                <a:latin typeface="Times New Roman" panose="02020603050405020304" pitchFamily="18" charset="0"/>
                <a:cs typeface="Times New Roman" panose="02020603050405020304" pitchFamily="18" charset="0"/>
              </a:rPr>
              <a:t>pengarahan dengan tulus kepada kami dalam menyelesaikan tugas project </a:t>
            </a:r>
            <a:r>
              <a:rPr lang="id-ID" sz="1400" dirty="0">
                <a:solidFill>
                  <a:schemeClr val="tx1"/>
                </a:solidFill>
                <a:latin typeface="Times New Roman" panose="02020603050405020304" pitchFamily="18" charset="0"/>
                <a:cs typeface="Times New Roman" panose="02020603050405020304" pitchFamily="18" charset="0"/>
              </a:rPr>
              <a:t>ini</a:t>
            </a:r>
            <a:r>
              <a:rPr lang="id-ID" sz="1400" dirty="0" smtClean="0">
                <a:solidFill>
                  <a:schemeClr val="tx1"/>
                </a:solidFill>
                <a:latin typeface="Times New Roman" panose="02020603050405020304" pitchFamily="18" charset="0"/>
                <a:cs typeface="Times New Roman" panose="02020603050405020304" pitchFamily="18" charset="0"/>
              </a:rPr>
              <a:t>.</a:t>
            </a:r>
            <a:br>
              <a:rPr lang="id-ID" sz="1400" dirty="0" smtClean="0">
                <a:solidFill>
                  <a:schemeClr val="tx1"/>
                </a:solidFill>
                <a:latin typeface="Times New Roman" panose="02020603050405020304" pitchFamily="18" charset="0"/>
                <a:cs typeface="Times New Roman" panose="02020603050405020304" pitchFamily="18" charset="0"/>
              </a:rPr>
            </a:br>
            <a:r>
              <a:rPr lang="id-ID" sz="1400" dirty="0">
                <a:solidFill>
                  <a:schemeClr val="tx1"/>
                </a:solidFill>
                <a:latin typeface="Times New Roman" panose="02020603050405020304" pitchFamily="18" charset="0"/>
                <a:cs typeface="Times New Roman" panose="02020603050405020304" pitchFamily="18" charset="0"/>
              </a:rPr>
              <a:t/>
            </a:r>
            <a:br>
              <a:rPr lang="id-ID" sz="1400" dirty="0">
                <a:solidFill>
                  <a:schemeClr val="tx1"/>
                </a:solidFill>
                <a:latin typeface="Times New Roman" panose="02020603050405020304" pitchFamily="18" charset="0"/>
                <a:cs typeface="Times New Roman" panose="02020603050405020304" pitchFamily="18" charset="0"/>
              </a:rPr>
            </a:br>
            <a:r>
              <a:rPr lang="id-ID" sz="1400" dirty="0" smtClean="0">
                <a:solidFill>
                  <a:schemeClr val="tx1"/>
                </a:solidFill>
                <a:latin typeface="Times New Roman" panose="02020603050405020304" pitchFamily="18" charset="0"/>
                <a:cs typeface="Times New Roman" panose="02020603050405020304" pitchFamily="18" charset="0"/>
              </a:rPr>
              <a:t>2. Dan semua anggota kelompok </a:t>
            </a:r>
            <a:r>
              <a:rPr lang="id-ID" sz="1400" dirty="0">
                <a:solidFill>
                  <a:schemeClr val="tx1"/>
                </a:solidFill>
                <a:latin typeface="Times New Roman" panose="02020603050405020304" pitchFamily="18" charset="0"/>
                <a:cs typeface="Times New Roman" panose="02020603050405020304" pitchFamily="18" charset="0"/>
              </a:rPr>
              <a:t>yang </a:t>
            </a:r>
            <a:r>
              <a:rPr lang="id-ID" sz="1400" dirty="0" smtClean="0">
                <a:solidFill>
                  <a:schemeClr val="tx1"/>
                </a:solidFill>
                <a:latin typeface="Times New Roman" panose="02020603050405020304" pitchFamily="18" charset="0"/>
                <a:cs typeface="Times New Roman" panose="02020603050405020304" pitchFamily="18" charset="0"/>
              </a:rPr>
              <a:t>sudah bekerja keras membantu dalam penyelesaian tugas akhir semester ini.</a:t>
            </a:r>
            <a:endParaRPr lang="id-ID" sz="1400" dirty="0">
              <a:solidFill>
                <a:schemeClr val="tx1"/>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idx="2"/>
          </p:nvPr>
        </p:nvSpPr>
        <p:spPr>
          <a:xfrm>
            <a:off x="1399199" y="643150"/>
            <a:ext cx="3525226" cy="769500"/>
          </a:xfrm>
        </p:spPr>
        <p:txBody>
          <a:bodyPr/>
          <a:lstStyle/>
          <a:p>
            <a:pPr algn="l"/>
            <a:r>
              <a:rPr lang="id-ID" dirty="0" smtClean="0"/>
              <a:t>KATA </a:t>
            </a:r>
            <a:r>
              <a:rPr lang="id-ID" dirty="0" smtClean="0">
                <a:solidFill>
                  <a:srgbClr val="FFC000"/>
                </a:solidFill>
              </a:rPr>
              <a:t>PENGANTAR</a:t>
            </a:r>
            <a:endParaRPr lang="id-ID" dirty="0">
              <a:solidFill>
                <a:srgbClr val="FFC000"/>
              </a:solidFill>
            </a:endParaRPr>
          </a:p>
        </p:txBody>
      </p:sp>
    </p:spTree>
    <p:extLst>
      <p:ext uri="{BB962C8B-B14F-4D97-AF65-F5344CB8AC3E}">
        <p14:creationId xmlns:p14="http://schemas.microsoft.com/office/powerpoint/2010/main" val="117251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59" name="Google Shape;2259;p47"/>
          <p:cNvSpPr txBox="1">
            <a:spLocks noGrp="1"/>
          </p:cNvSpPr>
          <p:nvPr>
            <p:ph type="title"/>
          </p:nvPr>
        </p:nvSpPr>
        <p:spPr>
          <a:xfrm>
            <a:off x="1101740" y="42758"/>
            <a:ext cx="5022835" cy="18465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4800" dirty="0" smtClean="0"/>
              <a:t>BAB I</a:t>
            </a:r>
            <a:br>
              <a:rPr lang="id-ID" sz="4800" dirty="0" smtClean="0"/>
            </a:br>
            <a:r>
              <a:rPr lang="id-ID" sz="4800" dirty="0" smtClean="0">
                <a:highlight>
                  <a:schemeClr val="dk2"/>
                </a:highlight>
              </a:rPr>
              <a:t>PENDAHULUAN</a:t>
            </a:r>
            <a:endParaRPr sz="4800" dirty="0">
              <a:highlight>
                <a:schemeClr val="dk2"/>
              </a:highlight>
            </a:endParaRPr>
          </a:p>
        </p:txBody>
      </p:sp>
      <p:grpSp>
        <p:nvGrpSpPr>
          <p:cNvPr id="2260" name="Google Shape;2260;p47"/>
          <p:cNvGrpSpPr/>
          <p:nvPr/>
        </p:nvGrpSpPr>
        <p:grpSpPr>
          <a:xfrm>
            <a:off x="7564993" y="2886329"/>
            <a:ext cx="1505487" cy="1260902"/>
            <a:chOff x="12321860" y="1260800"/>
            <a:chExt cx="974740" cy="816435"/>
          </a:xfrm>
        </p:grpSpPr>
        <p:sp>
          <p:nvSpPr>
            <p:cNvPr id="2261" name="Google Shape;2261;p47"/>
            <p:cNvSpPr/>
            <p:nvPr/>
          </p:nvSpPr>
          <p:spPr>
            <a:xfrm>
              <a:off x="12414786" y="1302786"/>
              <a:ext cx="881814" cy="774449"/>
            </a:xfrm>
            <a:custGeom>
              <a:avLst/>
              <a:gdLst/>
              <a:ahLst/>
              <a:cxnLst/>
              <a:rect l="l" t="t" r="r" b="b"/>
              <a:pathLst>
                <a:path w="19301" h="16951" extrusionOk="0">
                  <a:moveTo>
                    <a:pt x="9658" y="5146"/>
                  </a:moveTo>
                  <a:cubicBezTo>
                    <a:pt x="10117" y="5146"/>
                    <a:pt x="10584" y="5241"/>
                    <a:pt x="11031" y="5443"/>
                  </a:cubicBezTo>
                  <a:cubicBezTo>
                    <a:pt x="12702" y="6201"/>
                    <a:pt x="13450" y="8170"/>
                    <a:pt x="12691" y="9852"/>
                  </a:cubicBezTo>
                  <a:cubicBezTo>
                    <a:pt x="12134" y="11080"/>
                    <a:pt x="10918" y="11810"/>
                    <a:pt x="9649" y="11810"/>
                  </a:cubicBezTo>
                  <a:cubicBezTo>
                    <a:pt x="9191" y="11810"/>
                    <a:pt x="8725" y="11714"/>
                    <a:pt x="8281" y="11513"/>
                  </a:cubicBezTo>
                  <a:cubicBezTo>
                    <a:pt x="6599" y="10754"/>
                    <a:pt x="5862" y="8786"/>
                    <a:pt x="6621" y="7103"/>
                  </a:cubicBezTo>
                  <a:cubicBezTo>
                    <a:pt x="7178" y="5875"/>
                    <a:pt x="8388" y="5146"/>
                    <a:pt x="9658" y="5146"/>
                  </a:cubicBezTo>
                  <a:close/>
                  <a:moveTo>
                    <a:pt x="9653" y="0"/>
                  </a:moveTo>
                  <a:cubicBezTo>
                    <a:pt x="6427" y="0"/>
                    <a:pt x="3346" y="1856"/>
                    <a:pt x="1925" y="4981"/>
                  </a:cubicBezTo>
                  <a:cubicBezTo>
                    <a:pt x="0" y="9248"/>
                    <a:pt x="1892" y="14273"/>
                    <a:pt x="6159" y="16198"/>
                  </a:cubicBezTo>
                  <a:cubicBezTo>
                    <a:pt x="7292" y="16709"/>
                    <a:pt x="8478" y="16951"/>
                    <a:pt x="9645" y="16951"/>
                  </a:cubicBezTo>
                  <a:cubicBezTo>
                    <a:pt x="12872" y="16951"/>
                    <a:pt x="15955" y="15101"/>
                    <a:pt x="17376" y="11975"/>
                  </a:cubicBezTo>
                  <a:cubicBezTo>
                    <a:pt x="19300" y="7708"/>
                    <a:pt x="17409" y="2682"/>
                    <a:pt x="13142" y="758"/>
                  </a:cubicBezTo>
                  <a:cubicBezTo>
                    <a:pt x="12008" y="243"/>
                    <a:pt x="10821" y="0"/>
                    <a:pt x="9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2321860" y="1260800"/>
              <a:ext cx="882271" cy="774723"/>
            </a:xfrm>
            <a:custGeom>
              <a:avLst/>
              <a:gdLst/>
              <a:ahLst/>
              <a:cxnLst/>
              <a:rect l="l" t="t" r="r" b="b"/>
              <a:pathLst>
                <a:path w="19311" h="16957" extrusionOk="0">
                  <a:moveTo>
                    <a:pt x="9659" y="5141"/>
                  </a:moveTo>
                  <a:cubicBezTo>
                    <a:pt x="10118" y="5141"/>
                    <a:pt x="10584" y="5237"/>
                    <a:pt x="11030" y="5438"/>
                  </a:cubicBezTo>
                  <a:cubicBezTo>
                    <a:pt x="12702" y="6197"/>
                    <a:pt x="13450" y="8176"/>
                    <a:pt x="12691" y="9848"/>
                  </a:cubicBezTo>
                  <a:cubicBezTo>
                    <a:pt x="12133" y="11084"/>
                    <a:pt x="10922" y="11816"/>
                    <a:pt x="9652" y="11816"/>
                  </a:cubicBezTo>
                  <a:cubicBezTo>
                    <a:pt x="9193" y="11816"/>
                    <a:pt x="8727" y="11721"/>
                    <a:pt x="8281" y="11519"/>
                  </a:cubicBezTo>
                  <a:cubicBezTo>
                    <a:pt x="6609" y="10760"/>
                    <a:pt x="5862" y="8781"/>
                    <a:pt x="6620" y="7109"/>
                  </a:cubicBezTo>
                  <a:cubicBezTo>
                    <a:pt x="7178" y="5873"/>
                    <a:pt x="8389" y="5141"/>
                    <a:pt x="9659" y="5141"/>
                  </a:cubicBezTo>
                  <a:close/>
                  <a:moveTo>
                    <a:pt x="9666" y="0"/>
                  </a:moveTo>
                  <a:cubicBezTo>
                    <a:pt x="6436" y="0"/>
                    <a:pt x="3349" y="1853"/>
                    <a:pt x="1936" y="4987"/>
                  </a:cubicBezTo>
                  <a:cubicBezTo>
                    <a:pt x="0" y="9254"/>
                    <a:pt x="1903" y="14269"/>
                    <a:pt x="6158" y="16204"/>
                  </a:cubicBezTo>
                  <a:cubicBezTo>
                    <a:pt x="7291" y="16715"/>
                    <a:pt x="8477" y="16957"/>
                    <a:pt x="9645" y="16957"/>
                  </a:cubicBezTo>
                  <a:cubicBezTo>
                    <a:pt x="12875" y="16957"/>
                    <a:pt x="15962" y="15104"/>
                    <a:pt x="17376" y="11970"/>
                  </a:cubicBezTo>
                  <a:cubicBezTo>
                    <a:pt x="19311" y="7703"/>
                    <a:pt x="17409" y="2689"/>
                    <a:pt x="13153" y="753"/>
                  </a:cubicBezTo>
                  <a:cubicBezTo>
                    <a:pt x="12020" y="242"/>
                    <a:pt x="10834" y="0"/>
                    <a:pt x="9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2546408" y="1457891"/>
              <a:ext cx="433163" cy="380348"/>
            </a:xfrm>
            <a:custGeom>
              <a:avLst/>
              <a:gdLst/>
              <a:ahLst/>
              <a:cxnLst/>
              <a:rect l="l" t="t" r="r" b="b"/>
              <a:pathLst>
                <a:path w="9481" h="8325" extrusionOk="0">
                  <a:moveTo>
                    <a:pt x="4744" y="1009"/>
                  </a:moveTo>
                  <a:cubicBezTo>
                    <a:pt x="5178" y="1009"/>
                    <a:pt x="5618" y="1099"/>
                    <a:pt x="6038" y="1289"/>
                  </a:cubicBezTo>
                  <a:cubicBezTo>
                    <a:pt x="7633" y="2004"/>
                    <a:pt x="8337" y="3873"/>
                    <a:pt x="7622" y="5468"/>
                  </a:cubicBezTo>
                  <a:cubicBezTo>
                    <a:pt x="7089" y="6631"/>
                    <a:pt x="5938" y="7320"/>
                    <a:pt x="4737" y="7320"/>
                  </a:cubicBezTo>
                  <a:cubicBezTo>
                    <a:pt x="4303" y="7320"/>
                    <a:pt x="3863" y="7230"/>
                    <a:pt x="3443" y="7040"/>
                  </a:cubicBezTo>
                  <a:cubicBezTo>
                    <a:pt x="1848" y="6326"/>
                    <a:pt x="1144" y="4445"/>
                    <a:pt x="1859" y="2861"/>
                  </a:cubicBezTo>
                  <a:cubicBezTo>
                    <a:pt x="2393" y="1698"/>
                    <a:pt x="3543" y="1009"/>
                    <a:pt x="4744" y="1009"/>
                  </a:cubicBezTo>
                  <a:close/>
                  <a:moveTo>
                    <a:pt x="4738" y="0"/>
                  </a:moveTo>
                  <a:cubicBezTo>
                    <a:pt x="3155" y="0"/>
                    <a:pt x="1640" y="911"/>
                    <a:pt x="947" y="2444"/>
                  </a:cubicBezTo>
                  <a:cubicBezTo>
                    <a:pt x="1" y="4544"/>
                    <a:pt x="936" y="7007"/>
                    <a:pt x="3025" y="7953"/>
                  </a:cubicBezTo>
                  <a:cubicBezTo>
                    <a:pt x="3581" y="8205"/>
                    <a:pt x="4165" y="8324"/>
                    <a:pt x="4740" y="8324"/>
                  </a:cubicBezTo>
                  <a:cubicBezTo>
                    <a:pt x="6324" y="8324"/>
                    <a:pt x="7841" y="7419"/>
                    <a:pt x="8535" y="5886"/>
                  </a:cubicBezTo>
                  <a:cubicBezTo>
                    <a:pt x="9480" y="3785"/>
                    <a:pt x="8546" y="1322"/>
                    <a:pt x="6456" y="376"/>
                  </a:cubicBezTo>
                  <a:cubicBezTo>
                    <a:pt x="5899" y="121"/>
                    <a:pt x="5314" y="0"/>
                    <a:pt x="4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2547413" y="1376569"/>
              <a:ext cx="175394" cy="137702"/>
            </a:xfrm>
            <a:custGeom>
              <a:avLst/>
              <a:gdLst/>
              <a:ahLst/>
              <a:cxnLst/>
              <a:rect l="l" t="t" r="r" b="b"/>
              <a:pathLst>
                <a:path w="3839" h="3014" extrusionOk="0">
                  <a:moveTo>
                    <a:pt x="3839" y="1"/>
                  </a:moveTo>
                  <a:lnTo>
                    <a:pt x="3839" y="1"/>
                  </a:lnTo>
                  <a:cubicBezTo>
                    <a:pt x="3421" y="67"/>
                    <a:pt x="3014" y="188"/>
                    <a:pt x="2629" y="364"/>
                  </a:cubicBezTo>
                  <a:cubicBezTo>
                    <a:pt x="2233" y="529"/>
                    <a:pt x="1870" y="759"/>
                    <a:pt x="1529" y="1012"/>
                  </a:cubicBezTo>
                  <a:cubicBezTo>
                    <a:pt x="1199" y="1287"/>
                    <a:pt x="892" y="1584"/>
                    <a:pt x="639" y="1925"/>
                  </a:cubicBezTo>
                  <a:cubicBezTo>
                    <a:pt x="375" y="2255"/>
                    <a:pt x="155" y="2629"/>
                    <a:pt x="1" y="3014"/>
                  </a:cubicBezTo>
                  <a:cubicBezTo>
                    <a:pt x="188" y="2640"/>
                    <a:pt x="430" y="2288"/>
                    <a:pt x="694" y="1969"/>
                  </a:cubicBezTo>
                  <a:cubicBezTo>
                    <a:pt x="957" y="1650"/>
                    <a:pt x="1265" y="1353"/>
                    <a:pt x="1595" y="1100"/>
                  </a:cubicBezTo>
                  <a:cubicBezTo>
                    <a:pt x="1925" y="836"/>
                    <a:pt x="2277" y="617"/>
                    <a:pt x="2662" y="430"/>
                  </a:cubicBezTo>
                  <a:cubicBezTo>
                    <a:pt x="3036" y="243"/>
                    <a:pt x="3432" y="100"/>
                    <a:pt x="38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2454990" y="1397174"/>
              <a:ext cx="115589" cy="267820"/>
            </a:xfrm>
            <a:custGeom>
              <a:avLst/>
              <a:gdLst/>
              <a:ahLst/>
              <a:cxnLst/>
              <a:rect l="l" t="t" r="r" b="b"/>
              <a:pathLst>
                <a:path w="2530" h="5862" extrusionOk="0">
                  <a:moveTo>
                    <a:pt x="2530" y="1"/>
                  </a:moveTo>
                  <a:cubicBezTo>
                    <a:pt x="2101" y="341"/>
                    <a:pt x="1716" y="748"/>
                    <a:pt x="1386" y="1188"/>
                  </a:cubicBezTo>
                  <a:cubicBezTo>
                    <a:pt x="1056" y="1639"/>
                    <a:pt x="792" y="2123"/>
                    <a:pt x="572" y="2629"/>
                  </a:cubicBezTo>
                  <a:cubicBezTo>
                    <a:pt x="363" y="3135"/>
                    <a:pt x="198" y="3674"/>
                    <a:pt x="110" y="4212"/>
                  </a:cubicBezTo>
                  <a:cubicBezTo>
                    <a:pt x="22" y="4762"/>
                    <a:pt x="0" y="5312"/>
                    <a:pt x="44" y="5862"/>
                  </a:cubicBezTo>
                  <a:cubicBezTo>
                    <a:pt x="44" y="5312"/>
                    <a:pt x="88" y="4762"/>
                    <a:pt x="187" y="4234"/>
                  </a:cubicBezTo>
                  <a:cubicBezTo>
                    <a:pt x="286" y="3696"/>
                    <a:pt x="451" y="3168"/>
                    <a:pt x="660" y="2673"/>
                  </a:cubicBezTo>
                  <a:cubicBezTo>
                    <a:pt x="869" y="2167"/>
                    <a:pt x="1144" y="1683"/>
                    <a:pt x="1452" y="1243"/>
                  </a:cubicBezTo>
                  <a:cubicBezTo>
                    <a:pt x="1760" y="792"/>
                    <a:pt x="2123" y="374"/>
                    <a:pt x="2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12497204" y="1658454"/>
              <a:ext cx="50256" cy="170871"/>
            </a:xfrm>
            <a:custGeom>
              <a:avLst/>
              <a:gdLst/>
              <a:ahLst/>
              <a:cxnLst/>
              <a:rect l="l" t="t" r="r" b="b"/>
              <a:pathLst>
                <a:path w="1100" h="3740" extrusionOk="0">
                  <a:moveTo>
                    <a:pt x="99" y="0"/>
                  </a:moveTo>
                  <a:cubicBezTo>
                    <a:pt x="22" y="330"/>
                    <a:pt x="0" y="660"/>
                    <a:pt x="22" y="1001"/>
                  </a:cubicBezTo>
                  <a:cubicBezTo>
                    <a:pt x="33" y="1331"/>
                    <a:pt x="88" y="1661"/>
                    <a:pt x="165" y="1991"/>
                  </a:cubicBezTo>
                  <a:cubicBezTo>
                    <a:pt x="264" y="2309"/>
                    <a:pt x="374" y="2628"/>
                    <a:pt x="539" y="2914"/>
                  </a:cubicBezTo>
                  <a:cubicBezTo>
                    <a:pt x="693" y="3211"/>
                    <a:pt x="880" y="3497"/>
                    <a:pt x="1100" y="3739"/>
                  </a:cubicBezTo>
                  <a:cubicBezTo>
                    <a:pt x="913" y="3464"/>
                    <a:pt x="748" y="3178"/>
                    <a:pt x="605" y="2881"/>
                  </a:cubicBezTo>
                  <a:cubicBezTo>
                    <a:pt x="462" y="2584"/>
                    <a:pt x="341" y="2276"/>
                    <a:pt x="264" y="1958"/>
                  </a:cubicBezTo>
                  <a:cubicBezTo>
                    <a:pt x="176" y="1639"/>
                    <a:pt x="121" y="1320"/>
                    <a:pt x="99" y="990"/>
                  </a:cubicBezTo>
                  <a:cubicBezTo>
                    <a:pt x="66" y="660"/>
                    <a:pt x="66" y="330"/>
                    <a:pt x="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12480117" y="1812189"/>
              <a:ext cx="254754" cy="162191"/>
            </a:xfrm>
            <a:custGeom>
              <a:avLst/>
              <a:gdLst/>
              <a:ahLst/>
              <a:cxnLst/>
              <a:rect l="l" t="t" r="r" b="b"/>
              <a:pathLst>
                <a:path w="5576" h="3550" extrusionOk="0">
                  <a:moveTo>
                    <a:pt x="0" y="0"/>
                  </a:moveTo>
                  <a:lnTo>
                    <a:pt x="0" y="0"/>
                  </a:lnTo>
                  <a:cubicBezTo>
                    <a:pt x="297" y="495"/>
                    <a:pt x="627" y="979"/>
                    <a:pt x="1001" y="1430"/>
                  </a:cubicBezTo>
                  <a:cubicBezTo>
                    <a:pt x="1375" y="1870"/>
                    <a:pt x="1793" y="2277"/>
                    <a:pt x="2277" y="2617"/>
                  </a:cubicBezTo>
                  <a:cubicBezTo>
                    <a:pt x="2749" y="2947"/>
                    <a:pt x="3277" y="3222"/>
                    <a:pt x="3838" y="3376"/>
                  </a:cubicBezTo>
                  <a:cubicBezTo>
                    <a:pt x="4220" y="3489"/>
                    <a:pt x="4617" y="3550"/>
                    <a:pt x="5015" y="3550"/>
                  </a:cubicBezTo>
                  <a:cubicBezTo>
                    <a:pt x="5202" y="3550"/>
                    <a:pt x="5389" y="3536"/>
                    <a:pt x="5576" y="3508"/>
                  </a:cubicBezTo>
                  <a:lnTo>
                    <a:pt x="5576" y="3508"/>
                  </a:lnTo>
                  <a:cubicBezTo>
                    <a:pt x="5458" y="3519"/>
                    <a:pt x="5341" y="3525"/>
                    <a:pt x="5223" y="3525"/>
                  </a:cubicBezTo>
                  <a:cubicBezTo>
                    <a:pt x="4759" y="3525"/>
                    <a:pt x="4299" y="3442"/>
                    <a:pt x="3860" y="3310"/>
                  </a:cubicBezTo>
                  <a:cubicBezTo>
                    <a:pt x="3310" y="3134"/>
                    <a:pt x="2793" y="2870"/>
                    <a:pt x="2332" y="2540"/>
                  </a:cubicBezTo>
                  <a:cubicBezTo>
                    <a:pt x="1859" y="2211"/>
                    <a:pt x="1441" y="1804"/>
                    <a:pt x="1056" y="1375"/>
                  </a:cubicBezTo>
                  <a:cubicBezTo>
                    <a:pt x="671" y="946"/>
                    <a:pt x="330" y="4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12740849" y="1910140"/>
              <a:ext cx="177405" cy="29880"/>
            </a:xfrm>
            <a:custGeom>
              <a:avLst/>
              <a:gdLst/>
              <a:ahLst/>
              <a:cxnLst/>
              <a:rect l="l" t="t" r="r" b="b"/>
              <a:pathLst>
                <a:path w="3883" h="654" extrusionOk="0">
                  <a:moveTo>
                    <a:pt x="3883" y="1"/>
                  </a:moveTo>
                  <a:lnTo>
                    <a:pt x="3883" y="1"/>
                  </a:lnTo>
                  <a:cubicBezTo>
                    <a:pt x="3564" y="100"/>
                    <a:pt x="3256" y="188"/>
                    <a:pt x="2937" y="265"/>
                  </a:cubicBezTo>
                  <a:cubicBezTo>
                    <a:pt x="2607" y="341"/>
                    <a:pt x="2288" y="407"/>
                    <a:pt x="1969" y="462"/>
                  </a:cubicBezTo>
                  <a:cubicBezTo>
                    <a:pt x="1639" y="517"/>
                    <a:pt x="1320" y="550"/>
                    <a:pt x="990" y="572"/>
                  </a:cubicBezTo>
                  <a:cubicBezTo>
                    <a:pt x="660" y="594"/>
                    <a:pt x="331" y="605"/>
                    <a:pt x="1" y="605"/>
                  </a:cubicBezTo>
                  <a:cubicBezTo>
                    <a:pt x="253" y="639"/>
                    <a:pt x="505" y="653"/>
                    <a:pt x="757" y="653"/>
                  </a:cubicBezTo>
                  <a:cubicBezTo>
                    <a:pt x="835" y="653"/>
                    <a:pt x="913" y="652"/>
                    <a:pt x="990" y="649"/>
                  </a:cubicBezTo>
                  <a:cubicBezTo>
                    <a:pt x="1320" y="638"/>
                    <a:pt x="1650" y="605"/>
                    <a:pt x="1980" y="550"/>
                  </a:cubicBezTo>
                  <a:cubicBezTo>
                    <a:pt x="2310" y="495"/>
                    <a:pt x="2629" y="429"/>
                    <a:pt x="2948" y="341"/>
                  </a:cubicBezTo>
                  <a:cubicBezTo>
                    <a:pt x="3267" y="254"/>
                    <a:pt x="3586" y="144"/>
                    <a:pt x="3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12766480" y="1867926"/>
              <a:ext cx="147753" cy="38743"/>
            </a:xfrm>
            <a:custGeom>
              <a:avLst/>
              <a:gdLst/>
              <a:ahLst/>
              <a:cxnLst/>
              <a:rect l="l" t="t" r="r" b="b"/>
              <a:pathLst>
                <a:path w="3234" h="848" extrusionOk="0">
                  <a:moveTo>
                    <a:pt x="3234" y="1"/>
                  </a:moveTo>
                  <a:lnTo>
                    <a:pt x="3234" y="1"/>
                  </a:lnTo>
                  <a:cubicBezTo>
                    <a:pt x="2970" y="78"/>
                    <a:pt x="2706" y="166"/>
                    <a:pt x="2431" y="254"/>
                  </a:cubicBezTo>
                  <a:cubicBezTo>
                    <a:pt x="2167" y="331"/>
                    <a:pt x="1903" y="408"/>
                    <a:pt x="1628" y="474"/>
                  </a:cubicBezTo>
                  <a:cubicBezTo>
                    <a:pt x="1364" y="551"/>
                    <a:pt x="1089" y="606"/>
                    <a:pt x="825" y="672"/>
                  </a:cubicBezTo>
                  <a:cubicBezTo>
                    <a:pt x="550" y="738"/>
                    <a:pt x="275" y="793"/>
                    <a:pt x="1" y="848"/>
                  </a:cubicBezTo>
                  <a:cubicBezTo>
                    <a:pt x="286" y="826"/>
                    <a:pt x="561" y="793"/>
                    <a:pt x="836" y="749"/>
                  </a:cubicBezTo>
                  <a:cubicBezTo>
                    <a:pt x="1111" y="705"/>
                    <a:pt x="1386" y="639"/>
                    <a:pt x="1661" y="573"/>
                  </a:cubicBezTo>
                  <a:cubicBezTo>
                    <a:pt x="1925" y="496"/>
                    <a:pt x="2200" y="419"/>
                    <a:pt x="2464" y="320"/>
                  </a:cubicBezTo>
                  <a:cubicBezTo>
                    <a:pt x="2728" y="232"/>
                    <a:pt x="2981" y="122"/>
                    <a:pt x="3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12944336" y="1473561"/>
              <a:ext cx="63871" cy="313553"/>
            </a:xfrm>
            <a:custGeom>
              <a:avLst/>
              <a:gdLst/>
              <a:ahLst/>
              <a:cxnLst/>
              <a:rect l="l" t="t" r="r" b="b"/>
              <a:pathLst>
                <a:path w="1398" h="6863" extrusionOk="0">
                  <a:moveTo>
                    <a:pt x="935" y="0"/>
                  </a:moveTo>
                  <a:cubicBezTo>
                    <a:pt x="1111" y="572"/>
                    <a:pt x="1221" y="1166"/>
                    <a:pt x="1265" y="1760"/>
                  </a:cubicBezTo>
                  <a:cubicBezTo>
                    <a:pt x="1309" y="2353"/>
                    <a:pt x="1287" y="2947"/>
                    <a:pt x="1210" y="3530"/>
                  </a:cubicBezTo>
                  <a:cubicBezTo>
                    <a:pt x="1133" y="4124"/>
                    <a:pt x="979" y="4707"/>
                    <a:pt x="781" y="5257"/>
                  </a:cubicBezTo>
                  <a:cubicBezTo>
                    <a:pt x="583" y="5818"/>
                    <a:pt x="319" y="6356"/>
                    <a:pt x="0" y="6862"/>
                  </a:cubicBezTo>
                  <a:cubicBezTo>
                    <a:pt x="352" y="6378"/>
                    <a:pt x="638" y="5851"/>
                    <a:pt x="858" y="5290"/>
                  </a:cubicBezTo>
                  <a:cubicBezTo>
                    <a:pt x="1078" y="4729"/>
                    <a:pt x="1221" y="4146"/>
                    <a:pt x="1309" y="3552"/>
                  </a:cubicBezTo>
                  <a:cubicBezTo>
                    <a:pt x="1386" y="2947"/>
                    <a:pt x="1397" y="2342"/>
                    <a:pt x="1342" y="1749"/>
                  </a:cubicBezTo>
                  <a:cubicBezTo>
                    <a:pt x="1276" y="1155"/>
                    <a:pt x="1144" y="561"/>
                    <a:pt x="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13008160" y="1571513"/>
              <a:ext cx="47743" cy="216102"/>
            </a:xfrm>
            <a:custGeom>
              <a:avLst/>
              <a:gdLst/>
              <a:ahLst/>
              <a:cxnLst/>
              <a:rect l="l" t="t" r="r" b="b"/>
              <a:pathLst>
                <a:path w="1045" h="4730" extrusionOk="0">
                  <a:moveTo>
                    <a:pt x="946" y="1"/>
                  </a:moveTo>
                  <a:lnTo>
                    <a:pt x="946" y="1"/>
                  </a:lnTo>
                  <a:cubicBezTo>
                    <a:pt x="979" y="407"/>
                    <a:pt x="979" y="825"/>
                    <a:pt x="957" y="1221"/>
                  </a:cubicBezTo>
                  <a:cubicBezTo>
                    <a:pt x="935" y="1628"/>
                    <a:pt x="880" y="2035"/>
                    <a:pt x="803" y="2431"/>
                  </a:cubicBezTo>
                  <a:cubicBezTo>
                    <a:pt x="726" y="2838"/>
                    <a:pt x="616" y="3223"/>
                    <a:pt x="484" y="3608"/>
                  </a:cubicBezTo>
                  <a:cubicBezTo>
                    <a:pt x="341" y="3992"/>
                    <a:pt x="187" y="4366"/>
                    <a:pt x="0" y="4729"/>
                  </a:cubicBezTo>
                  <a:cubicBezTo>
                    <a:pt x="220" y="4388"/>
                    <a:pt x="396" y="4014"/>
                    <a:pt x="550" y="3641"/>
                  </a:cubicBezTo>
                  <a:cubicBezTo>
                    <a:pt x="704" y="3256"/>
                    <a:pt x="814" y="2860"/>
                    <a:pt x="902" y="2453"/>
                  </a:cubicBezTo>
                  <a:cubicBezTo>
                    <a:pt x="979" y="2046"/>
                    <a:pt x="1023" y="1639"/>
                    <a:pt x="1034" y="1232"/>
                  </a:cubicBezTo>
                  <a:cubicBezTo>
                    <a:pt x="1045" y="814"/>
                    <a:pt x="1023" y="407"/>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12776531" y="1331842"/>
              <a:ext cx="190974" cy="117645"/>
            </a:xfrm>
            <a:custGeom>
              <a:avLst/>
              <a:gdLst/>
              <a:ahLst/>
              <a:cxnLst/>
              <a:rect l="l" t="t" r="r" b="b"/>
              <a:pathLst>
                <a:path w="4180" h="2575" extrusionOk="0">
                  <a:moveTo>
                    <a:pt x="0" y="1"/>
                  </a:moveTo>
                  <a:lnTo>
                    <a:pt x="0" y="1"/>
                  </a:lnTo>
                  <a:cubicBezTo>
                    <a:pt x="418" y="78"/>
                    <a:pt x="814" y="199"/>
                    <a:pt x="1210" y="353"/>
                  </a:cubicBezTo>
                  <a:cubicBezTo>
                    <a:pt x="1595" y="507"/>
                    <a:pt x="1969" y="694"/>
                    <a:pt x="2321" y="914"/>
                  </a:cubicBezTo>
                  <a:cubicBezTo>
                    <a:pt x="2684" y="1123"/>
                    <a:pt x="3014" y="1387"/>
                    <a:pt x="3322" y="1661"/>
                  </a:cubicBezTo>
                  <a:cubicBezTo>
                    <a:pt x="3641" y="1936"/>
                    <a:pt x="3915" y="2244"/>
                    <a:pt x="4179" y="2574"/>
                  </a:cubicBezTo>
                  <a:cubicBezTo>
                    <a:pt x="3959" y="2222"/>
                    <a:pt x="3684" y="1892"/>
                    <a:pt x="3377" y="1606"/>
                  </a:cubicBezTo>
                  <a:cubicBezTo>
                    <a:pt x="3069" y="1310"/>
                    <a:pt x="2739" y="1057"/>
                    <a:pt x="2376" y="826"/>
                  </a:cubicBezTo>
                  <a:cubicBezTo>
                    <a:pt x="2013" y="606"/>
                    <a:pt x="1628" y="419"/>
                    <a:pt x="1232" y="276"/>
                  </a:cubicBezTo>
                  <a:cubicBezTo>
                    <a:pt x="836" y="144"/>
                    <a:pt x="418" y="4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12622796" y="1300090"/>
              <a:ext cx="248220" cy="47881"/>
            </a:xfrm>
            <a:custGeom>
              <a:avLst/>
              <a:gdLst/>
              <a:ahLst/>
              <a:cxnLst/>
              <a:rect l="l" t="t" r="r" b="b"/>
              <a:pathLst>
                <a:path w="5433" h="1048" extrusionOk="0">
                  <a:moveTo>
                    <a:pt x="3442" y="1"/>
                  </a:moveTo>
                  <a:cubicBezTo>
                    <a:pt x="3171" y="1"/>
                    <a:pt x="2902" y="21"/>
                    <a:pt x="2640" y="58"/>
                  </a:cubicBezTo>
                  <a:cubicBezTo>
                    <a:pt x="2167" y="113"/>
                    <a:pt x="1694" y="223"/>
                    <a:pt x="1254" y="399"/>
                  </a:cubicBezTo>
                  <a:cubicBezTo>
                    <a:pt x="814" y="564"/>
                    <a:pt x="385" y="773"/>
                    <a:pt x="0" y="1048"/>
                  </a:cubicBezTo>
                  <a:cubicBezTo>
                    <a:pt x="407" y="817"/>
                    <a:pt x="836" y="619"/>
                    <a:pt x="1276" y="465"/>
                  </a:cubicBezTo>
                  <a:cubicBezTo>
                    <a:pt x="1727" y="311"/>
                    <a:pt x="2189" y="201"/>
                    <a:pt x="2651" y="146"/>
                  </a:cubicBezTo>
                  <a:cubicBezTo>
                    <a:pt x="2939" y="112"/>
                    <a:pt x="3232" y="95"/>
                    <a:pt x="3524" y="95"/>
                  </a:cubicBezTo>
                  <a:cubicBezTo>
                    <a:pt x="3699" y="95"/>
                    <a:pt x="3874" y="101"/>
                    <a:pt x="4047" y="113"/>
                  </a:cubicBezTo>
                  <a:cubicBezTo>
                    <a:pt x="4520" y="146"/>
                    <a:pt x="4982" y="234"/>
                    <a:pt x="5433" y="355"/>
                  </a:cubicBezTo>
                  <a:cubicBezTo>
                    <a:pt x="4993" y="190"/>
                    <a:pt x="4531" y="91"/>
                    <a:pt x="4058" y="36"/>
                  </a:cubicBezTo>
                  <a:cubicBezTo>
                    <a:pt x="3854" y="12"/>
                    <a:pt x="3647" y="1"/>
                    <a:pt x="3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12963936" y="1379585"/>
              <a:ext cx="78400" cy="131169"/>
            </a:xfrm>
            <a:custGeom>
              <a:avLst/>
              <a:gdLst/>
              <a:ahLst/>
              <a:cxnLst/>
              <a:rect l="l" t="t" r="r" b="b"/>
              <a:pathLst>
                <a:path w="1716" h="2871" extrusionOk="0">
                  <a:moveTo>
                    <a:pt x="0" y="1"/>
                  </a:moveTo>
                  <a:lnTo>
                    <a:pt x="0" y="1"/>
                  </a:lnTo>
                  <a:cubicBezTo>
                    <a:pt x="209" y="199"/>
                    <a:pt x="396" y="397"/>
                    <a:pt x="572" y="616"/>
                  </a:cubicBezTo>
                  <a:cubicBezTo>
                    <a:pt x="748" y="836"/>
                    <a:pt x="913" y="1067"/>
                    <a:pt x="1056" y="1309"/>
                  </a:cubicBezTo>
                  <a:cubicBezTo>
                    <a:pt x="1210" y="1551"/>
                    <a:pt x="1331" y="1804"/>
                    <a:pt x="1441" y="2068"/>
                  </a:cubicBezTo>
                  <a:cubicBezTo>
                    <a:pt x="1551" y="2321"/>
                    <a:pt x="1639" y="2596"/>
                    <a:pt x="1716" y="2871"/>
                  </a:cubicBezTo>
                  <a:cubicBezTo>
                    <a:pt x="1683" y="2585"/>
                    <a:pt x="1606" y="2310"/>
                    <a:pt x="1518" y="2035"/>
                  </a:cubicBezTo>
                  <a:cubicBezTo>
                    <a:pt x="1419" y="1771"/>
                    <a:pt x="1298" y="1507"/>
                    <a:pt x="1144" y="1265"/>
                  </a:cubicBezTo>
                  <a:cubicBezTo>
                    <a:pt x="1001" y="1012"/>
                    <a:pt x="825" y="781"/>
                    <a:pt x="638" y="572"/>
                  </a:cubicBezTo>
                  <a:cubicBezTo>
                    <a:pt x="440" y="353"/>
                    <a:pt x="231"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13079477" y="1490648"/>
              <a:ext cx="23666" cy="219072"/>
            </a:xfrm>
            <a:custGeom>
              <a:avLst/>
              <a:gdLst/>
              <a:ahLst/>
              <a:cxnLst/>
              <a:rect l="l" t="t" r="r" b="b"/>
              <a:pathLst>
                <a:path w="518" h="4795" extrusionOk="0">
                  <a:moveTo>
                    <a:pt x="1" y="0"/>
                  </a:moveTo>
                  <a:lnTo>
                    <a:pt x="1" y="0"/>
                  </a:lnTo>
                  <a:cubicBezTo>
                    <a:pt x="122" y="396"/>
                    <a:pt x="210" y="792"/>
                    <a:pt x="276" y="1188"/>
                  </a:cubicBezTo>
                  <a:cubicBezTo>
                    <a:pt x="342" y="1584"/>
                    <a:pt x="386" y="1979"/>
                    <a:pt x="397" y="2386"/>
                  </a:cubicBezTo>
                  <a:cubicBezTo>
                    <a:pt x="419" y="2793"/>
                    <a:pt x="408" y="3200"/>
                    <a:pt x="375" y="3596"/>
                  </a:cubicBezTo>
                  <a:cubicBezTo>
                    <a:pt x="331" y="4003"/>
                    <a:pt x="265" y="4399"/>
                    <a:pt x="188" y="4795"/>
                  </a:cubicBezTo>
                  <a:cubicBezTo>
                    <a:pt x="309" y="4410"/>
                    <a:pt x="397" y="4014"/>
                    <a:pt x="452" y="3607"/>
                  </a:cubicBezTo>
                  <a:cubicBezTo>
                    <a:pt x="496" y="3200"/>
                    <a:pt x="518" y="2793"/>
                    <a:pt x="507" y="2386"/>
                  </a:cubicBezTo>
                  <a:cubicBezTo>
                    <a:pt x="485" y="1979"/>
                    <a:pt x="441" y="1573"/>
                    <a:pt x="353" y="1166"/>
                  </a:cubicBezTo>
                  <a:cubicBezTo>
                    <a:pt x="276" y="770"/>
                    <a:pt x="155" y="37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12997104" y="1760928"/>
              <a:ext cx="111066" cy="144235"/>
            </a:xfrm>
            <a:custGeom>
              <a:avLst/>
              <a:gdLst/>
              <a:ahLst/>
              <a:cxnLst/>
              <a:rect l="l" t="t" r="r" b="b"/>
              <a:pathLst>
                <a:path w="2431" h="3157" extrusionOk="0">
                  <a:moveTo>
                    <a:pt x="2431" y="0"/>
                  </a:moveTo>
                  <a:lnTo>
                    <a:pt x="2431" y="0"/>
                  </a:lnTo>
                  <a:cubicBezTo>
                    <a:pt x="2277" y="308"/>
                    <a:pt x="2112" y="594"/>
                    <a:pt x="1936" y="880"/>
                  </a:cubicBezTo>
                  <a:cubicBezTo>
                    <a:pt x="1760" y="1166"/>
                    <a:pt x="1573" y="1441"/>
                    <a:pt x="1375" y="1705"/>
                  </a:cubicBezTo>
                  <a:cubicBezTo>
                    <a:pt x="1177" y="1969"/>
                    <a:pt x="957" y="2222"/>
                    <a:pt x="726" y="2464"/>
                  </a:cubicBezTo>
                  <a:cubicBezTo>
                    <a:pt x="495" y="2706"/>
                    <a:pt x="253" y="2937"/>
                    <a:pt x="0" y="3157"/>
                  </a:cubicBezTo>
                  <a:cubicBezTo>
                    <a:pt x="275" y="2970"/>
                    <a:pt x="539" y="2750"/>
                    <a:pt x="781" y="2519"/>
                  </a:cubicBezTo>
                  <a:cubicBezTo>
                    <a:pt x="1023" y="2288"/>
                    <a:pt x="1243" y="2035"/>
                    <a:pt x="1452" y="1760"/>
                  </a:cubicBezTo>
                  <a:cubicBezTo>
                    <a:pt x="1650" y="1496"/>
                    <a:pt x="1848" y="1210"/>
                    <a:pt x="2002" y="924"/>
                  </a:cubicBezTo>
                  <a:cubicBezTo>
                    <a:pt x="2167" y="627"/>
                    <a:pt x="2310" y="319"/>
                    <a:pt x="2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12982028" y="1840286"/>
              <a:ext cx="33215" cy="34220"/>
            </a:xfrm>
            <a:custGeom>
              <a:avLst/>
              <a:gdLst/>
              <a:ahLst/>
              <a:cxnLst/>
              <a:rect l="l" t="t" r="r" b="b"/>
              <a:pathLst>
                <a:path w="727" h="749" extrusionOk="0">
                  <a:moveTo>
                    <a:pt x="726" y="1"/>
                  </a:moveTo>
                  <a:lnTo>
                    <a:pt x="726" y="1"/>
                  </a:lnTo>
                  <a:cubicBezTo>
                    <a:pt x="583" y="100"/>
                    <a:pt x="451" y="221"/>
                    <a:pt x="330" y="342"/>
                  </a:cubicBezTo>
                  <a:cubicBezTo>
                    <a:pt x="209" y="474"/>
                    <a:pt x="99" y="595"/>
                    <a:pt x="0" y="749"/>
                  </a:cubicBezTo>
                  <a:cubicBezTo>
                    <a:pt x="154" y="650"/>
                    <a:pt x="286" y="540"/>
                    <a:pt x="407" y="408"/>
                  </a:cubicBezTo>
                  <a:cubicBezTo>
                    <a:pt x="517" y="287"/>
                    <a:pt x="638" y="155"/>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12811206" y="1949841"/>
              <a:ext cx="128153" cy="45779"/>
            </a:xfrm>
            <a:custGeom>
              <a:avLst/>
              <a:gdLst/>
              <a:ahLst/>
              <a:cxnLst/>
              <a:rect l="l" t="t" r="r" b="b"/>
              <a:pathLst>
                <a:path w="2805" h="1002" extrusionOk="0">
                  <a:moveTo>
                    <a:pt x="2805" y="0"/>
                  </a:moveTo>
                  <a:lnTo>
                    <a:pt x="2805" y="0"/>
                  </a:lnTo>
                  <a:cubicBezTo>
                    <a:pt x="2585" y="110"/>
                    <a:pt x="2354" y="231"/>
                    <a:pt x="2134" y="330"/>
                  </a:cubicBezTo>
                  <a:cubicBezTo>
                    <a:pt x="1903" y="429"/>
                    <a:pt x="1672" y="528"/>
                    <a:pt x="1441" y="605"/>
                  </a:cubicBezTo>
                  <a:cubicBezTo>
                    <a:pt x="1210" y="693"/>
                    <a:pt x="968" y="759"/>
                    <a:pt x="737" y="825"/>
                  </a:cubicBezTo>
                  <a:cubicBezTo>
                    <a:pt x="495" y="891"/>
                    <a:pt x="253" y="946"/>
                    <a:pt x="0" y="1001"/>
                  </a:cubicBezTo>
                  <a:cubicBezTo>
                    <a:pt x="253" y="990"/>
                    <a:pt x="506" y="957"/>
                    <a:pt x="748" y="902"/>
                  </a:cubicBezTo>
                  <a:cubicBezTo>
                    <a:pt x="1001" y="858"/>
                    <a:pt x="1243" y="781"/>
                    <a:pt x="1474" y="704"/>
                  </a:cubicBezTo>
                  <a:cubicBezTo>
                    <a:pt x="1716" y="616"/>
                    <a:pt x="1947" y="517"/>
                    <a:pt x="2167" y="396"/>
                  </a:cubicBezTo>
                  <a:cubicBezTo>
                    <a:pt x="2387" y="286"/>
                    <a:pt x="2607" y="154"/>
                    <a:pt x="2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12578069" y="1874962"/>
              <a:ext cx="80958" cy="46281"/>
            </a:xfrm>
            <a:custGeom>
              <a:avLst/>
              <a:gdLst/>
              <a:ahLst/>
              <a:cxnLst/>
              <a:rect l="l" t="t" r="r" b="b"/>
              <a:pathLst>
                <a:path w="1772" h="1013" extrusionOk="0">
                  <a:moveTo>
                    <a:pt x="1" y="1"/>
                  </a:moveTo>
                  <a:lnTo>
                    <a:pt x="1" y="1"/>
                  </a:lnTo>
                  <a:cubicBezTo>
                    <a:pt x="221" y="254"/>
                    <a:pt x="506" y="474"/>
                    <a:pt x="803" y="650"/>
                  </a:cubicBezTo>
                  <a:cubicBezTo>
                    <a:pt x="1100" y="815"/>
                    <a:pt x="1430" y="947"/>
                    <a:pt x="1771" y="1013"/>
                  </a:cubicBezTo>
                  <a:cubicBezTo>
                    <a:pt x="1452" y="870"/>
                    <a:pt x="1144" y="727"/>
                    <a:pt x="847" y="562"/>
                  </a:cubicBezTo>
                  <a:cubicBezTo>
                    <a:pt x="561" y="397"/>
                    <a:pt x="276" y="199"/>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12540378" y="1565985"/>
              <a:ext cx="25174" cy="181425"/>
            </a:xfrm>
            <a:custGeom>
              <a:avLst/>
              <a:gdLst/>
              <a:ahLst/>
              <a:cxnLst/>
              <a:rect l="l" t="t" r="r" b="b"/>
              <a:pathLst>
                <a:path w="551" h="3971" extrusionOk="0">
                  <a:moveTo>
                    <a:pt x="276" y="1"/>
                  </a:moveTo>
                  <a:cubicBezTo>
                    <a:pt x="166" y="319"/>
                    <a:pt x="89" y="660"/>
                    <a:pt x="45" y="1001"/>
                  </a:cubicBezTo>
                  <a:cubicBezTo>
                    <a:pt x="1" y="1331"/>
                    <a:pt x="1" y="1672"/>
                    <a:pt x="23" y="2013"/>
                  </a:cubicBezTo>
                  <a:cubicBezTo>
                    <a:pt x="45" y="2354"/>
                    <a:pt x="100" y="2695"/>
                    <a:pt x="188" y="3025"/>
                  </a:cubicBezTo>
                  <a:cubicBezTo>
                    <a:pt x="276" y="3355"/>
                    <a:pt x="397" y="3674"/>
                    <a:pt x="551" y="3971"/>
                  </a:cubicBezTo>
                  <a:cubicBezTo>
                    <a:pt x="430" y="3652"/>
                    <a:pt x="331" y="3333"/>
                    <a:pt x="265" y="3003"/>
                  </a:cubicBezTo>
                  <a:cubicBezTo>
                    <a:pt x="188" y="2673"/>
                    <a:pt x="144" y="2343"/>
                    <a:pt x="122" y="2013"/>
                  </a:cubicBezTo>
                  <a:cubicBezTo>
                    <a:pt x="89" y="1672"/>
                    <a:pt x="100" y="1342"/>
                    <a:pt x="122" y="1001"/>
                  </a:cubicBezTo>
                  <a:cubicBezTo>
                    <a:pt x="144" y="671"/>
                    <a:pt x="199" y="330"/>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7"/>
            <p:cNvSpPr/>
            <p:nvPr/>
          </p:nvSpPr>
          <p:spPr>
            <a:xfrm>
              <a:off x="12607217" y="1826260"/>
              <a:ext cx="52815" cy="34174"/>
            </a:xfrm>
            <a:custGeom>
              <a:avLst/>
              <a:gdLst/>
              <a:ahLst/>
              <a:cxnLst/>
              <a:rect l="l" t="t" r="r" b="b"/>
              <a:pathLst>
                <a:path w="1156" h="748" extrusionOk="0">
                  <a:moveTo>
                    <a:pt x="0" y="0"/>
                  </a:moveTo>
                  <a:lnTo>
                    <a:pt x="0" y="0"/>
                  </a:lnTo>
                  <a:cubicBezTo>
                    <a:pt x="143" y="187"/>
                    <a:pt x="319" y="341"/>
                    <a:pt x="517" y="473"/>
                  </a:cubicBezTo>
                  <a:cubicBezTo>
                    <a:pt x="715" y="594"/>
                    <a:pt x="924" y="693"/>
                    <a:pt x="1155" y="748"/>
                  </a:cubicBezTo>
                  <a:cubicBezTo>
                    <a:pt x="957" y="627"/>
                    <a:pt x="759" y="506"/>
                    <a:pt x="572" y="385"/>
                  </a:cubicBezTo>
                  <a:cubicBezTo>
                    <a:pt x="374" y="264"/>
                    <a:pt x="187" y="13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12472077" y="1721730"/>
              <a:ext cx="5574" cy="48794"/>
            </a:xfrm>
            <a:custGeom>
              <a:avLst/>
              <a:gdLst/>
              <a:ahLst/>
              <a:cxnLst/>
              <a:rect l="l" t="t" r="r" b="b"/>
              <a:pathLst>
                <a:path w="122" h="1068" extrusionOk="0">
                  <a:moveTo>
                    <a:pt x="33" y="1"/>
                  </a:moveTo>
                  <a:cubicBezTo>
                    <a:pt x="0" y="177"/>
                    <a:pt x="0" y="353"/>
                    <a:pt x="11" y="529"/>
                  </a:cubicBezTo>
                  <a:cubicBezTo>
                    <a:pt x="22" y="715"/>
                    <a:pt x="33" y="891"/>
                    <a:pt x="88" y="1067"/>
                  </a:cubicBezTo>
                  <a:cubicBezTo>
                    <a:pt x="121" y="880"/>
                    <a:pt x="121" y="704"/>
                    <a:pt x="110" y="529"/>
                  </a:cubicBezTo>
                  <a:cubicBezTo>
                    <a:pt x="99" y="353"/>
                    <a:pt x="77" y="177"/>
                    <a:pt x="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12398704" y="1421296"/>
              <a:ext cx="97543" cy="298476"/>
            </a:xfrm>
            <a:custGeom>
              <a:avLst/>
              <a:gdLst/>
              <a:ahLst/>
              <a:cxnLst/>
              <a:rect l="l" t="t" r="r" b="b"/>
              <a:pathLst>
                <a:path w="2135" h="6533" extrusionOk="0">
                  <a:moveTo>
                    <a:pt x="2134" y="0"/>
                  </a:moveTo>
                  <a:lnTo>
                    <a:pt x="2134" y="0"/>
                  </a:lnTo>
                  <a:cubicBezTo>
                    <a:pt x="1694" y="407"/>
                    <a:pt x="1331" y="880"/>
                    <a:pt x="1023" y="1386"/>
                  </a:cubicBezTo>
                  <a:cubicBezTo>
                    <a:pt x="715" y="1892"/>
                    <a:pt x="484" y="2453"/>
                    <a:pt x="309" y="3014"/>
                  </a:cubicBezTo>
                  <a:cubicBezTo>
                    <a:pt x="144" y="3585"/>
                    <a:pt x="45" y="4179"/>
                    <a:pt x="23" y="4773"/>
                  </a:cubicBezTo>
                  <a:cubicBezTo>
                    <a:pt x="1" y="5367"/>
                    <a:pt x="56" y="5961"/>
                    <a:pt x="210" y="6533"/>
                  </a:cubicBezTo>
                  <a:cubicBezTo>
                    <a:pt x="100" y="5950"/>
                    <a:pt x="67" y="5367"/>
                    <a:pt x="100" y="4773"/>
                  </a:cubicBezTo>
                  <a:cubicBezTo>
                    <a:pt x="133" y="4190"/>
                    <a:pt x="232" y="3607"/>
                    <a:pt x="407" y="3047"/>
                  </a:cubicBezTo>
                  <a:cubicBezTo>
                    <a:pt x="561" y="2475"/>
                    <a:pt x="803" y="1936"/>
                    <a:pt x="1089" y="1419"/>
                  </a:cubicBezTo>
                  <a:cubicBezTo>
                    <a:pt x="1375" y="913"/>
                    <a:pt x="1727" y="440"/>
                    <a:pt x="2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12433380" y="1798620"/>
              <a:ext cx="50302" cy="71866"/>
            </a:xfrm>
            <a:custGeom>
              <a:avLst/>
              <a:gdLst/>
              <a:ahLst/>
              <a:cxnLst/>
              <a:rect l="l" t="t" r="r" b="b"/>
              <a:pathLst>
                <a:path w="1101" h="1573" extrusionOk="0">
                  <a:moveTo>
                    <a:pt x="0" y="0"/>
                  </a:moveTo>
                  <a:cubicBezTo>
                    <a:pt x="88" y="308"/>
                    <a:pt x="231" y="605"/>
                    <a:pt x="418" y="880"/>
                  </a:cubicBezTo>
                  <a:cubicBezTo>
                    <a:pt x="605" y="1144"/>
                    <a:pt x="836" y="1386"/>
                    <a:pt x="1100" y="1573"/>
                  </a:cubicBezTo>
                  <a:cubicBezTo>
                    <a:pt x="891" y="1320"/>
                    <a:pt x="682" y="1078"/>
                    <a:pt x="506" y="814"/>
                  </a:cubicBezTo>
                  <a:cubicBezTo>
                    <a:pt x="319" y="561"/>
                    <a:pt x="154" y="2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12645411" y="1421616"/>
              <a:ext cx="149261" cy="44454"/>
            </a:xfrm>
            <a:custGeom>
              <a:avLst/>
              <a:gdLst/>
              <a:ahLst/>
              <a:cxnLst/>
              <a:rect l="l" t="t" r="r" b="b"/>
              <a:pathLst>
                <a:path w="3267" h="973" extrusionOk="0">
                  <a:moveTo>
                    <a:pt x="2625" y="0"/>
                  </a:moveTo>
                  <a:cubicBezTo>
                    <a:pt x="2546" y="0"/>
                    <a:pt x="2466" y="1"/>
                    <a:pt x="2387" y="4"/>
                  </a:cubicBezTo>
                  <a:cubicBezTo>
                    <a:pt x="2101" y="4"/>
                    <a:pt x="1804" y="37"/>
                    <a:pt x="1507" y="103"/>
                  </a:cubicBezTo>
                  <a:cubicBezTo>
                    <a:pt x="1221" y="169"/>
                    <a:pt x="935" y="268"/>
                    <a:pt x="682" y="411"/>
                  </a:cubicBezTo>
                  <a:cubicBezTo>
                    <a:pt x="418" y="554"/>
                    <a:pt x="187" y="741"/>
                    <a:pt x="0" y="972"/>
                  </a:cubicBezTo>
                  <a:cubicBezTo>
                    <a:pt x="209" y="763"/>
                    <a:pt x="451" y="598"/>
                    <a:pt x="715" y="477"/>
                  </a:cubicBezTo>
                  <a:cubicBezTo>
                    <a:pt x="979" y="356"/>
                    <a:pt x="1254" y="257"/>
                    <a:pt x="1529" y="202"/>
                  </a:cubicBezTo>
                  <a:cubicBezTo>
                    <a:pt x="1815" y="136"/>
                    <a:pt x="2101" y="103"/>
                    <a:pt x="2398" y="81"/>
                  </a:cubicBezTo>
                  <a:cubicBezTo>
                    <a:pt x="2683" y="48"/>
                    <a:pt x="2980" y="48"/>
                    <a:pt x="3266" y="26"/>
                  </a:cubicBezTo>
                  <a:cubicBezTo>
                    <a:pt x="3057" y="10"/>
                    <a:pt x="2842" y="0"/>
                    <a:pt x="26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12822765" y="1403707"/>
              <a:ext cx="89959" cy="49297"/>
            </a:xfrm>
            <a:custGeom>
              <a:avLst/>
              <a:gdLst/>
              <a:ahLst/>
              <a:cxnLst/>
              <a:rect l="l" t="t" r="r" b="b"/>
              <a:pathLst>
                <a:path w="1969" h="1079" extrusionOk="0">
                  <a:moveTo>
                    <a:pt x="0" y="1"/>
                  </a:moveTo>
                  <a:lnTo>
                    <a:pt x="0" y="1"/>
                  </a:lnTo>
                  <a:cubicBezTo>
                    <a:pt x="176" y="77"/>
                    <a:pt x="341" y="154"/>
                    <a:pt x="517" y="231"/>
                  </a:cubicBezTo>
                  <a:cubicBezTo>
                    <a:pt x="682" y="319"/>
                    <a:pt x="847" y="396"/>
                    <a:pt x="1012" y="484"/>
                  </a:cubicBezTo>
                  <a:cubicBezTo>
                    <a:pt x="1177" y="572"/>
                    <a:pt x="1342" y="671"/>
                    <a:pt x="1496" y="770"/>
                  </a:cubicBezTo>
                  <a:cubicBezTo>
                    <a:pt x="1661" y="869"/>
                    <a:pt x="1815" y="979"/>
                    <a:pt x="1969" y="1078"/>
                  </a:cubicBezTo>
                  <a:cubicBezTo>
                    <a:pt x="1837" y="946"/>
                    <a:pt x="1694" y="825"/>
                    <a:pt x="1540" y="704"/>
                  </a:cubicBezTo>
                  <a:cubicBezTo>
                    <a:pt x="1397" y="594"/>
                    <a:pt x="1232" y="495"/>
                    <a:pt x="1067" y="396"/>
                  </a:cubicBezTo>
                  <a:cubicBezTo>
                    <a:pt x="902" y="308"/>
                    <a:pt x="726" y="231"/>
                    <a:pt x="550" y="165"/>
                  </a:cubicBezTo>
                  <a:cubicBezTo>
                    <a:pt x="363" y="99"/>
                    <a:pt x="187" y="4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12946849" y="1514222"/>
              <a:ext cx="22661" cy="54322"/>
            </a:xfrm>
            <a:custGeom>
              <a:avLst/>
              <a:gdLst/>
              <a:ahLst/>
              <a:cxnLst/>
              <a:rect l="l" t="t" r="r" b="b"/>
              <a:pathLst>
                <a:path w="496" h="1189" extrusionOk="0">
                  <a:moveTo>
                    <a:pt x="0" y="1"/>
                  </a:moveTo>
                  <a:lnTo>
                    <a:pt x="0" y="1"/>
                  </a:lnTo>
                  <a:cubicBezTo>
                    <a:pt x="77" y="199"/>
                    <a:pt x="165" y="397"/>
                    <a:pt x="253" y="595"/>
                  </a:cubicBezTo>
                  <a:cubicBezTo>
                    <a:pt x="330" y="793"/>
                    <a:pt x="407" y="991"/>
                    <a:pt x="495" y="1189"/>
                  </a:cubicBezTo>
                  <a:cubicBezTo>
                    <a:pt x="484" y="969"/>
                    <a:pt x="429" y="760"/>
                    <a:pt x="341" y="551"/>
                  </a:cubicBezTo>
                  <a:cubicBezTo>
                    <a:pt x="253" y="353"/>
                    <a:pt x="143"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12539373" y="1309776"/>
              <a:ext cx="83471" cy="51764"/>
            </a:xfrm>
            <a:custGeom>
              <a:avLst/>
              <a:gdLst/>
              <a:ahLst/>
              <a:cxnLst/>
              <a:rect l="l" t="t" r="r" b="b"/>
              <a:pathLst>
                <a:path w="1827" h="1133" extrusionOk="0">
                  <a:moveTo>
                    <a:pt x="1826" y="0"/>
                  </a:moveTo>
                  <a:cubicBezTo>
                    <a:pt x="1661" y="66"/>
                    <a:pt x="1496" y="132"/>
                    <a:pt x="1331" y="209"/>
                  </a:cubicBezTo>
                  <a:cubicBezTo>
                    <a:pt x="1166" y="286"/>
                    <a:pt x="1013" y="374"/>
                    <a:pt x="859" y="473"/>
                  </a:cubicBezTo>
                  <a:cubicBezTo>
                    <a:pt x="705" y="572"/>
                    <a:pt x="551" y="671"/>
                    <a:pt x="408" y="781"/>
                  </a:cubicBezTo>
                  <a:cubicBezTo>
                    <a:pt x="265" y="891"/>
                    <a:pt x="133" y="1012"/>
                    <a:pt x="1" y="1133"/>
                  </a:cubicBezTo>
                  <a:lnTo>
                    <a:pt x="463" y="847"/>
                  </a:lnTo>
                  <a:cubicBezTo>
                    <a:pt x="606" y="748"/>
                    <a:pt x="760" y="649"/>
                    <a:pt x="914" y="561"/>
                  </a:cubicBezTo>
                  <a:cubicBezTo>
                    <a:pt x="1057" y="462"/>
                    <a:pt x="1210" y="374"/>
                    <a:pt x="1364" y="275"/>
                  </a:cubicBezTo>
                  <a:lnTo>
                    <a:pt x="18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12928255" y="1318273"/>
              <a:ext cx="79953" cy="72415"/>
            </a:xfrm>
            <a:custGeom>
              <a:avLst/>
              <a:gdLst/>
              <a:ahLst/>
              <a:cxnLst/>
              <a:rect l="l" t="t" r="r" b="b"/>
              <a:pathLst>
                <a:path w="1750" h="1585" extrusionOk="0">
                  <a:moveTo>
                    <a:pt x="1" y="1"/>
                  </a:moveTo>
                  <a:lnTo>
                    <a:pt x="1" y="1"/>
                  </a:lnTo>
                  <a:cubicBezTo>
                    <a:pt x="166" y="111"/>
                    <a:pt x="331" y="221"/>
                    <a:pt x="495" y="331"/>
                  </a:cubicBezTo>
                  <a:cubicBezTo>
                    <a:pt x="649" y="452"/>
                    <a:pt x="803" y="573"/>
                    <a:pt x="946" y="705"/>
                  </a:cubicBezTo>
                  <a:cubicBezTo>
                    <a:pt x="1100" y="837"/>
                    <a:pt x="1232" y="980"/>
                    <a:pt x="1364" y="1123"/>
                  </a:cubicBezTo>
                  <a:cubicBezTo>
                    <a:pt x="1496" y="1277"/>
                    <a:pt x="1617" y="1431"/>
                    <a:pt x="1749" y="1585"/>
                  </a:cubicBezTo>
                  <a:cubicBezTo>
                    <a:pt x="1661" y="1409"/>
                    <a:pt x="1551" y="1233"/>
                    <a:pt x="1430" y="1079"/>
                  </a:cubicBezTo>
                  <a:cubicBezTo>
                    <a:pt x="1298" y="914"/>
                    <a:pt x="1166" y="771"/>
                    <a:pt x="1012" y="639"/>
                  </a:cubicBezTo>
                  <a:cubicBezTo>
                    <a:pt x="869" y="496"/>
                    <a:pt x="704" y="375"/>
                    <a:pt x="539" y="276"/>
                  </a:cubicBezTo>
                  <a:cubicBezTo>
                    <a:pt x="363" y="166"/>
                    <a:pt x="188" y="6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12938306" y="1814701"/>
              <a:ext cx="31205" cy="27138"/>
            </a:xfrm>
            <a:custGeom>
              <a:avLst/>
              <a:gdLst/>
              <a:ahLst/>
              <a:cxnLst/>
              <a:rect l="l" t="t" r="r" b="b"/>
              <a:pathLst>
                <a:path w="683" h="594" extrusionOk="0">
                  <a:moveTo>
                    <a:pt x="682" y="0"/>
                  </a:moveTo>
                  <a:lnTo>
                    <a:pt x="682" y="0"/>
                  </a:lnTo>
                  <a:cubicBezTo>
                    <a:pt x="550" y="77"/>
                    <a:pt x="429" y="176"/>
                    <a:pt x="319" y="275"/>
                  </a:cubicBezTo>
                  <a:cubicBezTo>
                    <a:pt x="209" y="374"/>
                    <a:pt x="100" y="473"/>
                    <a:pt x="1" y="594"/>
                  </a:cubicBezTo>
                  <a:cubicBezTo>
                    <a:pt x="143" y="539"/>
                    <a:pt x="264" y="451"/>
                    <a:pt x="385" y="352"/>
                  </a:cubicBezTo>
                  <a:cubicBezTo>
                    <a:pt x="495" y="253"/>
                    <a:pt x="605" y="132"/>
                    <a:pt x="6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12789094" y="1853352"/>
              <a:ext cx="91969" cy="25676"/>
            </a:xfrm>
            <a:custGeom>
              <a:avLst/>
              <a:gdLst/>
              <a:ahLst/>
              <a:cxnLst/>
              <a:rect l="l" t="t" r="r" b="b"/>
              <a:pathLst>
                <a:path w="2013" h="562" extrusionOk="0">
                  <a:moveTo>
                    <a:pt x="2013" y="1"/>
                  </a:moveTo>
                  <a:lnTo>
                    <a:pt x="2013" y="1"/>
                  </a:lnTo>
                  <a:cubicBezTo>
                    <a:pt x="1848" y="56"/>
                    <a:pt x="1683" y="111"/>
                    <a:pt x="1518" y="166"/>
                  </a:cubicBezTo>
                  <a:cubicBezTo>
                    <a:pt x="1353" y="221"/>
                    <a:pt x="1188" y="276"/>
                    <a:pt x="1012" y="320"/>
                  </a:cubicBezTo>
                  <a:cubicBezTo>
                    <a:pt x="847" y="364"/>
                    <a:pt x="682" y="408"/>
                    <a:pt x="506" y="452"/>
                  </a:cubicBezTo>
                  <a:cubicBezTo>
                    <a:pt x="341" y="485"/>
                    <a:pt x="165" y="529"/>
                    <a:pt x="0" y="562"/>
                  </a:cubicBezTo>
                  <a:cubicBezTo>
                    <a:pt x="176" y="562"/>
                    <a:pt x="352" y="551"/>
                    <a:pt x="528" y="529"/>
                  </a:cubicBezTo>
                  <a:cubicBezTo>
                    <a:pt x="704" y="507"/>
                    <a:pt x="869" y="463"/>
                    <a:pt x="1045" y="419"/>
                  </a:cubicBezTo>
                  <a:cubicBezTo>
                    <a:pt x="1210" y="364"/>
                    <a:pt x="1375" y="309"/>
                    <a:pt x="1540" y="243"/>
                  </a:cubicBezTo>
                  <a:cubicBezTo>
                    <a:pt x="1705" y="166"/>
                    <a:pt x="1859" y="89"/>
                    <a:pt x="2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12703158" y="1862398"/>
              <a:ext cx="38240" cy="9731"/>
            </a:xfrm>
            <a:custGeom>
              <a:avLst/>
              <a:gdLst/>
              <a:ahLst/>
              <a:cxnLst/>
              <a:rect l="l" t="t" r="r" b="b"/>
              <a:pathLst>
                <a:path w="837" h="213" extrusionOk="0">
                  <a:moveTo>
                    <a:pt x="1" y="1"/>
                  </a:moveTo>
                  <a:lnTo>
                    <a:pt x="1" y="1"/>
                  </a:lnTo>
                  <a:cubicBezTo>
                    <a:pt x="111" y="100"/>
                    <a:pt x="254" y="155"/>
                    <a:pt x="397" y="188"/>
                  </a:cubicBezTo>
                  <a:cubicBezTo>
                    <a:pt x="468" y="204"/>
                    <a:pt x="542" y="213"/>
                    <a:pt x="617" y="213"/>
                  </a:cubicBezTo>
                  <a:cubicBezTo>
                    <a:pt x="691" y="213"/>
                    <a:pt x="765" y="204"/>
                    <a:pt x="837" y="188"/>
                  </a:cubicBezTo>
                  <a:cubicBezTo>
                    <a:pt x="694" y="144"/>
                    <a:pt x="562" y="122"/>
                    <a:pt x="419" y="89"/>
                  </a:cubicBezTo>
                  <a:cubicBezTo>
                    <a:pt x="287" y="56"/>
                    <a:pt x="144" y="2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12716225" y="2010650"/>
              <a:ext cx="58343" cy="5665"/>
            </a:xfrm>
            <a:custGeom>
              <a:avLst/>
              <a:gdLst/>
              <a:ahLst/>
              <a:cxnLst/>
              <a:rect l="l" t="t" r="r" b="b"/>
              <a:pathLst>
                <a:path w="1277" h="124" extrusionOk="0">
                  <a:moveTo>
                    <a:pt x="1276" y="0"/>
                  </a:moveTo>
                  <a:cubicBezTo>
                    <a:pt x="1068" y="0"/>
                    <a:pt x="848" y="22"/>
                    <a:pt x="639" y="22"/>
                  </a:cubicBezTo>
                  <a:cubicBezTo>
                    <a:pt x="430" y="33"/>
                    <a:pt x="221" y="33"/>
                    <a:pt x="1" y="44"/>
                  </a:cubicBezTo>
                  <a:cubicBezTo>
                    <a:pt x="176" y="99"/>
                    <a:pt x="359" y="124"/>
                    <a:pt x="536" y="124"/>
                  </a:cubicBezTo>
                  <a:cubicBezTo>
                    <a:pt x="571" y="124"/>
                    <a:pt x="605" y="123"/>
                    <a:pt x="639" y="121"/>
                  </a:cubicBezTo>
                  <a:cubicBezTo>
                    <a:pt x="859" y="110"/>
                    <a:pt x="1079" y="77"/>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13118676" y="1771482"/>
              <a:ext cx="95487" cy="56835"/>
            </a:xfrm>
            <a:custGeom>
              <a:avLst/>
              <a:gdLst/>
              <a:ahLst/>
              <a:cxnLst/>
              <a:rect l="l" t="t" r="r" b="b"/>
              <a:pathLst>
                <a:path w="2090" h="1244" fill="none" extrusionOk="0">
                  <a:moveTo>
                    <a:pt x="1" y="682"/>
                  </a:moveTo>
                  <a:cubicBezTo>
                    <a:pt x="209" y="462"/>
                    <a:pt x="407" y="231"/>
                    <a:pt x="594" y="0"/>
                  </a:cubicBezTo>
                  <a:cubicBezTo>
                    <a:pt x="693" y="330"/>
                    <a:pt x="759" y="682"/>
                    <a:pt x="792" y="1034"/>
                  </a:cubicBezTo>
                  <a:cubicBezTo>
                    <a:pt x="979" y="781"/>
                    <a:pt x="1177" y="528"/>
                    <a:pt x="1386" y="286"/>
                  </a:cubicBezTo>
                  <a:cubicBezTo>
                    <a:pt x="1441" y="583"/>
                    <a:pt x="1485" y="880"/>
                    <a:pt x="1529" y="1177"/>
                  </a:cubicBezTo>
                  <a:cubicBezTo>
                    <a:pt x="1683" y="957"/>
                    <a:pt x="1837" y="726"/>
                    <a:pt x="1991" y="506"/>
                  </a:cubicBezTo>
                  <a:cubicBezTo>
                    <a:pt x="2068" y="737"/>
                    <a:pt x="2090" y="990"/>
                    <a:pt x="2068" y="1243"/>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5" name="Google Shape;2295;p47"/>
          <p:cNvSpPr/>
          <p:nvPr/>
        </p:nvSpPr>
        <p:spPr>
          <a:xfrm>
            <a:off x="7745375" y="650350"/>
            <a:ext cx="620325" cy="520525"/>
          </a:xfrm>
          <a:custGeom>
            <a:avLst/>
            <a:gdLst/>
            <a:ahLst/>
            <a:cxnLst/>
            <a:rect l="l" t="t" r="r" b="b"/>
            <a:pathLst>
              <a:path w="24813" h="20821" extrusionOk="0">
                <a:moveTo>
                  <a:pt x="5566" y="0"/>
                </a:moveTo>
                <a:cubicBezTo>
                  <a:pt x="5148" y="0"/>
                  <a:pt x="4764" y="68"/>
                  <a:pt x="4358" y="203"/>
                </a:cubicBezTo>
                <a:cubicBezTo>
                  <a:pt x="4033" y="301"/>
                  <a:pt x="3870" y="529"/>
                  <a:pt x="4000" y="854"/>
                </a:cubicBezTo>
                <a:cubicBezTo>
                  <a:pt x="4065" y="1081"/>
                  <a:pt x="4065" y="1179"/>
                  <a:pt x="3805" y="1277"/>
                </a:cubicBezTo>
                <a:cubicBezTo>
                  <a:pt x="3447" y="1407"/>
                  <a:pt x="3447" y="1732"/>
                  <a:pt x="3512" y="2090"/>
                </a:cubicBezTo>
                <a:cubicBezTo>
                  <a:pt x="3838" y="3488"/>
                  <a:pt x="4195" y="4919"/>
                  <a:pt x="4488" y="6317"/>
                </a:cubicBezTo>
                <a:cubicBezTo>
                  <a:pt x="4651" y="6968"/>
                  <a:pt x="4618" y="6935"/>
                  <a:pt x="4065" y="7228"/>
                </a:cubicBezTo>
                <a:cubicBezTo>
                  <a:pt x="3025" y="7715"/>
                  <a:pt x="1952" y="8171"/>
                  <a:pt x="976" y="8789"/>
                </a:cubicBezTo>
                <a:cubicBezTo>
                  <a:pt x="781" y="8886"/>
                  <a:pt x="618" y="9016"/>
                  <a:pt x="456" y="9179"/>
                </a:cubicBezTo>
                <a:cubicBezTo>
                  <a:pt x="33" y="9602"/>
                  <a:pt x="0" y="9992"/>
                  <a:pt x="326" y="10512"/>
                </a:cubicBezTo>
                <a:cubicBezTo>
                  <a:pt x="651" y="11000"/>
                  <a:pt x="1041" y="11423"/>
                  <a:pt x="1529" y="11715"/>
                </a:cubicBezTo>
                <a:cubicBezTo>
                  <a:pt x="2797" y="12398"/>
                  <a:pt x="4000" y="13179"/>
                  <a:pt x="5366" y="13634"/>
                </a:cubicBezTo>
                <a:cubicBezTo>
                  <a:pt x="5724" y="13764"/>
                  <a:pt x="5854" y="13959"/>
                  <a:pt x="5886" y="14317"/>
                </a:cubicBezTo>
                <a:cubicBezTo>
                  <a:pt x="5984" y="15162"/>
                  <a:pt x="6114" y="16008"/>
                  <a:pt x="6212" y="16853"/>
                </a:cubicBezTo>
                <a:cubicBezTo>
                  <a:pt x="6374" y="18089"/>
                  <a:pt x="6992" y="19032"/>
                  <a:pt x="8065" y="19683"/>
                </a:cubicBezTo>
                <a:cubicBezTo>
                  <a:pt x="8618" y="20008"/>
                  <a:pt x="9106" y="20431"/>
                  <a:pt x="9626" y="20821"/>
                </a:cubicBezTo>
                <a:lnTo>
                  <a:pt x="10146" y="20821"/>
                </a:lnTo>
                <a:cubicBezTo>
                  <a:pt x="10342" y="20788"/>
                  <a:pt x="10537" y="20723"/>
                  <a:pt x="10732" y="20658"/>
                </a:cubicBezTo>
                <a:cubicBezTo>
                  <a:pt x="11480" y="20496"/>
                  <a:pt x="12033" y="20040"/>
                  <a:pt x="12390" y="19390"/>
                </a:cubicBezTo>
                <a:cubicBezTo>
                  <a:pt x="12781" y="18740"/>
                  <a:pt x="13138" y="18122"/>
                  <a:pt x="13496" y="17471"/>
                </a:cubicBezTo>
                <a:cubicBezTo>
                  <a:pt x="13691" y="17120"/>
                  <a:pt x="13769" y="16980"/>
                  <a:pt x="13934" y="16980"/>
                </a:cubicBezTo>
                <a:cubicBezTo>
                  <a:pt x="14044" y="16980"/>
                  <a:pt x="14192" y="17042"/>
                  <a:pt x="14439" y="17146"/>
                </a:cubicBezTo>
                <a:cubicBezTo>
                  <a:pt x="16585" y="18089"/>
                  <a:pt x="18764" y="19065"/>
                  <a:pt x="20943" y="19910"/>
                </a:cubicBezTo>
                <a:cubicBezTo>
                  <a:pt x="21333" y="20073"/>
                  <a:pt x="21723" y="20203"/>
                  <a:pt x="22114" y="20301"/>
                </a:cubicBezTo>
                <a:cubicBezTo>
                  <a:pt x="22311" y="20358"/>
                  <a:pt x="22513" y="20385"/>
                  <a:pt x="22714" y="20385"/>
                </a:cubicBezTo>
                <a:cubicBezTo>
                  <a:pt x="23544" y="20385"/>
                  <a:pt x="24368" y="19921"/>
                  <a:pt x="24813" y="19162"/>
                </a:cubicBezTo>
                <a:lnTo>
                  <a:pt x="24813" y="18902"/>
                </a:lnTo>
                <a:cubicBezTo>
                  <a:pt x="24162" y="17309"/>
                  <a:pt x="22992" y="16073"/>
                  <a:pt x="21951" y="14740"/>
                </a:cubicBezTo>
                <a:cubicBezTo>
                  <a:pt x="20715" y="13179"/>
                  <a:pt x="19382" y="11715"/>
                  <a:pt x="18016" y="10252"/>
                </a:cubicBezTo>
                <a:cubicBezTo>
                  <a:pt x="17724" y="9927"/>
                  <a:pt x="17658" y="9667"/>
                  <a:pt x="17886" y="9276"/>
                </a:cubicBezTo>
                <a:cubicBezTo>
                  <a:pt x="18927" y="7260"/>
                  <a:pt x="19935" y="5244"/>
                  <a:pt x="21171" y="3358"/>
                </a:cubicBezTo>
                <a:cubicBezTo>
                  <a:pt x="21528" y="2805"/>
                  <a:pt x="21463" y="2317"/>
                  <a:pt x="20878" y="1992"/>
                </a:cubicBezTo>
                <a:cubicBezTo>
                  <a:pt x="19931" y="1411"/>
                  <a:pt x="18897" y="946"/>
                  <a:pt x="17750" y="946"/>
                </a:cubicBezTo>
                <a:cubicBezTo>
                  <a:pt x="17677" y="946"/>
                  <a:pt x="17603" y="947"/>
                  <a:pt x="17528" y="951"/>
                </a:cubicBezTo>
                <a:cubicBezTo>
                  <a:pt x="16976" y="984"/>
                  <a:pt x="16423" y="1114"/>
                  <a:pt x="15902" y="1374"/>
                </a:cubicBezTo>
                <a:cubicBezTo>
                  <a:pt x="14537" y="1992"/>
                  <a:pt x="13171" y="2577"/>
                  <a:pt x="11870" y="3325"/>
                </a:cubicBezTo>
                <a:cubicBezTo>
                  <a:pt x="11758" y="3381"/>
                  <a:pt x="11652" y="3413"/>
                  <a:pt x="11549" y="3413"/>
                </a:cubicBezTo>
                <a:cubicBezTo>
                  <a:pt x="11414" y="3413"/>
                  <a:pt x="11284" y="3357"/>
                  <a:pt x="11155" y="3228"/>
                </a:cubicBezTo>
                <a:cubicBezTo>
                  <a:pt x="10699" y="2740"/>
                  <a:pt x="10244" y="2285"/>
                  <a:pt x="9724" y="1829"/>
                </a:cubicBezTo>
                <a:cubicBezTo>
                  <a:pt x="8618" y="854"/>
                  <a:pt x="7350" y="138"/>
                  <a:pt x="5821" y="8"/>
                </a:cubicBezTo>
                <a:cubicBezTo>
                  <a:pt x="5735" y="3"/>
                  <a:pt x="5650" y="0"/>
                  <a:pt x="5566" y="0"/>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rot="148567">
            <a:off x="2000541" y="3926943"/>
            <a:ext cx="1865726" cy="256883"/>
          </a:xfrm>
          <a:custGeom>
            <a:avLst/>
            <a:gdLst/>
            <a:ahLst/>
            <a:cxnLst/>
            <a:rect l="l" t="t" r="r" b="b"/>
            <a:pathLst>
              <a:path w="74634" h="10276" extrusionOk="0">
                <a:moveTo>
                  <a:pt x="41765" y="0"/>
                </a:moveTo>
                <a:cubicBezTo>
                  <a:pt x="38867" y="0"/>
                  <a:pt x="35962" y="50"/>
                  <a:pt x="33073" y="162"/>
                </a:cubicBezTo>
                <a:cubicBezTo>
                  <a:pt x="30082" y="259"/>
                  <a:pt x="27090" y="422"/>
                  <a:pt x="24098" y="682"/>
                </a:cubicBezTo>
                <a:cubicBezTo>
                  <a:pt x="21269" y="909"/>
                  <a:pt x="18472" y="1300"/>
                  <a:pt x="15675" y="1787"/>
                </a:cubicBezTo>
                <a:cubicBezTo>
                  <a:pt x="11383" y="2535"/>
                  <a:pt x="7188" y="3609"/>
                  <a:pt x="2993" y="4812"/>
                </a:cubicBezTo>
                <a:cubicBezTo>
                  <a:pt x="2180" y="5039"/>
                  <a:pt x="1497" y="5300"/>
                  <a:pt x="1041" y="6145"/>
                </a:cubicBezTo>
                <a:cubicBezTo>
                  <a:pt x="586" y="6926"/>
                  <a:pt x="131" y="7674"/>
                  <a:pt x="98" y="8584"/>
                </a:cubicBezTo>
                <a:cubicBezTo>
                  <a:pt x="66" y="9169"/>
                  <a:pt x="1" y="9787"/>
                  <a:pt x="424" y="10275"/>
                </a:cubicBezTo>
                <a:lnTo>
                  <a:pt x="1204" y="10275"/>
                </a:lnTo>
                <a:cubicBezTo>
                  <a:pt x="1302" y="10145"/>
                  <a:pt x="1432" y="10112"/>
                  <a:pt x="1594" y="10047"/>
                </a:cubicBezTo>
                <a:cubicBezTo>
                  <a:pt x="7350" y="8324"/>
                  <a:pt x="13236" y="7023"/>
                  <a:pt x="19187" y="6145"/>
                </a:cubicBezTo>
                <a:cubicBezTo>
                  <a:pt x="23155" y="5560"/>
                  <a:pt x="27155" y="5235"/>
                  <a:pt x="31187" y="5039"/>
                </a:cubicBezTo>
                <a:cubicBezTo>
                  <a:pt x="34016" y="4909"/>
                  <a:pt x="36878" y="4844"/>
                  <a:pt x="39740" y="4779"/>
                </a:cubicBezTo>
                <a:cubicBezTo>
                  <a:pt x="40509" y="4765"/>
                  <a:pt x="41281" y="4758"/>
                  <a:pt x="42053" y="4758"/>
                </a:cubicBezTo>
                <a:cubicBezTo>
                  <a:pt x="44708" y="4758"/>
                  <a:pt x="47378" y="4834"/>
                  <a:pt x="50049" y="4909"/>
                </a:cubicBezTo>
                <a:cubicBezTo>
                  <a:pt x="53398" y="5007"/>
                  <a:pt x="56715" y="5235"/>
                  <a:pt x="60032" y="5527"/>
                </a:cubicBezTo>
                <a:cubicBezTo>
                  <a:pt x="63512" y="5852"/>
                  <a:pt x="66926" y="6308"/>
                  <a:pt x="70373" y="6893"/>
                </a:cubicBezTo>
                <a:cubicBezTo>
                  <a:pt x="70556" y="6925"/>
                  <a:pt x="70733" y="6940"/>
                  <a:pt x="70904" y="6940"/>
                </a:cubicBezTo>
                <a:cubicBezTo>
                  <a:pt x="71615" y="6940"/>
                  <a:pt x="72229" y="6669"/>
                  <a:pt x="72780" y="6145"/>
                </a:cubicBezTo>
                <a:cubicBezTo>
                  <a:pt x="73072" y="5885"/>
                  <a:pt x="73365" y="5625"/>
                  <a:pt x="73690" y="5430"/>
                </a:cubicBezTo>
                <a:cubicBezTo>
                  <a:pt x="74276" y="5072"/>
                  <a:pt x="74536" y="4617"/>
                  <a:pt x="74601" y="3934"/>
                </a:cubicBezTo>
                <a:cubicBezTo>
                  <a:pt x="74633" y="3153"/>
                  <a:pt x="74341" y="2698"/>
                  <a:pt x="73560" y="2568"/>
                </a:cubicBezTo>
                <a:cubicBezTo>
                  <a:pt x="72259" y="2373"/>
                  <a:pt x="70959" y="2145"/>
                  <a:pt x="69690" y="1950"/>
                </a:cubicBezTo>
                <a:cubicBezTo>
                  <a:pt x="64975" y="1170"/>
                  <a:pt x="60227" y="649"/>
                  <a:pt x="55447" y="389"/>
                </a:cubicBezTo>
                <a:cubicBezTo>
                  <a:pt x="52227" y="194"/>
                  <a:pt x="49008" y="64"/>
                  <a:pt x="45788" y="31"/>
                </a:cubicBezTo>
                <a:cubicBezTo>
                  <a:pt x="44450" y="11"/>
                  <a:pt x="43108" y="0"/>
                  <a:pt x="41765" y="0"/>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1108752" y="1795709"/>
            <a:ext cx="6590630" cy="2308324"/>
          </a:xfrm>
          <a:prstGeom prst="rect">
            <a:avLst/>
          </a:prstGeom>
        </p:spPr>
        <p:txBody>
          <a:bodyPr wrap="square">
            <a:spAutoFit/>
          </a:bodyPr>
          <a:lstStyle/>
          <a:p>
            <a:pPr algn="just"/>
            <a:r>
              <a:rPr lang="id-ID" sz="1800" b="1" dirty="0" smtClean="0">
                <a:latin typeface="Times New Roman" panose="02020603050405020304" pitchFamily="18" charset="0"/>
                <a:ea typeface="Source Sans Pro" panose="020B0503030403020204" pitchFamily="34" charset="0"/>
                <a:cs typeface="Times New Roman" panose="02020603050405020304" pitchFamily="18" charset="0"/>
              </a:rPr>
              <a:t>1.1.  Latar Belakang</a:t>
            </a:r>
          </a:p>
          <a:p>
            <a:pPr marL="0" indent="0" algn="just">
              <a:buNone/>
            </a:pPr>
            <a:r>
              <a:rPr lang="id-ID" dirty="0">
                <a:latin typeface="Times New Roman" panose="02020603050405020304" pitchFamily="18" charset="0"/>
                <a:cs typeface="Times New Roman" panose="02020603050405020304" pitchFamily="18" charset="0"/>
              </a:rPr>
              <a:t>	Teknologi internet berkembang pesat akhir-akhir ini. </a:t>
            </a:r>
            <a:r>
              <a:rPr lang="id-ID" dirty="0" smtClean="0">
                <a:latin typeface="Times New Roman" panose="02020603050405020304" pitchFamily="18" charset="0"/>
                <a:cs typeface="Times New Roman" panose="02020603050405020304" pitchFamily="18" charset="0"/>
              </a:rPr>
              <a:t>Pemanfaatan </a:t>
            </a:r>
            <a:r>
              <a:rPr lang="id-ID" dirty="0">
                <a:latin typeface="Times New Roman" panose="02020603050405020304" pitchFamily="18" charset="0"/>
                <a:cs typeface="Times New Roman" panose="02020603050405020304" pitchFamily="18" charset="0"/>
              </a:rPr>
              <a:t>teknologi internet juga mengarah pada penyediaan </a:t>
            </a:r>
            <a:r>
              <a:rPr lang="id-ID" dirty="0" smtClean="0">
                <a:latin typeface="Times New Roman" panose="02020603050405020304" pitchFamily="18" charset="0"/>
                <a:cs typeface="Times New Roman" panose="02020603050405020304" pitchFamily="18" charset="0"/>
              </a:rPr>
              <a:t>informasi dalam </a:t>
            </a:r>
            <a:r>
              <a:rPr lang="id-ID" dirty="0">
                <a:latin typeface="Times New Roman" panose="02020603050405020304" pitchFamily="18" charset="0"/>
                <a:cs typeface="Times New Roman" panose="02020603050405020304" pitchFamily="18" charset="0"/>
              </a:rPr>
              <a:t>bisnis ecommerce. Penggunaan Transaksi </a:t>
            </a:r>
            <a:r>
              <a:rPr lang="id-ID" dirty="0" smtClean="0">
                <a:latin typeface="Times New Roman" panose="02020603050405020304" pitchFamily="18" charset="0"/>
                <a:cs typeface="Times New Roman" panose="02020603050405020304" pitchFamily="18" charset="0"/>
              </a:rPr>
              <a:t>ini juga berlaku </a:t>
            </a:r>
            <a:r>
              <a:rPr lang="id-ID" dirty="0">
                <a:latin typeface="Times New Roman" panose="02020603050405020304" pitchFamily="18" charset="0"/>
                <a:cs typeface="Times New Roman" panose="02020603050405020304" pitchFamily="18" charset="0"/>
              </a:rPr>
              <a:t>untuk </a:t>
            </a:r>
            <a:r>
              <a:rPr lang="id-ID" dirty="0" smtClean="0">
                <a:latin typeface="Times New Roman" panose="02020603050405020304" pitchFamily="18" charset="0"/>
                <a:cs typeface="Times New Roman" panose="02020603050405020304" pitchFamily="18" charset="0"/>
              </a:rPr>
              <a:t>perusahaan,termasuk </a:t>
            </a:r>
            <a:r>
              <a:rPr lang="id-ID" dirty="0">
                <a:latin typeface="Times New Roman" panose="02020603050405020304" pitchFamily="18" charset="0"/>
                <a:cs typeface="Times New Roman" panose="02020603050405020304" pitchFamily="18" charset="0"/>
              </a:rPr>
              <a:t>perusahaan di seluruh </a:t>
            </a:r>
            <a:r>
              <a:rPr lang="id-ID" dirty="0" smtClean="0">
                <a:latin typeface="Times New Roman" panose="02020603050405020304" pitchFamily="18" charset="0"/>
                <a:cs typeface="Times New Roman" panose="02020603050405020304" pitchFamily="18" charset="0"/>
              </a:rPr>
              <a:t>dunia hiburan </a:t>
            </a:r>
            <a:r>
              <a:rPr lang="id-ID" dirty="0">
                <a:latin typeface="Times New Roman" panose="02020603050405020304" pitchFamily="18" charset="0"/>
                <a:cs typeface="Times New Roman" panose="02020603050405020304" pitchFamily="18" charset="0"/>
              </a:rPr>
              <a:t>seperti pemesanan tiket </a:t>
            </a:r>
            <a:r>
              <a:rPr lang="id-ID" dirty="0" smtClean="0">
                <a:latin typeface="Times New Roman" panose="02020603050405020304" pitchFamily="18" charset="0"/>
                <a:cs typeface="Times New Roman" panose="02020603050405020304" pitchFamily="18" charset="0"/>
              </a:rPr>
              <a:t> bioskop online. Di era sekarang banyak sekali yang gemar pergi ke bioskop untuk menonton film kesukaannya, namun kelemahan pemesananan tiket bioskop secara offline adalah panjangnya antrian tiket yang disediakan</a:t>
            </a:r>
            <a:r>
              <a:rPr lang="id-ID" dirty="0">
                <a:latin typeface="Times New Roman" panose="02020603050405020304" pitchFamily="18" charset="0"/>
                <a:cs typeface="Times New Roman" panose="02020603050405020304" pitchFamily="18" charset="0"/>
              </a:rPr>
              <a:t>, calon penonton mungkin tidak selalu bisa melihat film di posisi </a:t>
            </a:r>
            <a:r>
              <a:rPr lang="id-ID" dirty="0" smtClean="0">
                <a:latin typeface="Times New Roman" panose="02020603050405020304" pitchFamily="18" charset="0"/>
                <a:cs typeface="Times New Roman" panose="02020603050405020304" pitchFamily="18" charset="0"/>
              </a:rPr>
              <a:t>yg diinginkan, dan juga kemungkinan kursi </a:t>
            </a:r>
            <a:r>
              <a:rPr lang="id-ID" dirty="0">
                <a:latin typeface="Times New Roman" panose="02020603050405020304" pitchFamily="18" charset="0"/>
                <a:cs typeface="Times New Roman" panose="02020603050405020304" pitchFamily="18" charset="0"/>
              </a:rPr>
              <a:t>yang </a:t>
            </a:r>
            <a:r>
              <a:rPr lang="id-ID" dirty="0" smtClean="0">
                <a:latin typeface="Times New Roman" panose="02020603050405020304" pitchFamily="18" charset="0"/>
                <a:cs typeface="Times New Roman" panose="02020603050405020304" pitchFamily="18" charset="0"/>
              </a:rPr>
              <a:t>diinginkan terdapat pada bagian terbelakang, atau </a:t>
            </a:r>
            <a:r>
              <a:rPr lang="id-ID" dirty="0">
                <a:latin typeface="Times New Roman" panose="02020603050405020304" pitchFamily="18" charset="0"/>
                <a:cs typeface="Times New Roman" panose="02020603050405020304" pitchFamily="18" charset="0"/>
              </a:rPr>
              <a:t>s</a:t>
            </a:r>
            <a:r>
              <a:rPr lang="id-ID" dirty="0" smtClean="0">
                <a:latin typeface="Times New Roman" panose="02020603050405020304" pitchFamily="18" charset="0"/>
                <a:cs typeface="Times New Roman" panose="02020603050405020304" pitchFamily="18" charset="0"/>
              </a:rPr>
              <a:t>udah </a:t>
            </a:r>
            <a:r>
              <a:rPr lang="id-ID" dirty="0">
                <a:latin typeface="Times New Roman" panose="02020603050405020304" pitchFamily="18" charset="0"/>
                <a:cs typeface="Times New Roman" panose="02020603050405020304" pitchFamily="18" charset="0"/>
              </a:rPr>
              <a:t>mengantri tapi tidak mendapatkan tiket. </a:t>
            </a:r>
            <a:endParaRPr lang="id-ID" dirty="0" smtClean="0">
              <a:latin typeface="Times New Roman" panose="02020603050405020304" pitchFamily="18" charset="0"/>
              <a:cs typeface="Times New Roman" panose="02020603050405020304" pitchFamily="18" charset="0"/>
            </a:endParaRPr>
          </a:p>
        </p:txBody>
      </p:sp>
      <p:sp>
        <p:nvSpPr>
          <p:cNvPr id="41" name="Google Shape;2310;p48"/>
          <p:cNvSpPr/>
          <p:nvPr/>
        </p:nvSpPr>
        <p:spPr>
          <a:xfrm rot="1319958">
            <a:off x="6317200" y="1382096"/>
            <a:ext cx="716284" cy="584357"/>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F4D1FB">
              <a:alpha val="77980"/>
            </a:srgb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05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2" name="Google Shape;2302;p48"/>
          <p:cNvSpPr txBox="1">
            <a:spLocks noGrp="1"/>
          </p:cNvSpPr>
          <p:nvPr>
            <p:ph type="subTitle" idx="1"/>
          </p:nvPr>
        </p:nvSpPr>
        <p:spPr>
          <a:xfrm>
            <a:off x="1317549" y="1365452"/>
            <a:ext cx="6579050" cy="592200"/>
          </a:xfrm>
          <a:prstGeom prst="rect">
            <a:avLst/>
          </a:prstGeom>
        </p:spPr>
        <p:txBody>
          <a:bodyPr spcFirstLastPara="1" wrap="square" lIns="91425" tIns="91425" rIns="91425" bIns="91425" anchor="t" anchorCtr="0">
            <a:noAutofit/>
          </a:bodyPr>
          <a:lstStyle/>
          <a:p>
            <a:pPr marL="0" lvl="0" indent="0" algn="just"/>
            <a:r>
              <a:rPr lang="id-ID" sz="1600" dirty="0" smtClean="0">
                <a:latin typeface="Times New Roman" panose="02020603050405020304" pitchFamily="18" charset="0"/>
                <a:cs typeface="Times New Roman" panose="02020603050405020304" pitchFamily="18" charset="0"/>
              </a:rPr>
              <a:t>	Jadi </a:t>
            </a:r>
            <a:r>
              <a:rPr lang="id-ID" sz="1600" dirty="0">
                <a:latin typeface="Times New Roman" panose="02020603050405020304" pitchFamily="18" charset="0"/>
                <a:cs typeface="Times New Roman" panose="02020603050405020304" pitchFamily="18" charset="0"/>
              </a:rPr>
              <a:t>untuk solusi pemecahan masalah dibuatlah Website Pemesanan Tiket Bioskop Berbasis online yang memudahkan proses nonton film di bioskop bisa dipermudah tanpa membuang waktu dan tenaga untuk membeli tiket. Transaksi berbasis web yang dapat diakses dimana saja yang memiliki akses internet</a:t>
            </a:r>
            <a:r>
              <a:rPr lang="id-ID" sz="1600" dirty="0" smtClean="0">
                <a:latin typeface="Times New Roman" panose="02020603050405020304" pitchFamily="18" charset="0"/>
                <a:cs typeface="Times New Roman" panose="02020603050405020304" pitchFamily="18" charset="0"/>
              </a:rPr>
              <a:t>.</a:t>
            </a:r>
          </a:p>
          <a:p>
            <a:pPr marL="0" lvl="0" indent="0" algn="just" rtl="0">
              <a:spcBef>
                <a:spcPts val="0"/>
              </a:spcBef>
              <a:spcAft>
                <a:spcPts val="0"/>
              </a:spcAft>
              <a:buNone/>
            </a:pPr>
            <a:endParaRPr lang="id-ID" sz="1800" b="1"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id-ID" sz="1800" b="1" dirty="0" smtClean="0">
                <a:latin typeface="Times New Roman" panose="02020603050405020304" pitchFamily="18" charset="0"/>
                <a:cs typeface="Times New Roman" panose="02020603050405020304" pitchFamily="18" charset="0"/>
              </a:rPr>
              <a:t>1.2.  Batasan Masalah</a:t>
            </a:r>
          </a:p>
          <a:p>
            <a:pPr marL="0" lvl="0" indent="0" algn="just" rtl="0">
              <a:spcBef>
                <a:spcPts val="0"/>
              </a:spcBef>
              <a:spcAft>
                <a:spcPts val="0"/>
              </a:spcAft>
              <a:buNone/>
            </a:pPr>
            <a:endParaRPr lang="id-ID" sz="1600" dirty="0" smtClean="0">
              <a:latin typeface="Times New Roman" panose="02020603050405020304" pitchFamily="18" charset="0"/>
              <a:cs typeface="Times New Roman" panose="02020603050405020304" pitchFamily="18" charset="0"/>
            </a:endParaRPr>
          </a:p>
          <a:p>
            <a:pPr marL="0" lvl="0" indent="0" algn="just"/>
            <a:r>
              <a:rPr lang="id-ID" sz="1600" dirty="0">
                <a:latin typeface="Times New Roman" panose="02020603050405020304" pitchFamily="18" charset="0"/>
                <a:cs typeface="Times New Roman" panose="02020603050405020304" pitchFamily="18" charset="0"/>
              </a:rPr>
              <a:t>Batasan-batasan masalah yang digunakan dalam tugas akhir ini adalah:</a:t>
            </a:r>
          </a:p>
          <a:p>
            <a:pPr marL="342900" lvl="0" indent="-342900" algn="just">
              <a:buFont typeface="+mj-lt"/>
              <a:buAutoNum type="arabicPeriod"/>
            </a:pPr>
            <a:r>
              <a:rPr lang="id-ID" sz="1600" dirty="0" smtClean="0">
                <a:latin typeface="Times New Roman" panose="02020603050405020304" pitchFamily="18" charset="0"/>
                <a:cs typeface="Times New Roman" panose="02020603050405020304" pitchFamily="18" charset="0"/>
              </a:rPr>
              <a:t>Sistem </a:t>
            </a:r>
            <a:r>
              <a:rPr lang="id-ID" sz="1600" dirty="0">
                <a:latin typeface="Times New Roman" panose="02020603050405020304" pitchFamily="18" charset="0"/>
                <a:cs typeface="Times New Roman" panose="02020603050405020304" pitchFamily="18" charset="0"/>
              </a:rPr>
              <a:t>informasi yang di bangun hanya membahas tentang </a:t>
            </a:r>
            <a:r>
              <a:rPr lang="id-ID" sz="1600" dirty="0" smtClean="0">
                <a:latin typeface="Times New Roman" panose="02020603050405020304" pitchFamily="18" charset="0"/>
                <a:cs typeface="Times New Roman" panose="02020603050405020304" pitchFamily="18" charset="0"/>
              </a:rPr>
              <a:t>aplikasi pemesanan </a:t>
            </a:r>
            <a:r>
              <a:rPr lang="id-ID" sz="1600" dirty="0">
                <a:latin typeface="Times New Roman" panose="02020603050405020304" pitchFamily="18" charset="0"/>
                <a:cs typeface="Times New Roman" panose="02020603050405020304" pitchFamily="18" charset="0"/>
              </a:rPr>
              <a:t>tiket bioskop secara online.</a:t>
            </a:r>
          </a:p>
          <a:p>
            <a:pPr marL="342900" lvl="0" indent="-342900" algn="just">
              <a:buFont typeface="+mj-lt"/>
              <a:buAutoNum type="arabicPeriod"/>
            </a:pPr>
            <a:r>
              <a:rPr lang="id-ID" sz="1600" dirty="0" smtClean="0">
                <a:latin typeface="Times New Roman" panose="02020603050405020304" pitchFamily="18" charset="0"/>
                <a:cs typeface="Times New Roman" panose="02020603050405020304" pitchFamily="18" charset="0"/>
              </a:rPr>
              <a:t>Aplikasi </a:t>
            </a:r>
            <a:r>
              <a:rPr lang="id-ID" sz="1600" dirty="0">
                <a:latin typeface="Times New Roman" panose="02020603050405020304" pitchFamily="18" charset="0"/>
                <a:cs typeface="Times New Roman" panose="02020603050405020304" pitchFamily="18" charset="0"/>
              </a:rPr>
              <a:t>ini dibangun menggunakan PHP dan MySql.</a:t>
            </a:r>
            <a:endParaRPr lang="id-ID" sz="1600" dirty="0" smtClean="0">
              <a:latin typeface="Times New Roman" panose="02020603050405020304" pitchFamily="18" charset="0"/>
              <a:cs typeface="Times New Roman" panose="02020603050405020304" pitchFamily="18" charset="0"/>
            </a:endParaRPr>
          </a:p>
        </p:txBody>
      </p:sp>
      <p:sp>
        <p:nvSpPr>
          <p:cNvPr id="2310" name="Google Shape;2310;p48"/>
          <p:cNvSpPr/>
          <p:nvPr/>
        </p:nvSpPr>
        <p:spPr>
          <a:xfrm rot="3234633">
            <a:off x="7839671" y="1069085"/>
            <a:ext cx="716284" cy="584357"/>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F4D1FB">
              <a:alpha val="77980"/>
            </a:srgb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tx2">
                    <a:lumMod val="75000"/>
                  </a:schemeClr>
                </a:solidFill>
              </a:ln>
            </a:endParaRPr>
          </a:p>
        </p:txBody>
      </p:sp>
      <p:sp>
        <p:nvSpPr>
          <p:cNvPr id="2311" name="Google Shape;2311;p48"/>
          <p:cNvSpPr/>
          <p:nvPr/>
        </p:nvSpPr>
        <p:spPr>
          <a:xfrm rot="19664669">
            <a:off x="4525508" y="2833689"/>
            <a:ext cx="707047" cy="393073"/>
          </a:xfrm>
          <a:custGeom>
            <a:avLst/>
            <a:gdLst/>
            <a:ahLst/>
            <a:cxnLst/>
            <a:rect l="l" t="t" r="r" b="b"/>
            <a:pathLst>
              <a:path w="39447" h="21927" extrusionOk="0">
                <a:moveTo>
                  <a:pt x="22325" y="0"/>
                </a:moveTo>
                <a:cubicBezTo>
                  <a:pt x="21729" y="0"/>
                  <a:pt x="21241" y="224"/>
                  <a:pt x="20878" y="821"/>
                </a:cubicBezTo>
                <a:cubicBezTo>
                  <a:pt x="20846" y="886"/>
                  <a:pt x="20781" y="919"/>
                  <a:pt x="20748" y="984"/>
                </a:cubicBezTo>
                <a:cubicBezTo>
                  <a:pt x="20065" y="1699"/>
                  <a:pt x="19545" y="2545"/>
                  <a:pt x="19447" y="3520"/>
                </a:cubicBezTo>
                <a:cubicBezTo>
                  <a:pt x="19285" y="4886"/>
                  <a:pt x="19415" y="5016"/>
                  <a:pt x="20585" y="5374"/>
                </a:cubicBezTo>
                <a:cubicBezTo>
                  <a:pt x="20813" y="5439"/>
                  <a:pt x="21008" y="5504"/>
                  <a:pt x="21203" y="5536"/>
                </a:cubicBezTo>
                <a:cubicBezTo>
                  <a:pt x="23089" y="6057"/>
                  <a:pt x="24976" y="6577"/>
                  <a:pt x="26862" y="7097"/>
                </a:cubicBezTo>
                <a:cubicBezTo>
                  <a:pt x="26959" y="7130"/>
                  <a:pt x="27057" y="7130"/>
                  <a:pt x="27154" y="7260"/>
                </a:cubicBezTo>
                <a:cubicBezTo>
                  <a:pt x="25236" y="7358"/>
                  <a:pt x="23382" y="7488"/>
                  <a:pt x="21528" y="7585"/>
                </a:cubicBezTo>
                <a:cubicBezTo>
                  <a:pt x="17496" y="7813"/>
                  <a:pt x="13464" y="8301"/>
                  <a:pt x="9496" y="8984"/>
                </a:cubicBezTo>
                <a:cubicBezTo>
                  <a:pt x="6992" y="9439"/>
                  <a:pt x="4553" y="9959"/>
                  <a:pt x="2147" y="10740"/>
                </a:cubicBezTo>
                <a:cubicBezTo>
                  <a:pt x="1691" y="10902"/>
                  <a:pt x="1334" y="11162"/>
                  <a:pt x="1139" y="11618"/>
                </a:cubicBezTo>
                <a:cubicBezTo>
                  <a:pt x="1074" y="11780"/>
                  <a:pt x="976" y="11878"/>
                  <a:pt x="911" y="12040"/>
                </a:cubicBezTo>
                <a:cubicBezTo>
                  <a:pt x="326" y="12983"/>
                  <a:pt x="0" y="14024"/>
                  <a:pt x="196" y="15162"/>
                </a:cubicBezTo>
                <a:cubicBezTo>
                  <a:pt x="308" y="15770"/>
                  <a:pt x="436" y="16004"/>
                  <a:pt x="785" y="16004"/>
                </a:cubicBezTo>
                <a:cubicBezTo>
                  <a:pt x="940" y="16004"/>
                  <a:pt x="1139" y="15958"/>
                  <a:pt x="1399" y="15878"/>
                </a:cubicBezTo>
                <a:cubicBezTo>
                  <a:pt x="1496" y="15845"/>
                  <a:pt x="1594" y="15813"/>
                  <a:pt x="1691" y="15780"/>
                </a:cubicBezTo>
                <a:cubicBezTo>
                  <a:pt x="5919" y="14609"/>
                  <a:pt x="10179" y="13601"/>
                  <a:pt x="14537" y="12951"/>
                </a:cubicBezTo>
                <a:cubicBezTo>
                  <a:pt x="17301" y="12528"/>
                  <a:pt x="20065" y="12203"/>
                  <a:pt x="22829" y="12040"/>
                </a:cubicBezTo>
                <a:cubicBezTo>
                  <a:pt x="24260" y="11943"/>
                  <a:pt x="25723" y="11780"/>
                  <a:pt x="27187" y="11715"/>
                </a:cubicBezTo>
                <a:cubicBezTo>
                  <a:pt x="27713" y="11691"/>
                  <a:pt x="28257" y="11615"/>
                  <a:pt x="28845" y="11615"/>
                </a:cubicBezTo>
                <a:cubicBezTo>
                  <a:pt x="29056" y="11615"/>
                  <a:pt x="29272" y="11624"/>
                  <a:pt x="29496" y="11650"/>
                </a:cubicBezTo>
                <a:cubicBezTo>
                  <a:pt x="29268" y="11748"/>
                  <a:pt x="29106" y="11813"/>
                  <a:pt x="28975" y="11878"/>
                </a:cubicBezTo>
                <a:cubicBezTo>
                  <a:pt x="25691" y="13341"/>
                  <a:pt x="22406" y="14805"/>
                  <a:pt x="19155" y="16300"/>
                </a:cubicBezTo>
                <a:cubicBezTo>
                  <a:pt x="18081" y="16788"/>
                  <a:pt x="16878" y="17048"/>
                  <a:pt x="15968" y="17991"/>
                </a:cubicBezTo>
                <a:cubicBezTo>
                  <a:pt x="15220" y="18804"/>
                  <a:pt x="14602" y="19650"/>
                  <a:pt x="14439" y="20756"/>
                </a:cubicBezTo>
                <a:cubicBezTo>
                  <a:pt x="14374" y="21178"/>
                  <a:pt x="14277" y="21634"/>
                  <a:pt x="14732" y="21926"/>
                </a:cubicBezTo>
                <a:lnTo>
                  <a:pt x="15155" y="21926"/>
                </a:lnTo>
                <a:cubicBezTo>
                  <a:pt x="15252" y="21861"/>
                  <a:pt x="15317" y="21796"/>
                  <a:pt x="15415" y="21764"/>
                </a:cubicBezTo>
                <a:cubicBezTo>
                  <a:pt x="17431" y="20951"/>
                  <a:pt x="19382" y="20040"/>
                  <a:pt x="21366" y="19130"/>
                </a:cubicBezTo>
                <a:cubicBezTo>
                  <a:pt x="25203" y="17406"/>
                  <a:pt x="29073" y="15748"/>
                  <a:pt x="32780" y="13796"/>
                </a:cubicBezTo>
                <a:cubicBezTo>
                  <a:pt x="33951" y="13211"/>
                  <a:pt x="35089" y="12593"/>
                  <a:pt x="36097" y="11748"/>
                </a:cubicBezTo>
                <a:cubicBezTo>
                  <a:pt x="36813" y="11097"/>
                  <a:pt x="37496" y="10382"/>
                  <a:pt x="38179" y="9666"/>
                </a:cubicBezTo>
                <a:cubicBezTo>
                  <a:pt x="39447" y="8431"/>
                  <a:pt x="38764" y="6057"/>
                  <a:pt x="37691" y="5341"/>
                </a:cubicBezTo>
                <a:cubicBezTo>
                  <a:pt x="36878" y="4789"/>
                  <a:pt x="36032" y="4366"/>
                  <a:pt x="35154" y="4008"/>
                </a:cubicBezTo>
                <a:cubicBezTo>
                  <a:pt x="32195" y="2772"/>
                  <a:pt x="29138" y="1732"/>
                  <a:pt x="26081" y="821"/>
                </a:cubicBezTo>
                <a:cubicBezTo>
                  <a:pt x="25008" y="496"/>
                  <a:pt x="23902" y="236"/>
                  <a:pt x="22797" y="41"/>
                </a:cubicBezTo>
                <a:cubicBezTo>
                  <a:pt x="22633" y="14"/>
                  <a:pt x="22475" y="0"/>
                  <a:pt x="22325" y="0"/>
                </a:cubicBezTo>
                <a:close/>
              </a:path>
            </a:pathLst>
          </a:custGeom>
          <a:solidFill>
            <a:srgbClr val="F4D1FB">
              <a:alpha val="77980"/>
            </a:srgb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2" name="Google Shape;2312;p48"/>
          <p:cNvGrpSpPr/>
          <p:nvPr/>
        </p:nvGrpSpPr>
        <p:grpSpPr>
          <a:xfrm rot="20588715" flipH="1">
            <a:off x="7170438" y="2733039"/>
            <a:ext cx="1263476" cy="2154063"/>
            <a:chOff x="-4225425" y="2089763"/>
            <a:chExt cx="1031325" cy="1758275"/>
          </a:xfrm>
        </p:grpSpPr>
        <p:sp>
          <p:nvSpPr>
            <p:cNvPr id="2313" name="Google Shape;2313;p48"/>
            <p:cNvSpPr/>
            <p:nvPr/>
          </p:nvSpPr>
          <p:spPr>
            <a:xfrm>
              <a:off x="-3687625" y="2411613"/>
              <a:ext cx="373925" cy="262975"/>
            </a:xfrm>
            <a:custGeom>
              <a:avLst/>
              <a:gdLst/>
              <a:ahLst/>
              <a:cxnLst/>
              <a:rect l="l" t="t" r="r" b="b"/>
              <a:pathLst>
                <a:path w="14957" h="10519" extrusionOk="0">
                  <a:moveTo>
                    <a:pt x="5266" y="0"/>
                  </a:moveTo>
                  <a:cubicBezTo>
                    <a:pt x="3394" y="0"/>
                    <a:pt x="1649" y="1202"/>
                    <a:pt x="1038" y="3078"/>
                  </a:cubicBezTo>
                  <a:lnTo>
                    <a:pt x="0" y="6241"/>
                  </a:lnTo>
                  <a:lnTo>
                    <a:pt x="13185" y="10518"/>
                  </a:lnTo>
                  <a:lnTo>
                    <a:pt x="14198" y="7355"/>
                  </a:lnTo>
                  <a:cubicBezTo>
                    <a:pt x="14957" y="5001"/>
                    <a:pt x="13692" y="2496"/>
                    <a:pt x="11363" y="1762"/>
                  </a:cubicBezTo>
                  <a:lnTo>
                    <a:pt x="6631" y="218"/>
                  </a:lnTo>
                  <a:cubicBezTo>
                    <a:pt x="6178" y="70"/>
                    <a:pt x="5718" y="0"/>
                    <a:pt x="5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3679400" y="2565788"/>
              <a:ext cx="298650" cy="136050"/>
            </a:xfrm>
            <a:custGeom>
              <a:avLst/>
              <a:gdLst/>
              <a:ahLst/>
              <a:cxnLst/>
              <a:rect l="l" t="t" r="r" b="b"/>
              <a:pathLst>
                <a:path w="11946" h="5442" extrusionOk="0">
                  <a:moveTo>
                    <a:pt x="582" y="0"/>
                  </a:moveTo>
                  <a:lnTo>
                    <a:pt x="0" y="1772"/>
                  </a:lnTo>
                  <a:lnTo>
                    <a:pt x="11389" y="5442"/>
                  </a:lnTo>
                  <a:lnTo>
                    <a:pt x="11945" y="3695"/>
                  </a:lnTo>
                  <a:lnTo>
                    <a:pt x="5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4225425" y="2557563"/>
              <a:ext cx="1031325" cy="1290475"/>
            </a:xfrm>
            <a:custGeom>
              <a:avLst/>
              <a:gdLst/>
              <a:ahLst/>
              <a:cxnLst/>
              <a:rect l="l" t="t" r="r" b="b"/>
              <a:pathLst>
                <a:path w="41253" h="51619" extrusionOk="0">
                  <a:moveTo>
                    <a:pt x="15321" y="0"/>
                  </a:moveTo>
                  <a:cubicBezTo>
                    <a:pt x="14367" y="0"/>
                    <a:pt x="13503" y="612"/>
                    <a:pt x="13186" y="1542"/>
                  </a:cubicBezTo>
                  <a:lnTo>
                    <a:pt x="380" y="41098"/>
                  </a:lnTo>
                  <a:cubicBezTo>
                    <a:pt x="0" y="42262"/>
                    <a:pt x="633" y="43553"/>
                    <a:pt x="1823" y="43932"/>
                  </a:cubicBezTo>
                  <a:lnTo>
                    <a:pt x="25232" y="51499"/>
                  </a:lnTo>
                  <a:cubicBezTo>
                    <a:pt x="25466" y="51580"/>
                    <a:pt x="25703" y="51619"/>
                    <a:pt x="25937" y="51619"/>
                  </a:cubicBezTo>
                  <a:cubicBezTo>
                    <a:pt x="26869" y="51619"/>
                    <a:pt x="27743" y="51008"/>
                    <a:pt x="28067" y="50057"/>
                  </a:cubicBezTo>
                  <a:lnTo>
                    <a:pt x="40873" y="10526"/>
                  </a:lnTo>
                  <a:cubicBezTo>
                    <a:pt x="41252" y="9387"/>
                    <a:pt x="40670" y="8173"/>
                    <a:pt x="39557" y="7742"/>
                  </a:cubicBezTo>
                  <a:lnTo>
                    <a:pt x="28117" y="3187"/>
                  </a:lnTo>
                  <a:cubicBezTo>
                    <a:pt x="28016" y="3162"/>
                    <a:pt x="27915" y="3136"/>
                    <a:pt x="27839" y="3111"/>
                  </a:cubicBezTo>
                  <a:lnTo>
                    <a:pt x="15894" y="74"/>
                  </a:lnTo>
                  <a:cubicBezTo>
                    <a:pt x="15702" y="24"/>
                    <a:pt x="15509" y="0"/>
                    <a:pt x="15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4102425" y="2748800"/>
              <a:ext cx="775209" cy="938455"/>
            </a:xfrm>
            <a:custGeom>
              <a:avLst/>
              <a:gdLst/>
              <a:ahLst/>
              <a:cxnLst/>
              <a:rect l="l" t="t" r="r" b="b"/>
              <a:pathLst>
                <a:path w="33863" h="40994" extrusionOk="0">
                  <a:moveTo>
                    <a:pt x="14608" y="0"/>
                  </a:moveTo>
                  <a:cubicBezTo>
                    <a:pt x="12228" y="0"/>
                    <a:pt x="10012" y="1519"/>
                    <a:pt x="9238" y="3922"/>
                  </a:cubicBezTo>
                  <a:lnTo>
                    <a:pt x="963" y="29407"/>
                  </a:lnTo>
                  <a:cubicBezTo>
                    <a:pt x="1" y="32368"/>
                    <a:pt x="1621" y="35556"/>
                    <a:pt x="4607" y="36518"/>
                  </a:cubicBezTo>
                  <a:lnTo>
                    <a:pt x="17514" y="40719"/>
                  </a:lnTo>
                  <a:cubicBezTo>
                    <a:pt x="18093" y="40906"/>
                    <a:pt x="18679" y="40994"/>
                    <a:pt x="19255" y="40994"/>
                  </a:cubicBezTo>
                  <a:cubicBezTo>
                    <a:pt x="21652" y="40994"/>
                    <a:pt x="23875" y="39462"/>
                    <a:pt x="24651" y="37075"/>
                  </a:cubicBezTo>
                  <a:lnTo>
                    <a:pt x="32901" y="11590"/>
                  </a:lnTo>
                  <a:cubicBezTo>
                    <a:pt x="33863" y="8629"/>
                    <a:pt x="32243" y="5440"/>
                    <a:pt x="29282" y="4479"/>
                  </a:cubicBezTo>
                  <a:lnTo>
                    <a:pt x="16350" y="278"/>
                  </a:lnTo>
                  <a:cubicBezTo>
                    <a:pt x="15772" y="90"/>
                    <a:pt x="15185" y="0"/>
                    <a:pt x="14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4091175" y="2617563"/>
              <a:ext cx="233375" cy="721375"/>
            </a:xfrm>
            <a:custGeom>
              <a:avLst/>
              <a:gdLst/>
              <a:ahLst/>
              <a:cxnLst/>
              <a:rect l="l" t="t" r="r" b="b"/>
              <a:pathLst>
                <a:path w="9335" h="28855" extrusionOk="0">
                  <a:moveTo>
                    <a:pt x="9277" y="0"/>
                  </a:moveTo>
                  <a:cubicBezTo>
                    <a:pt x="9260" y="0"/>
                    <a:pt x="9243" y="8"/>
                    <a:pt x="9233" y="28"/>
                  </a:cubicBezTo>
                  <a:cubicBezTo>
                    <a:pt x="6272" y="9594"/>
                    <a:pt x="3387" y="19186"/>
                    <a:pt x="46" y="28625"/>
                  </a:cubicBezTo>
                  <a:cubicBezTo>
                    <a:pt x="0" y="28763"/>
                    <a:pt x="122" y="28855"/>
                    <a:pt x="241" y="28855"/>
                  </a:cubicBezTo>
                  <a:cubicBezTo>
                    <a:pt x="319" y="28855"/>
                    <a:pt x="396" y="28816"/>
                    <a:pt x="426" y="28727"/>
                  </a:cubicBezTo>
                  <a:cubicBezTo>
                    <a:pt x="3792" y="19312"/>
                    <a:pt x="6930" y="9771"/>
                    <a:pt x="9334" y="53"/>
                  </a:cubicBezTo>
                  <a:cubicBezTo>
                    <a:pt x="9334" y="22"/>
                    <a:pt x="9305" y="0"/>
                    <a:pt x="9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525675" y="2089763"/>
              <a:ext cx="212625" cy="345650"/>
            </a:xfrm>
            <a:custGeom>
              <a:avLst/>
              <a:gdLst/>
              <a:ahLst/>
              <a:cxnLst/>
              <a:rect l="l" t="t" r="r" b="b"/>
              <a:pathLst>
                <a:path w="8505" h="13826" extrusionOk="0">
                  <a:moveTo>
                    <a:pt x="6773" y="1"/>
                  </a:moveTo>
                  <a:cubicBezTo>
                    <a:pt x="5466" y="1"/>
                    <a:pt x="2886" y="3146"/>
                    <a:pt x="2886" y="3146"/>
                  </a:cubicBezTo>
                  <a:lnTo>
                    <a:pt x="1" y="12004"/>
                  </a:lnTo>
                  <a:lnTo>
                    <a:pt x="5619" y="13826"/>
                  </a:lnTo>
                  <a:lnTo>
                    <a:pt x="8504" y="4968"/>
                  </a:lnTo>
                  <a:cubicBezTo>
                    <a:pt x="8504" y="4968"/>
                    <a:pt x="8226" y="413"/>
                    <a:pt x="6986" y="33"/>
                  </a:cubicBezTo>
                  <a:cubicBezTo>
                    <a:pt x="6920" y="11"/>
                    <a:pt x="6849" y="1"/>
                    <a:pt x="6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3454175" y="2168388"/>
              <a:ext cx="141750" cy="44325"/>
            </a:xfrm>
            <a:custGeom>
              <a:avLst/>
              <a:gdLst/>
              <a:ahLst/>
              <a:cxnLst/>
              <a:rect l="l" t="t" r="r" b="b"/>
              <a:pathLst>
                <a:path w="5670" h="1773" extrusionOk="0">
                  <a:moveTo>
                    <a:pt x="1" y="1"/>
                  </a:moveTo>
                  <a:cubicBezTo>
                    <a:pt x="1772" y="988"/>
                    <a:pt x="3569" y="1595"/>
                    <a:pt x="5594" y="1772"/>
                  </a:cubicBezTo>
                  <a:cubicBezTo>
                    <a:pt x="5670" y="1772"/>
                    <a:pt x="5670" y="1646"/>
                    <a:pt x="5594" y="1646"/>
                  </a:cubicBezTo>
                  <a:cubicBezTo>
                    <a:pt x="3569" y="1469"/>
                    <a:pt x="1848" y="86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3511525" y="2173463"/>
              <a:ext cx="68125" cy="217700"/>
            </a:xfrm>
            <a:custGeom>
              <a:avLst/>
              <a:gdLst/>
              <a:ahLst/>
              <a:cxnLst/>
              <a:rect l="l" t="t" r="r" b="b"/>
              <a:pathLst>
                <a:path w="2725" h="8708" extrusionOk="0">
                  <a:moveTo>
                    <a:pt x="2700" y="0"/>
                  </a:moveTo>
                  <a:cubicBezTo>
                    <a:pt x="1637" y="2759"/>
                    <a:pt x="650" y="5771"/>
                    <a:pt x="17" y="8630"/>
                  </a:cubicBezTo>
                  <a:cubicBezTo>
                    <a:pt x="1" y="8679"/>
                    <a:pt x="37" y="8707"/>
                    <a:pt x="72" y="8707"/>
                  </a:cubicBezTo>
                  <a:cubicBezTo>
                    <a:pt x="91" y="8707"/>
                    <a:pt x="109" y="8699"/>
                    <a:pt x="118" y="8681"/>
                  </a:cubicBezTo>
                  <a:cubicBezTo>
                    <a:pt x="1206" y="5922"/>
                    <a:pt x="2067" y="2885"/>
                    <a:pt x="2725" y="26"/>
                  </a:cubicBezTo>
                  <a:cubicBezTo>
                    <a:pt x="2725" y="0"/>
                    <a:pt x="2700"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3492550" y="2182313"/>
              <a:ext cx="68775" cy="217700"/>
            </a:xfrm>
            <a:custGeom>
              <a:avLst/>
              <a:gdLst/>
              <a:ahLst/>
              <a:cxnLst/>
              <a:rect l="l" t="t" r="r" b="b"/>
              <a:pathLst>
                <a:path w="2751" h="8708" extrusionOk="0">
                  <a:moveTo>
                    <a:pt x="2725" y="1"/>
                  </a:moveTo>
                  <a:cubicBezTo>
                    <a:pt x="1637" y="2759"/>
                    <a:pt x="650" y="5771"/>
                    <a:pt x="17" y="8631"/>
                  </a:cubicBezTo>
                  <a:cubicBezTo>
                    <a:pt x="1" y="8680"/>
                    <a:pt x="37" y="8708"/>
                    <a:pt x="72" y="8708"/>
                  </a:cubicBezTo>
                  <a:cubicBezTo>
                    <a:pt x="91" y="8708"/>
                    <a:pt x="109" y="8699"/>
                    <a:pt x="118" y="8681"/>
                  </a:cubicBezTo>
                  <a:cubicBezTo>
                    <a:pt x="1207" y="5923"/>
                    <a:pt x="2092" y="2886"/>
                    <a:pt x="2750" y="26"/>
                  </a:cubicBezTo>
                  <a:cubicBezTo>
                    <a:pt x="2750" y="1"/>
                    <a:pt x="2725" y="1"/>
                    <a:pt x="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3472275" y="2188813"/>
              <a:ext cx="68100" cy="217550"/>
            </a:xfrm>
            <a:custGeom>
              <a:avLst/>
              <a:gdLst/>
              <a:ahLst/>
              <a:cxnLst/>
              <a:rect l="l" t="t" r="r" b="b"/>
              <a:pathLst>
                <a:path w="2724" h="8702" extrusionOk="0">
                  <a:moveTo>
                    <a:pt x="2711" y="0"/>
                  </a:moveTo>
                  <a:cubicBezTo>
                    <a:pt x="2705" y="0"/>
                    <a:pt x="2699" y="6"/>
                    <a:pt x="2699" y="19"/>
                  </a:cubicBezTo>
                  <a:cubicBezTo>
                    <a:pt x="1636" y="2752"/>
                    <a:pt x="649" y="5764"/>
                    <a:pt x="16" y="8649"/>
                  </a:cubicBezTo>
                  <a:cubicBezTo>
                    <a:pt x="0" y="8680"/>
                    <a:pt x="33" y="8702"/>
                    <a:pt x="66" y="8702"/>
                  </a:cubicBezTo>
                  <a:cubicBezTo>
                    <a:pt x="87" y="8702"/>
                    <a:pt x="108" y="8694"/>
                    <a:pt x="117" y="8674"/>
                  </a:cubicBezTo>
                  <a:cubicBezTo>
                    <a:pt x="1205" y="5941"/>
                    <a:pt x="2066" y="2879"/>
                    <a:pt x="2724" y="19"/>
                  </a:cubicBezTo>
                  <a:cubicBezTo>
                    <a:pt x="2724" y="6"/>
                    <a:pt x="2718" y="0"/>
                    <a:pt x="2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3453300" y="2197663"/>
              <a:ext cx="68125" cy="217575"/>
            </a:xfrm>
            <a:custGeom>
              <a:avLst/>
              <a:gdLst/>
              <a:ahLst/>
              <a:cxnLst/>
              <a:rect l="l" t="t" r="r" b="b"/>
              <a:pathLst>
                <a:path w="2725" h="8703" extrusionOk="0">
                  <a:moveTo>
                    <a:pt x="2721" y="0"/>
                  </a:moveTo>
                  <a:cubicBezTo>
                    <a:pt x="2718" y="0"/>
                    <a:pt x="2712" y="7"/>
                    <a:pt x="2699" y="19"/>
                  </a:cubicBezTo>
                  <a:cubicBezTo>
                    <a:pt x="1636" y="2753"/>
                    <a:pt x="649" y="5764"/>
                    <a:pt x="16" y="8649"/>
                  </a:cubicBezTo>
                  <a:cubicBezTo>
                    <a:pt x="1" y="8681"/>
                    <a:pt x="33" y="8702"/>
                    <a:pt x="67" y="8702"/>
                  </a:cubicBezTo>
                  <a:cubicBezTo>
                    <a:pt x="87" y="8702"/>
                    <a:pt x="108" y="8694"/>
                    <a:pt x="117" y="8675"/>
                  </a:cubicBezTo>
                  <a:cubicBezTo>
                    <a:pt x="1206" y="5941"/>
                    <a:pt x="2066" y="2879"/>
                    <a:pt x="2724" y="19"/>
                  </a:cubicBezTo>
                  <a:cubicBezTo>
                    <a:pt x="2724" y="7"/>
                    <a:pt x="2724" y="0"/>
                    <a:pt x="2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3432400" y="2201663"/>
              <a:ext cx="68100" cy="217825"/>
            </a:xfrm>
            <a:custGeom>
              <a:avLst/>
              <a:gdLst/>
              <a:ahLst/>
              <a:cxnLst/>
              <a:rect l="l" t="t" r="r" b="b"/>
              <a:pathLst>
                <a:path w="2724" h="8713" extrusionOk="0">
                  <a:moveTo>
                    <a:pt x="2705" y="0"/>
                  </a:moveTo>
                  <a:cubicBezTo>
                    <a:pt x="2701" y="0"/>
                    <a:pt x="2698" y="3"/>
                    <a:pt x="2698" y="11"/>
                  </a:cubicBezTo>
                  <a:cubicBezTo>
                    <a:pt x="1635" y="2744"/>
                    <a:pt x="648" y="5756"/>
                    <a:pt x="15" y="8641"/>
                  </a:cubicBezTo>
                  <a:cubicBezTo>
                    <a:pt x="1" y="8685"/>
                    <a:pt x="29" y="8712"/>
                    <a:pt x="60" y="8712"/>
                  </a:cubicBezTo>
                  <a:cubicBezTo>
                    <a:pt x="82" y="8712"/>
                    <a:pt x="106" y="8698"/>
                    <a:pt x="117" y="8666"/>
                  </a:cubicBezTo>
                  <a:cubicBezTo>
                    <a:pt x="1205" y="5933"/>
                    <a:pt x="2065" y="2896"/>
                    <a:pt x="2723" y="11"/>
                  </a:cubicBezTo>
                  <a:cubicBezTo>
                    <a:pt x="2723" y="11"/>
                    <a:pt x="2712" y="0"/>
                    <a:pt x="2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3411775" y="2205738"/>
              <a:ext cx="68350" cy="217725"/>
            </a:xfrm>
            <a:custGeom>
              <a:avLst/>
              <a:gdLst/>
              <a:ahLst/>
              <a:cxnLst/>
              <a:rect l="l" t="t" r="r" b="b"/>
              <a:pathLst>
                <a:path w="2734" h="8709" extrusionOk="0">
                  <a:moveTo>
                    <a:pt x="2708" y="0"/>
                  </a:moveTo>
                  <a:cubicBezTo>
                    <a:pt x="1645" y="2759"/>
                    <a:pt x="633" y="5770"/>
                    <a:pt x="0" y="8655"/>
                  </a:cubicBezTo>
                  <a:cubicBezTo>
                    <a:pt x="0" y="8687"/>
                    <a:pt x="29" y="8708"/>
                    <a:pt x="57" y="8708"/>
                  </a:cubicBezTo>
                  <a:cubicBezTo>
                    <a:pt x="75" y="8708"/>
                    <a:pt x="92" y="8700"/>
                    <a:pt x="101" y="8681"/>
                  </a:cubicBezTo>
                  <a:cubicBezTo>
                    <a:pt x="1215" y="5922"/>
                    <a:pt x="2075" y="2885"/>
                    <a:pt x="2733" y="25"/>
                  </a:cubicBezTo>
                  <a:cubicBezTo>
                    <a:pt x="2733" y="0"/>
                    <a:pt x="2708" y="0"/>
                    <a:pt x="2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3391925" y="2212213"/>
              <a:ext cx="68425" cy="217575"/>
            </a:xfrm>
            <a:custGeom>
              <a:avLst/>
              <a:gdLst/>
              <a:ahLst/>
              <a:cxnLst/>
              <a:rect l="l" t="t" r="r" b="b"/>
              <a:pathLst>
                <a:path w="2737" h="8703" extrusionOk="0">
                  <a:moveTo>
                    <a:pt x="2734" y="1"/>
                  </a:moveTo>
                  <a:cubicBezTo>
                    <a:pt x="2730" y="1"/>
                    <a:pt x="2724" y="7"/>
                    <a:pt x="2724" y="19"/>
                  </a:cubicBezTo>
                  <a:cubicBezTo>
                    <a:pt x="2737" y="7"/>
                    <a:pt x="2737" y="1"/>
                    <a:pt x="2734" y="1"/>
                  </a:cubicBezTo>
                  <a:close/>
                  <a:moveTo>
                    <a:pt x="2724" y="19"/>
                  </a:moveTo>
                  <a:lnTo>
                    <a:pt x="2724" y="19"/>
                  </a:lnTo>
                  <a:cubicBezTo>
                    <a:pt x="1636" y="2753"/>
                    <a:pt x="649" y="5764"/>
                    <a:pt x="16" y="8649"/>
                  </a:cubicBezTo>
                  <a:cubicBezTo>
                    <a:pt x="0" y="8681"/>
                    <a:pt x="33" y="8702"/>
                    <a:pt x="66" y="8702"/>
                  </a:cubicBezTo>
                  <a:cubicBezTo>
                    <a:pt x="87" y="8702"/>
                    <a:pt x="108" y="8694"/>
                    <a:pt x="117" y="8675"/>
                  </a:cubicBezTo>
                  <a:cubicBezTo>
                    <a:pt x="1206" y="5941"/>
                    <a:pt x="2091" y="2879"/>
                    <a:pt x="2724"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3553500" y="2367463"/>
              <a:ext cx="192350" cy="98325"/>
            </a:xfrm>
            <a:custGeom>
              <a:avLst/>
              <a:gdLst/>
              <a:ahLst/>
              <a:cxnLst/>
              <a:rect l="l" t="t" r="r" b="b"/>
              <a:pathLst>
                <a:path w="7694" h="3933" extrusionOk="0">
                  <a:moveTo>
                    <a:pt x="1344" y="1"/>
                  </a:moveTo>
                  <a:cubicBezTo>
                    <a:pt x="845" y="1"/>
                    <a:pt x="390" y="313"/>
                    <a:pt x="228" y="820"/>
                  </a:cubicBezTo>
                  <a:lnTo>
                    <a:pt x="0" y="1579"/>
                  </a:lnTo>
                  <a:lnTo>
                    <a:pt x="7264" y="3933"/>
                  </a:lnTo>
                  <a:lnTo>
                    <a:pt x="7491" y="3173"/>
                  </a:lnTo>
                  <a:cubicBezTo>
                    <a:pt x="7694" y="2541"/>
                    <a:pt x="7365" y="1883"/>
                    <a:pt x="6757" y="1680"/>
                  </a:cubicBezTo>
                  <a:lnTo>
                    <a:pt x="1721" y="60"/>
                  </a:lnTo>
                  <a:cubicBezTo>
                    <a:pt x="1595" y="20"/>
                    <a:pt x="1468" y="1"/>
                    <a:pt x="1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173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36"/>
          <p:cNvSpPr txBox="1">
            <a:spLocks noGrp="1"/>
          </p:cNvSpPr>
          <p:nvPr>
            <p:ph type="title"/>
          </p:nvPr>
        </p:nvSpPr>
        <p:spPr>
          <a:xfrm>
            <a:off x="1069893" y="264213"/>
            <a:ext cx="5476924" cy="1293000"/>
          </a:xfrm>
          <a:prstGeom prst="rect">
            <a:avLst/>
          </a:prstGeom>
        </p:spPr>
        <p:txBody>
          <a:bodyPr spcFirstLastPara="1" wrap="square" lIns="91425" tIns="91425" rIns="91425" bIns="91425" anchor="t" anchorCtr="0">
            <a:noAutofit/>
          </a:bodyPr>
          <a:lstStyle/>
          <a:p>
            <a:pPr lvl="0"/>
            <a:r>
              <a:rPr lang="id-ID" sz="4000" dirty="0"/>
              <a:t>BAB </a:t>
            </a:r>
            <a:r>
              <a:rPr lang="id-ID" sz="4000" dirty="0" smtClean="0"/>
              <a:t>II</a:t>
            </a:r>
            <a:r>
              <a:rPr lang="id-ID" sz="4000" dirty="0"/>
              <a:t/>
            </a:r>
            <a:br>
              <a:rPr lang="id-ID" sz="4000" dirty="0"/>
            </a:br>
            <a:r>
              <a:rPr lang="id-ID" sz="4000" dirty="0" smtClean="0">
                <a:highlight>
                  <a:schemeClr val="dk2"/>
                </a:highlight>
              </a:rPr>
              <a:t>LANDASAN TEORI</a:t>
            </a:r>
            <a:endParaRPr sz="4000" dirty="0"/>
          </a:p>
        </p:txBody>
      </p:sp>
      <p:sp>
        <p:nvSpPr>
          <p:cNvPr id="1682" name="Google Shape;1682;p36"/>
          <p:cNvSpPr txBox="1">
            <a:spLocks noGrp="1"/>
          </p:cNvSpPr>
          <p:nvPr>
            <p:ph type="subTitle" idx="1"/>
          </p:nvPr>
        </p:nvSpPr>
        <p:spPr>
          <a:xfrm>
            <a:off x="1229108" y="1732159"/>
            <a:ext cx="7354847" cy="1908184"/>
          </a:xfrm>
          <a:prstGeom prst="rect">
            <a:avLst/>
          </a:prstGeom>
        </p:spPr>
        <p:txBody>
          <a:bodyPr spcFirstLastPara="1" wrap="square" lIns="91425" tIns="91425" rIns="91425" bIns="91425" anchor="ctr" anchorCtr="0">
            <a:spAutoFit/>
          </a:bodyPr>
          <a:lstStyle/>
          <a:p>
            <a:pPr marL="0" indent="0" algn="just"/>
            <a:r>
              <a:rPr lang="id-ID" dirty="0" smtClean="0">
                <a:latin typeface="Times New Roman" panose="02020603050405020304" pitchFamily="18" charset="0"/>
                <a:ea typeface="Calibri" panose="020F0502020204030204" pitchFamily="34" charset="0"/>
                <a:cs typeface="Times New Roman" panose="02020603050405020304" pitchFamily="18" charset="0"/>
              </a:rPr>
              <a:t>	Studi </a:t>
            </a:r>
            <a:r>
              <a:rPr lang="id-ID" dirty="0">
                <a:latin typeface="Times New Roman" panose="02020603050405020304" pitchFamily="18" charset="0"/>
                <a:ea typeface="Calibri" panose="020F0502020204030204" pitchFamily="34" charset="0"/>
                <a:cs typeface="Times New Roman" panose="02020603050405020304" pitchFamily="18" charset="0"/>
              </a:rPr>
              <a:t>tentang penjualan tiket </a:t>
            </a:r>
            <a:r>
              <a:rPr lang="id-ID" dirty="0" smtClean="0">
                <a:latin typeface="Times New Roman" panose="02020603050405020304" pitchFamily="18" charset="0"/>
                <a:ea typeface="Calibri" panose="020F0502020204030204" pitchFamily="34" charset="0"/>
                <a:cs typeface="Times New Roman" panose="02020603050405020304" pitchFamily="18" charset="0"/>
              </a:rPr>
              <a:t>bioskop pernah ditulis </a:t>
            </a:r>
            <a:r>
              <a:rPr lang="id-ID" dirty="0">
                <a:latin typeface="Times New Roman" panose="02020603050405020304" pitchFamily="18" charset="0"/>
                <a:ea typeface="Calibri" panose="020F0502020204030204" pitchFamily="34" charset="0"/>
                <a:cs typeface="Times New Roman" panose="02020603050405020304" pitchFamily="18" charset="0"/>
              </a:rPr>
              <a:t>oleh Hartati (2018</a:t>
            </a:r>
            <a:r>
              <a:rPr lang="id-ID" dirty="0" smtClean="0">
                <a:latin typeface="Times New Roman" panose="02020603050405020304" pitchFamily="18" charset="0"/>
                <a:ea typeface="Calibri" panose="020F0502020204030204" pitchFamily="34" charset="0"/>
                <a:cs typeface="Times New Roman" panose="02020603050405020304" pitchFamily="18" charset="0"/>
              </a:rPr>
              <a:t>). Dalam jurnal penelitiannya </a:t>
            </a:r>
            <a:r>
              <a:rPr lang="id-ID" dirty="0">
                <a:latin typeface="Times New Roman" panose="02020603050405020304" pitchFamily="18" charset="0"/>
                <a:ea typeface="Calibri" panose="020F0502020204030204" pitchFamily="34" charset="0"/>
                <a:cs typeface="Times New Roman" panose="02020603050405020304" pitchFamily="18" charset="0"/>
              </a:rPr>
              <a:t>Sistem Pemesanan dan </a:t>
            </a:r>
            <a:r>
              <a:rPr lang="id-ID" dirty="0" smtClean="0">
                <a:latin typeface="Times New Roman" panose="02020603050405020304" pitchFamily="18" charset="0"/>
                <a:ea typeface="Calibri" panose="020F0502020204030204" pitchFamily="34" charset="0"/>
                <a:cs typeface="Times New Roman" panose="02020603050405020304" pitchFamily="18" charset="0"/>
              </a:rPr>
              <a:t>PembelianTiket </a:t>
            </a:r>
            <a:r>
              <a:rPr lang="id-ID" dirty="0">
                <a:latin typeface="Times New Roman" panose="02020603050405020304" pitchFamily="18" charset="0"/>
                <a:ea typeface="Calibri" panose="020F0502020204030204" pitchFamily="34" charset="0"/>
                <a:cs typeface="Times New Roman" panose="02020603050405020304" pitchFamily="18" charset="0"/>
              </a:rPr>
              <a:t>film online menggunakan </a:t>
            </a:r>
            <a:r>
              <a:rPr lang="id-ID" dirty="0" smtClean="0">
                <a:latin typeface="Times New Roman" panose="02020603050405020304" pitchFamily="18" charset="0"/>
                <a:ea typeface="Calibri" panose="020F0502020204030204" pitchFamily="34" charset="0"/>
                <a:cs typeface="Times New Roman" panose="02020603050405020304" pitchFamily="18" charset="0"/>
              </a:rPr>
              <a:t>Active Server Pages Net Protokol </a:t>
            </a:r>
            <a:r>
              <a:rPr lang="id-ID" dirty="0">
                <a:latin typeface="Times New Roman" panose="02020603050405020304" pitchFamily="18" charset="0"/>
                <a:ea typeface="Calibri" panose="020F0502020204030204" pitchFamily="34" charset="0"/>
                <a:cs typeface="Times New Roman" panose="02020603050405020304" pitchFamily="18" charset="0"/>
              </a:rPr>
              <a:t>aplikasi berbasis web dan nirkabel dalam </a:t>
            </a:r>
            <a:r>
              <a:rPr lang="id-ID" dirty="0" smtClean="0">
                <a:latin typeface="Times New Roman" panose="02020603050405020304" pitchFamily="18" charset="0"/>
                <a:ea typeface="Calibri" panose="020F0502020204030204" pitchFamily="34" charset="0"/>
                <a:cs typeface="Times New Roman" panose="02020603050405020304" pitchFamily="18" charset="0"/>
              </a:rPr>
              <a:t>penelitian di kantor , warnet, di </a:t>
            </a:r>
            <a:r>
              <a:rPr lang="id-ID" dirty="0">
                <a:latin typeface="Times New Roman" panose="02020603050405020304" pitchFamily="18" charset="0"/>
                <a:ea typeface="Calibri" panose="020F0502020204030204" pitchFamily="34" charset="0"/>
                <a:cs typeface="Times New Roman" panose="02020603050405020304" pitchFamily="18" charset="0"/>
              </a:rPr>
              <a:t>lingkungan sekolah, di rumah atau menggunakan </a:t>
            </a:r>
            <a:r>
              <a:rPr lang="id-ID" dirty="0" smtClean="0">
                <a:latin typeface="Times New Roman" panose="02020603050405020304" pitchFamily="18" charset="0"/>
                <a:ea typeface="Calibri" panose="020F0502020204030204" pitchFamily="34" charset="0"/>
                <a:cs typeface="Times New Roman" panose="02020603050405020304" pitchFamily="18" charset="0"/>
              </a:rPr>
              <a:t>WAP perangkat </a:t>
            </a:r>
            <a:r>
              <a:rPr lang="id-ID" dirty="0">
                <a:latin typeface="Times New Roman" panose="02020603050405020304" pitchFamily="18" charset="0"/>
                <a:ea typeface="Calibri" panose="020F0502020204030204" pitchFamily="34" charset="0"/>
                <a:cs typeface="Times New Roman" panose="02020603050405020304" pitchFamily="18" charset="0"/>
              </a:rPr>
              <a:t>seluler genggam yang didukung. Pelanggan dapat memesan </a:t>
            </a:r>
            <a:r>
              <a:rPr lang="id-ID" dirty="0" smtClean="0">
                <a:latin typeface="Times New Roman" panose="02020603050405020304" pitchFamily="18" charset="0"/>
                <a:ea typeface="Calibri" panose="020F0502020204030204" pitchFamily="34" charset="0"/>
                <a:cs typeface="Times New Roman" panose="02020603050405020304" pitchFamily="18" charset="0"/>
              </a:rPr>
              <a:t>tiket sesuai </a:t>
            </a:r>
            <a:r>
              <a:rPr lang="id-ID" dirty="0">
                <a:latin typeface="Times New Roman" panose="02020603050405020304" pitchFamily="18" charset="0"/>
                <a:ea typeface="Calibri" panose="020F0502020204030204" pitchFamily="34" charset="0"/>
                <a:cs typeface="Times New Roman" panose="02020603050405020304" pitchFamily="18" charset="0"/>
              </a:rPr>
              <a:t>dengan bioskop </a:t>
            </a:r>
            <a:r>
              <a:rPr lang="id-ID" dirty="0" smtClean="0">
                <a:latin typeface="Times New Roman" panose="02020603050405020304" pitchFamily="18" charset="0"/>
                <a:ea typeface="Calibri" panose="020F0502020204030204" pitchFamily="34" charset="0"/>
                <a:cs typeface="Times New Roman" panose="02020603050405020304" pitchFamily="18" charset="0"/>
              </a:rPr>
              <a:t>online </a:t>
            </a:r>
            <a:r>
              <a:rPr lang="id-ID" dirty="0">
                <a:latin typeface="Times New Roman" panose="02020603050405020304" pitchFamily="18" charset="0"/>
                <a:ea typeface="Calibri" panose="020F0502020204030204" pitchFamily="34" charset="0"/>
                <a:cs typeface="Times New Roman" panose="02020603050405020304" pitchFamily="18" charset="0"/>
              </a:rPr>
              <a:t>a</a:t>
            </a:r>
            <a:r>
              <a:rPr lang="id-ID" dirty="0" smtClean="0">
                <a:latin typeface="Times New Roman" panose="02020603050405020304" pitchFamily="18" charset="0"/>
                <a:ea typeface="Calibri" panose="020F0502020204030204" pitchFamily="34" charset="0"/>
                <a:cs typeface="Times New Roman" panose="02020603050405020304" pitchFamily="18" charset="0"/>
              </a:rPr>
              <a:t>ntrian </a:t>
            </a:r>
            <a:r>
              <a:rPr lang="id-ID" dirty="0">
                <a:latin typeface="Times New Roman" panose="02020603050405020304" pitchFamily="18" charset="0"/>
                <a:ea typeface="Calibri" panose="020F0502020204030204" pitchFamily="34" charset="0"/>
                <a:cs typeface="Times New Roman" panose="02020603050405020304" pitchFamily="18" charset="0"/>
              </a:rPr>
              <a:t>dan </a:t>
            </a:r>
            <a:r>
              <a:rPr lang="id-ID" dirty="0" smtClean="0">
                <a:latin typeface="Times New Roman" panose="02020603050405020304" pitchFamily="18" charset="0"/>
                <a:ea typeface="Calibri" panose="020F0502020204030204" pitchFamily="34" charset="0"/>
                <a:cs typeface="Times New Roman" panose="02020603050405020304" pitchFamily="18" charset="0"/>
              </a:rPr>
              <a:t>transaksi yg </a:t>
            </a:r>
            <a:r>
              <a:rPr lang="id-ID" dirty="0">
                <a:latin typeface="Times New Roman" panose="02020603050405020304" pitchFamily="18" charset="0"/>
                <a:ea typeface="Calibri" panose="020F0502020204030204" pitchFamily="34" charset="0"/>
                <a:cs typeface="Times New Roman" panose="02020603050405020304" pitchFamily="18" charset="0"/>
              </a:rPr>
              <a:t>dapat dilakukan dari mana saja kapan saja.</a:t>
            </a:r>
          </a:p>
        </p:txBody>
      </p:sp>
      <p:grpSp>
        <p:nvGrpSpPr>
          <p:cNvPr id="1683" name="Google Shape;1683;p36"/>
          <p:cNvGrpSpPr/>
          <p:nvPr/>
        </p:nvGrpSpPr>
        <p:grpSpPr>
          <a:xfrm>
            <a:off x="7787596" y="4428806"/>
            <a:ext cx="1384229" cy="1159419"/>
            <a:chOff x="12321860" y="1260800"/>
            <a:chExt cx="974740" cy="816435"/>
          </a:xfrm>
        </p:grpSpPr>
        <p:sp>
          <p:nvSpPr>
            <p:cNvPr id="1684" name="Google Shape;1684;p36"/>
            <p:cNvSpPr/>
            <p:nvPr/>
          </p:nvSpPr>
          <p:spPr>
            <a:xfrm>
              <a:off x="12414786" y="1302786"/>
              <a:ext cx="881814" cy="774449"/>
            </a:xfrm>
            <a:custGeom>
              <a:avLst/>
              <a:gdLst/>
              <a:ahLst/>
              <a:cxnLst/>
              <a:rect l="l" t="t" r="r" b="b"/>
              <a:pathLst>
                <a:path w="19301" h="16951" extrusionOk="0">
                  <a:moveTo>
                    <a:pt x="9658" y="5146"/>
                  </a:moveTo>
                  <a:cubicBezTo>
                    <a:pt x="10117" y="5146"/>
                    <a:pt x="10584" y="5241"/>
                    <a:pt x="11031" y="5443"/>
                  </a:cubicBezTo>
                  <a:cubicBezTo>
                    <a:pt x="12702" y="6201"/>
                    <a:pt x="13450" y="8170"/>
                    <a:pt x="12691" y="9852"/>
                  </a:cubicBezTo>
                  <a:cubicBezTo>
                    <a:pt x="12134" y="11080"/>
                    <a:pt x="10918" y="11810"/>
                    <a:pt x="9649" y="11810"/>
                  </a:cubicBezTo>
                  <a:cubicBezTo>
                    <a:pt x="9191" y="11810"/>
                    <a:pt x="8725" y="11714"/>
                    <a:pt x="8281" y="11513"/>
                  </a:cubicBezTo>
                  <a:cubicBezTo>
                    <a:pt x="6599" y="10754"/>
                    <a:pt x="5862" y="8786"/>
                    <a:pt x="6621" y="7103"/>
                  </a:cubicBezTo>
                  <a:cubicBezTo>
                    <a:pt x="7178" y="5875"/>
                    <a:pt x="8388" y="5146"/>
                    <a:pt x="9658" y="5146"/>
                  </a:cubicBezTo>
                  <a:close/>
                  <a:moveTo>
                    <a:pt x="9653" y="0"/>
                  </a:moveTo>
                  <a:cubicBezTo>
                    <a:pt x="6427" y="0"/>
                    <a:pt x="3346" y="1856"/>
                    <a:pt x="1925" y="4981"/>
                  </a:cubicBezTo>
                  <a:cubicBezTo>
                    <a:pt x="0" y="9248"/>
                    <a:pt x="1892" y="14273"/>
                    <a:pt x="6159" y="16198"/>
                  </a:cubicBezTo>
                  <a:cubicBezTo>
                    <a:pt x="7292" y="16709"/>
                    <a:pt x="8478" y="16951"/>
                    <a:pt x="9645" y="16951"/>
                  </a:cubicBezTo>
                  <a:cubicBezTo>
                    <a:pt x="12872" y="16951"/>
                    <a:pt x="15955" y="15101"/>
                    <a:pt x="17376" y="11975"/>
                  </a:cubicBezTo>
                  <a:cubicBezTo>
                    <a:pt x="19300" y="7708"/>
                    <a:pt x="17409" y="2682"/>
                    <a:pt x="13142" y="758"/>
                  </a:cubicBezTo>
                  <a:cubicBezTo>
                    <a:pt x="12008" y="243"/>
                    <a:pt x="10821" y="0"/>
                    <a:pt x="9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6"/>
            <p:cNvSpPr/>
            <p:nvPr/>
          </p:nvSpPr>
          <p:spPr>
            <a:xfrm>
              <a:off x="12321860" y="1260800"/>
              <a:ext cx="882271" cy="774723"/>
            </a:xfrm>
            <a:custGeom>
              <a:avLst/>
              <a:gdLst/>
              <a:ahLst/>
              <a:cxnLst/>
              <a:rect l="l" t="t" r="r" b="b"/>
              <a:pathLst>
                <a:path w="19311" h="16957" extrusionOk="0">
                  <a:moveTo>
                    <a:pt x="9659" y="5141"/>
                  </a:moveTo>
                  <a:cubicBezTo>
                    <a:pt x="10118" y="5141"/>
                    <a:pt x="10584" y="5237"/>
                    <a:pt x="11030" y="5438"/>
                  </a:cubicBezTo>
                  <a:cubicBezTo>
                    <a:pt x="12702" y="6197"/>
                    <a:pt x="13450" y="8176"/>
                    <a:pt x="12691" y="9848"/>
                  </a:cubicBezTo>
                  <a:cubicBezTo>
                    <a:pt x="12133" y="11084"/>
                    <a:pt x="10922" y="11816"/>
                    <a:pt x="9652" y="11816"/>
                  </a:cubicBezTo>
                  <a:cubicBezTo>
                    <a:pt x="9193" y="11816"/>
                    <a:pt x="8727" y="11721"/>
                    <a:pt x="8281" y="11519"/>
                  </a:cubicBezTo>
                  <a:cubicBezTo>
                    <a:pt x="6609" y="10760"/>
                    <a:pt x="5862" y="8781"/>
                    <a:pt x="6620" y="7109"/>
                  </a:cubicBezTo>
                  <a:cubicBezTo>
                    <a:pt x="7178" y="5873"/>
                    <a:pt x="8389" y="5141"/>
                    <a:pt x="9659" y="5141"/>
                  </a:cubicBezTo>
                  <a:close/>
                  <a:moveTo>
                    <a:pt x="9666" y="0"/>
                  </a:moveTo>
                  <a:cubicBezTo>
                    <a:pt x="6436" y="0"/>
                    <a:pt x="3349" y="1853"/>
                    <a:pt x="1936" y="4987"/>
                  </a:cubicBezTo>
                  <a:cubicBezTo>
                    <a:pt x="0" y="9254"/>
                    <a:pt x="1903" y="14269"/>
                    <a:pt x="6158" y="16204"/>
                  </a:cubicBezTo>
                  <a:cubicBezTo>
                    <a:pt x="7291" y="16715"/>
                    <a:pt x="8477" y="16957"/>
                    <a:pt x="9645" y="16957"/>
                  </a:cubicBezTo>
                  <a:cubicBezTo>
                    <a:pt x="12875" y="16957"/>
                    <a:pt x="15962" y="15104"/>
                    <a:pt x="17376" y="11970"/>
                  </a:cubicBezTo>
                  <a:cubicBezTo>
                    <a:pt x="19311" y="7703"/>
                    <a:pt x="17409" y="2689"/>
                    <a:pt x="13153" y="753"/>
                  </a:cubicBezTo>
                  <a:cubicBezTo>
                    <a:pt x="12020" y="242"/>
                    <a:pt x="10834" y="0"/>
                    <a:pt x="9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6"/>
            <p:cNvSpPr/>
            <p:nvPr/>
          </p:nvSpPr>
          <p:spPr>
            <a:xfrm>
              <a:off x="12546408" y="1457891"/>
              <a:ext cx="433163" cy="380348"/>
            </a:xfrm>
            <a:custGeom>
              <a:avLst/>
              <a:gdLst/>
              <a:ahLst/>
              <a:cxnLst/>
              <a:rect l="l" t="t" r="r" b="b"/>
              <a:pathLst>
                <a:path w="9481" h="8325" extrusionOk="0">
                  <a:moveTo>
                    <a:pt x="4744" y="1009"/>
                  </a:moveTo>
                  <a:cubicBezTo>
                    <a:pt x="5178" y="1009"/>
                    <a:pt x="5618" y="1099"/>
                    <a:pt x="6038" y="1289"/>
                  </a:cubicBezTo>
                  <a:cubicBezTo>
                    <a:pt x="7633" y="2004"/>
                    <a:pt x="8337" y="3873"/>
                    <a:pt x="7622" y="5468"/>
                  </a:cubicBezTo>
                  <a:cubicBezTo>
                    <a:pt x="7089" y="6631"/>
                    <a:pt x="5938" y="7320"/>
                    <a:pt x="4737" y="7320"/>
                  </a:cubicBezTo>
                  <a:cubicBezTo>
                    <a:pt x="4303" y="7320"/>
                    <a:pt x="3863" y="7230"/>
                    <a:pt x="3443" y="7040"/>
                  </a:cubicBezTo>
                  <a:cubicBezTo>
                    <a:pt x="1848" y="6326"/>
                    <a:pt x="1144" y="4445"/>
                    <a:pt x="1859" y="2861"/>
                  </a:cubicBezTo>
                  <a:cubicBezTo>
                    <a:pt x="2393" y="1698"/>
                    <a:pt x="3543" y="1009"/>
                    <a:pt x="4744" y="1009"/>
                  </a:cubicBezTo>
                  <a:close/>
                  <a:moveTo>
                    <a:pt x="4738" y="0"/>
                  </a:moveTo>
                  <a:cubicBezTo>
                    <a:pt x="3155" y="0"/>
                    <a:pt x="1640" y="911"/>
                    <a:pt x="947" y="2444"/>
                  </a:cubicBezTo>
                  <a:cubicBezTo>
                    <a:pt x="1" y="4544"/>
                    <a:pt x="936" y="7007"/>
                    <a:pt x="3025" y="7953"/>
                  </a:cubicBezTo>
                  <a:cubicBezTo>
                    <a:pt x="3581" y="8205"/>
                    <a:pt x="4165" y="8324"/>
                    <a:pt x="4740" y="8324"/>
                  </a:cubicBezTo>
                  <a:cubicBezTo>
                    <a:pt x="6324" y="8324"/>
                    <a:pt x="7841" y="7419"/>
                    <a:pt x="8535" y="5886"/>
                  </a:cubicBezTo>
                  <a:cubicBezTo>
                    <a:pt x="9480" y="3785"/>
                    <a:pt x="8546" y="1322"/>
                    <a:pt x="6456" y="376"/>
                  </a:cubicBezTo>
                  <a:cubicBezTo>
                    <a:pt x="5899" y="121"/>
                    <a:pt x="5314" y="0"/>
                    <a:pt x="4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6"/>
            <p:cNvSpPr/>
            <p:nvPr/>
          </p:nvSpPr>
          <p:spPr>
            <a:xfrm>
              <a:off x="12547413" y="1376569"/>
              <a:ext cx="175394" cy="137702"/>
            </a:xfrm>
            <a:custGeom>
              <a:avLst/>
              <a:gdLst/>
              <a:ahLst/>
              <a:cxnLst/>
              <a:rect l="l" t="t" r="r" b="b"/>
              <a:pathLst>
                <a:path w="3839" h="3014" extrusionOk="0">
                  <a:moveTo>
                    <a:pt x="3839" y="1"/>
                  </a:moveTo>
                  <a:lnTo>
                    <a:pt x="3839" y="1"/>
                  </a:lnTo>
                  <a:cubicBezTo>
                    <a:pt x="3421" y="67"/>
                    <a:pt x="3014" y="188"/>
                    <a:pt x="2629" y="364"/>
                  </a:cubicBezTo>
                  <a:cubicBezTo>
                    <a:pt x="2233" y="529"/>
                    <a:pt x="1870" y="759"/>
                    <a:pt x="1529" y="1012"/>
                  </a:cubicBezTo>
                  <a:cubicBezTo>
                    <a:pt x="1199" y="1287"/>
                    <a:pt x="892" y="1584"/>
                    <a:pt x="639" y="1925"/>
                  </a:cubicBezTo>
                  <a:cubicBezTo>
                    <a:pt x="375" y="2255"/>
                    <a:pt x="155" y="2629"/>
                    <a:pt x="1" y="3014"/>
                  </a:cubicBezTo>
                  <a:cubicBezTo>
                    <a:pt x="188" y="2640"/>
                    <a:pt x="430" y="2288"/>
                    <a:pt x="694" y="1969"/>
                  </a:cubicBezTo>
                  <a:cubicBezTo>
                    <a:pt x="957" y="1650"/>
                    <a:pt x="1265" y="1353"/>
                    <a:pt x="1595" y="1100"/>
                  </a:cubicBezTo>
                  <a:cubicBezTo>
                    <a:pt x="1925" y="836"/>
                    <a:pt x="2277" y="617"/>
                    <a:pt x="2662" y="430"/>
                  </a:cubicBezTo>
                  <a:cubicBezTo>
                    <a:pt x="3036" y="243"/>
                    <a:pt x="3432" y="100"/>
                    <a:pt x="38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p:cNvSpPr/>
            <p:nvPr/>
          </p:nvSpPr>
          <p:spPr>
            <a:xfrm>
              <a:off x="12454990" y="1397174"/>
              <a:ext cx="115589" cy="267820"/>
            </a:xfrm>
            <a:custGeom>
              <a:avLst/>
              <a:gdLst/>
              <a:ahLst/>
              <a:cxnLst/>
              <a:rect l="l" t="t" r="r" b="b"/>
              <a:pathLst>
                <a:path w="2530" h="5862" extrusionOk="0">
                  <a:moveTo>
                    <a:pt x="2530" y="1"/>
                  </a:moveTo>
                  <a:cubicBezTo>
                    <a:pt x="2101" y="341"/>
                    <a:pt x="1716" y="748"/>
                    <a:pt x="1386" y="1188"/>
                  </a:cubicBezTo>
                  <a:cubicBezTo>
                    <a:pt x="1056" y="1639"/>
                    <a:pt x="792" y="2123"/>
                    <a:pt x="572" y="2629"/>
                  </a:cubicBezTo>
                  <a:cubicBezTo>
                    <a:pt x="363" y="3135"/>
                    <a:pt x="198" y="3674"/>
                    <a:pt x="110" y="4212"/>
                  </a:cubicBezTo>
                  <a:cubicBezTo>
                    <a:pt x="22" y="4762"/>
                    <a:pt x="0" y="5312"/>
                    <a:pt x="44" y="5862"/>
                  </a:cubicBezTo>
                  <a:cubicBezTo>
                    <a:pt x="44" y="5312"/>
                    <a:pt x="88" y="4762"/>
                    <a:pt x="187" y="4234"/>
                  </a:cubicBezTo>
                  <a:cubicBezTo>
                    <a:pt x="286" y="3696"/>
                    <a:pt x="451" y="3168"/>
                    <a:pt x="660" y="2673"/>
                  </a:cubicBezTo>
                  <a:cubicBezTo>
                    <a:pt x="869" y="2167"/>
                    <a:pt x="1144" y="1683"/>
                    <a:pt x="1452" y="1243"/>
                  </a:cubicBezTo>
                  <a:cubicBezTo>
                    <a:pt x="1760" y="792"/>
                    <a:pt x="2123" y="374"/>
                    <a:pt x="2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p:cNvSpPr/>
            <p:nvPr/>
          </p:nvSpPr>
          <p:spPr>
            <a:xfrm>
              <a:off x="12497204" y="1658454"/>
              <a:ext cx="50256" cy="170871"/>
            </a:xfrm>
            <a:custGeom>
              <a:avLst/>
              <a:gdLst/>
              <a:ahLst/>
              <a:cxnLst/>
              <a:rect l="l" t="t" r="r" b="b"/>
              <a:pathLst>
                <a:path w="1100" h="3740" extrusionOk="0">
                  <a:moveTo>
                    <a:pt x="99" y="0"/>
                  </a:moveTo>
                  <a:cubicBezTo>
                    <a:pt x="22" y="330"/>
                    <a:pt x="0" y="660"/>
                    <a:pt x="22" y="1001"/>
                  </a:cubicBezTo>
                  <a:cubicBezTo>
                    <a:pt x="33" y="1331"/>
                    <a:pt x="88" y="1661"/>
                    <a:pt x="165" y="1991"/>
                  </a:cubicBezTo>
                  <a:cubicBezTo>
                    <a:pt x="264" y="2309"/>
                    <a:pt x="374" y="2628"/>
                    <a:pt x="539" y="2914"/>
                  </a:cubicBezTo>
                  <a:cubicBezTo>
                    <a:pt x="693" y="3211"/>
                    <a:pt x="880" y="3497"/>
                    <a:pt x="1100" y="3739"/>
                  </a:cubicBezTo>
                  <a:cubicBezTo>
                    <a:pt x="913" y="3464"/>
                    <a:pt x="748" y="3178"/>
                    <a:pt x="605" y="2881"/>
                  </a:cubicBezTo>
                  <a:cubicBezTo>
                    <a:pt x="462" y="2584"/>
                    <a:pt x="341" y="2276"/>
                    <a:pt x="264" y="1958"/>
                  </a:cubicBezTo>
                  <a:cubicBezTo>
                    <a:pt x="176" y="1639"/>
                    <a:pt x="121" y="1320"/>
                    <a:pt x="99" y="990"/>
                  </a:cubicBezTo>
                  <a:cubicBezTo>
                    <a:pt x="66" y="660"/>
                    <a:pt x="66" y="330"/>
                    <a:pt x="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p:cNvSpPr/>
            <p:nvPr/>
          </p:nvSpPr>
          <p:spPr>
            <a:xfrm>
              <a:off x="12480117" y="1812189"/>
              <a:ext cx="254754" cy="162191"/>
            </a:xfrm>
            <a:custGeom>
              <a:avLst/>
              <a:gdLst/>
              <a:ahLst/>
              <a:cxnLst/>
              <a:rect l="l" t="t" r="r" b="b"/>
              <a:pathLst>
                <a:path w="5576" h="3550" extrusionOk="0">
                  <a:moveTo>
                    <a:pt x="0" y="0"/>
                  </a:moveTo>
                  <a:lnTo>
                    <a:pt x="0" y="0"/>
                  </a:lnTo>
                  <a:cubicBezTo>
                    <a:pt x="297" y="495"/>
                    <a:pt x="627" y="979"/>
                    <a:pt x="1001" y="1430"/>
                  </a:cubicBezTo>
                  <a:cubicBezTo>
                    <a:pt x="1375" y="1870"/>
                    <a:pt x="1793" y="2277"/>
                    <a:pt x="2277" y="2617"/>
                  </a:cubicBezTo>
                  <a:cubicBezTo>
                    <a:pt x="2749" y="2947"/>
                    <a:pt x="3277" y="3222"/>
                    <a:pt x="3838" y="3376"/>
                  </a:cubicBezTo>
                  <a:cubicBezTo>
                    <a:pt x="4220" y="3489"/>
                    <a:pt x="4617" y="3550"/>
                    <a:pt x="5015" y="3550"/>
                  </a:cubicBezTo>
                  <a:cubicBezTo>
                    <a:pt x="5202" y="3550"/>
                    <a:pt x="5389" y="3536"/>
                    <a:pt x="5576" y="3508"/>
                  </a:cubicBezTo>
                  <a:lnTo>
                    <a:pt x="5576" y="3508"/>
                  </a:lnTo>
                  <a:cubicBezTo>
                    <a:pt x="5458" y="3519"/>
                    <a:pt x="5341" y="3525"/>
                    <a:pt x="5223" y="3525"/>
                  </a:cubicBezTo>
                  <a:cubicBezTo>
                    <a:pt x="4759" y="3525"/>
                    <a:pt x="4299" y="3442"/>
                    <a:pt x="3860" y="3310"/>
                  </a:cubicBezTo>
                  <a:cubicBezTo>
                    <a:pt x="3310" y="3134"/>
                    <a:pt x="2793" y="2870"/>
                    <a:pt x="2332" y="2540"/>
                  </a:cubicBezTo>
                  <a:cubicBezTo>
                    <a:pt x="1859" y="2211"/>
                    <a:pt x="1441" y="1804"/>
                    <a:pt x="1056" y="1375"/>
                  </a:cubicBezTo>
                  <a:cubicBezTo>
                    <a:pt x="671" y="946"/>
                    <a:pt x="330" y="4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6"/>
            <p:cNvSpPr/>
            <p:nvPr/>
          </p:nvSpPr>
          <p:spPr>
            <a:xfrm>
              <a:off x="12740849" y="1910140"/>
              <a:ext cx="177405" cy="29880"/>
            </a:xfrm>
            <a:custGeom>
              <a:avLst/>
              <a:gdLst/>
              <a:ahLst/>
              <a:cxnLst/>
              <a:rect l="l" t="t" r="r" b="b"/>
              <a:pathLst>
                <a:path w="3883" h="654" extrusionOk="0">
                  <a:moveTo>
                    <a:pt x="3883" y="1"/>
                  </a:moveTo>
                  <a:lnTo>
                    <a:pt x="3883" y="1"/>
                  </a:lnTo>
                  <a:cubicBezTo>
                    <a:pt x="3564" y="100"/>
                    <a:pt x="3256" y="188"/>
                    <a:pt x="2937" y="265"/>
                  </a:cubicBezTo>
                  <a:cubicBezTo>
                    <a:pt x="2607" y="341"/>
                    <a:pt x="2288" y="407"/>
                    <a:pt x="1969" y="462"/>
                  </a:cubicBezTo>
                  <a:cubicBezTo>
                    <a:pt x="1639" y="517"/>
                    <a:pt x="1320" y="550"/>
                    <a:pt x="990" y="572"/>
                  </a:cubicBezTo>
                  <a:cubicBezTo>
                    <a:pt x="660" y="594"/>
                    <a:pt x="331" y="605"/>
                    <a:pt x="1" y="605"/>
                  </a:cubicBezTo>
                  <a:cubicBezTo>
                    <a:pt x="253" y="639"/>
                    <a:pt x="505" y="653"/>
                    <a:pt x="757" y="653"/>
                  </a:cubicBezTo>
                  <a:cubicBezTo>
                    <a:pt x="835" y="653"/>
                    <a:pt x="913" y="652"/>
                    <a:pt x="990" y="649"/>
                  </a:cubicBezTo>
                  <a:cubicBezTo>
                    <a:pt x="1320" y="638"/>
                    <a:pt x="1650" y="605"/>
                    <a:pt x="1980" y="550"/>
                  </a:cubicBezTo>
                  <a:cubicBezTo>
                    <a:pt x="2310" y="495"/>
                    <a:pt x="2629" y="429"/>
                    <a:pt x="2948" y="341"/>
                  </a:cubicBezTo>
                  <a:cubicBezTo>
                    <a:pt x="3267" y="254"/>
                    <a:pt x="3586" y="144"/>
                    <a:pt x="3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6"/>
            <p:cNvSpPr/>
            <p:nvPr/>
          </p:nvSpPr>
          <p:spPr>
            <a:xfrm>
              <a:off x="12766480" y="1867926"/>
              <a:ext cx="147753" cy="38743"/>
            </a:xfrm>
            <a:custGeom>
              <a:avLst/>
              <a:gdLst/>
              <a:ahLst/>
              <a:cxnLst/>
              <a:rect l="l" t="t" r="r" b="b"/>
              <a:pathLst>
                <a:path w="3234" h="848" extrusionOk="0">
                  <a:moveTo>
                    <a:pt x="3234" y="1"/>
                  </a:moveTo>
                  <a:lnTo>
                    <a:pt x="3234" y="1"/>
                  </a:lnTo>
                  <a:cubicBezTo>
                    <a:pt x="2970" y="78"/>
                    <a:pt x="2706" y="166"/>
                    <a:pt x="2431" y="254"/>
                  </a:cubicBezTo>
                  <a:cubicBezTo>
                    <a:pt x="2167" y="331"/>
                    <a:pt x="1903" y="408"/>
                    <a:pt x="1628" y="474"/>
                  </a:cubicBezTo>
                  <a:cubicBezTo>
                    <a:pt x="1364" y="551"/>
                    <a:pt x="1089" y="606"/>
                    <a:pt x="825" y="672"/>
                  </a:cubicBezTo>
                  <a:cubicBezTo>
                    <a:pt x="550" y="738"/>
                    <a:pt x="275" y="793"/>
                    <a:pt x="1" y="848"/>
                  </a:cubicBezTo>
                  <a:cubicBezTo>
                    <a:pt x="286" y="826"/>
                    <a:pt x="561" y="793"/>
                    <a:pt x="836" y="749"/>
                  </a:cubicBezTo>
                  <a:cubicBezTo>
                    <a:pt x="1111" y="705"/>
                    <a:pt x="1386" y="639"/>
                    <a:pt x="1661" y="573"/>
                  </a:cubicBezTo>
                  <a:cubicBezTo>
                    <a:pt x="1925" y="496"/>
                    <a:pt x="2200" y="419"/>
                    <a:pt x="2464" y="320"/>
                  </a:cubicBezTo>
                  <a:cubicBezTo>
                    <a:pt x="2728" y="232"/>
                    <a:pt x="2981" y="122"/>
                    <a:pt x="3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6"/>
            <p:cNvSpPr/>
            <p:nvPr/>
          </p:nvSpPr>
          <p:spPr>
            <a:xfrm>
              <a:off x="12944336" y="1473561"/>
              <a:ext cx="63871" cy="313553"/>
            </a:xfrm>
            <a:custGeom>
              <a:avLst/>
              <a:gdLst/>
              <a:ahLst/>
              <a:cxnLst/>
              <a:rect l="l" t="t" r="r" b="b"/>
              <a:pathLst>
                <a:path w="1398" h="6863" extrusionOk="0">
                  <a:moveTo>
                    <a:pt x="935" y="0"/>
                  </a:moveTo>
                  <a:cubicBezTo>
                    <a:pt x="1111" y="572"/>
                    <a:pt x="1221" y="1166"/>
                    <a:pt x="1265" y="1760"/>
                  </a:cubicBezTo>
                  <a:cubicBezTo>
                    <a:pt x="1309" y="2353"/>
                    <a:pt x="1287" y="2947"/>
                    <a:pt x="1210" y="3530"/>
                  </a:cubicBezTo>
                  <a:cubicBezTo>
                    <a:pt x="1133" y="4124"/>
                    <a:pt x="979" y="4707"/>
                    <a:pt x="781" y="5257"/>
                  </a:cubicBezTo>
                  <a:cubicBezTo>
                    <a:pt x="583" y="5818"/>
                    <a:pt x="319" y="6356"/>
                    <a:pt x="0" y="6862"/>
                  </a:cubicBezTo>
                  <a:cubicBezTo>
                    <a:pt x="352" y="6378"/>
                    <a:pt x="638" y="5851"/>
                    <a:pt x="858" y="5290"/>
                  </a:cubicBezTo>
                  <a:cubicBezTo>
                    <a:pt x="1078" y="4729"/>
                    <a:pt x="1221" y="4146"/>
                    <a:pt x="1309" y="3552"/>
                  </a:cubicBezTo>
                  <a:cubicBezTo>
                    <a:pt x="1386" y="2947"/>
                    <a:pt x="1397" y="2342"/>
                    <a:pt x="1342" y="1749"/>
                  </a:cubicBezTo>
                  <a:cubicBezTo>
                    <a:pt x="1276" y="1155"/>
                    <a:pt x="1144" y="561"/>
                    <a:pt x="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p:cNvSpPr/>
            <p:nvPr/>
          </p:nvSpPr>
          <p:spPr>
            <a:xfrm>
              <a:off x="13008160" y="1571513"/>
              <a:ext cx="47743" cy="216102"/>
            </a:xfrm>
            <a:custGeom>
              <a:avLst/>
              <a:gdLst/>
              <a:ahLst/>
              <a:cxnLst/>
              <a:rect l="l" t="t" r="r" b="b"/>
              <a:pathLst>
                <a:path w="1045" h="4730" extrusionOk="0">
                  <a:moveTo>
                    <a:pt x="946" y="1"/>
                  </a:moveTo>
                  <a:lnTo>
                    <a:pt x="946" y="1"/>
                  </a:lnTo>
                  <a:cubicBezTo>
                    <a:pt x="979" y="407"/>
                    <a:pt x="979" y="825"/>
                    <a:pt x="957" y="1221"/>
                  </a:cubicBezTo>
                  <a:cubicBezTo>
                    <a:pt x="935" y="1628"/>
                    <a:pt x="880" y="2035"/>
                    <a:pt x="803" y="2431"/>
                  </a:cubicBezTo>
                  <a:cubicBezTo>
                    <a:pt x="726" y="2838"/>
                    <a:pt x="616" y="3223"/>
                    <a:pt x="484" y="3608"/>
                  </a:cubicBezTo>
                  <a:cubicBezTo>
                    <a:pt x="341" y="3992"/>
                    <a:pt x="187" y="4366"/>
                    <a:pt x="0" y="4729"/>
                  </a:cubicBezTo>
                  <a:cubicBezTo>
                    <a:pt x="220" y="4388"/>
                    <a:pt x="396" y="4014"/>
                    <a:pt x="550" y="3641"/>
                  </a:cubicBezTo>
                  <a:cubicBezTo>
                    <a:pt x="704" y="3256"/>
                    <a:pt x="814" y="2860"/>
                    <a:pt x="902" y="2453"/>
                  </a:cubicBezTo>
                  <a:cubicBezTo>
                    <a:pt x="979" y="2046"/>
                    <a:pt x="1023" y="1639"/>
                    <a:pt x="1034" y="1232"/>
                  </a:cubicBezTo>
                  <a:cubicBezTo>
                    <a:pt x="1045" y="814"/>
                    <a:pt x="1023" y="407"/>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p:cNvSpPr/>
            <p:nvPr/>
          </p:nvSpPr>
          <p:spPr>
            <a:xfrm>
              <a:off x="12776531" y="1331842"/>
              <a:ext cx="190974" cy="117645"/>
            </a:xfrm>
            <a:custGeom>
              <a:avLst/>
              <a:gdLst/>
              <a:ahLst/>
              <a:cxnLst/>
              <a:rect l="l" t="t" r="r" b="b"/>
              <a:pathLst>
                <a:path w="4180" h="2575" extrusionOk="0">
                  <a:moveTo>
                    <a:pt x="0" y="1"/>
                  </a:moveTo>
                  <a:lnTo>
                    <a:pt x="0" y="1"/>
                  </a:lnTo>
                  <a:cubicBezTo>
                    <a:pt x="418" y="78"/>
                    <a:pt x="814" y="199"/>
                    <a:pt x="1210" y="353"/>
                  </a:cubicBezTo>
                  <a:cubicBezTo>
                    <a:pt x="1595" y="507"/>
                    <a:pt x="1969" y="694"/>
                    <a:pt x="2321" y="914"/>
                  </a:cubicBezTo>
                  <a:cubicBezTo>
                    <a:pt x="2684" y="1123"/>
                    <a:pt x="3014" y="1387"/>
                    <a:pt x="3322" y="1661"/>
                  </a:cubicBezTo>
                  <a:cubicBezTo>
                    <a:pt x="3641" y="1936"/>
                    <a:pt x="3915" y="2244"/>
                    <a:pt x="4179" y="2574"/>
                  </a:cubicBezTo>
                  <a:cubicBezTo>
                    <a:pt x="3959" y="2222"/>
                    <a:pt x="3684" y="1892"/>
                    <a:pt x="3377" y="1606"/>
                  </a:cubicBezTo>
                  <a:cubicBezTo>
                    <a:pt x="3069" y="1310"/>
                    <a:pt x="2739" y="1057"/>
                    <a:pt x="2376" y="826"/>
                  </a:cubicBezTo>
                  <a:cubicBezTo>
                    <a:pt x="2013" y="606"/>
                    <a:pt x="1628" y="419"/>
                    <a:pt x="1232" y="276"/>
                  </a:cubicBezTo>
                  <a:cubicBezTo>
                    <a:pt x="836" y="144"/>
                    <a:pt x="418" y="4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p:cNvSpPr/>
            <p:nvPr/>
          </p:nvSpPr>
          <p:spPr>
            <a:xfrm>
              <a:off x="12622796" y="1300090"/>
              <a:ext cx="248220" cy="47881"/>
            </a:xfrm>
            <a:custGeom>
              <a:avLst/>
              <a:gdLst/>
              <a:ahLst/>
              <a:cxnLst/>
              <a:rect l="l" t="t" r="r" b="b"/>
              <a:pathLst>
                <a:path w="5433" h="1048" extrusionOk="0">
                  <a:moveTo>
                    <a:pt x="3442" y="1"/>
                  </a:moveTo>
                  <a:cubicBezTo>
                    <a:pt x="3171" y="1"/>
                    <a:pt x="2902" y="21"/>
                    <a:pt x="2640" y="58"/>
                  </a:cubicBezTo>
                  <a:cubicBezTo>
                    <a:pt x="2167" y="113"/>
                    <a:pt x="1694" y="223"/>
                    <a:pt x="1254" y="399"/>
                  </a:cubicBezTo>
                  <a:cubicBezTo>
                    <a:pt x="814" y="564"/>
                    <a:pt x="385" y="773"/>
                    <a:pt x="0" y="1048"/>
                  </a:cubicBezTo>
                  <a:cubicBezTo>
                    <a:pt x="407" y="817"/>
                    <a:pt x="836" y="619"/>
                    <a:pt x="1276" y="465"/>
                  </a:cubicBezTo>
                  <a:cubicBezTo>
                    <a:pt x="1727" y="311"/>
                    <a:pt x="2189" y="201"/>
                    <a:pt x="2651" y="146"/>
                  </a:cubicBezTo>
                  <a:cubicBezTo>
                    <a:pt x="2939" y="112"/>
                    <a:pt x="3232" y="95"/>
                    <a:pt x="3524" y="95"/>
                  </a:cubicBezTo>
                  <a:cubicBezTo>
                    <a:pt x="3699" y="95"/>
                    <a:pt x="3874" y="101"/>
                    <a:pt x="4047" y="113"/>
                  </a:cubicBezTo>
                  <a:cubicBezTo>
                    <a:pt x="4520" y="146"/>
                    <a:pt x="4982" y="234"/>
                    <a:pt x="5433" y="355"/>
                  </a:cubicBezTo>
                  <a:cubicBezTo>
                    <a:pt x="4993" y="190"/>
                    <a:pt x="4531" y="91"/>
                    <a:pt x="4058" y="36"/>
                  </a:cubicBezTo>
                  <a:cubicBezTo>
                    <a:pt x="3854" y="12"/>
                    <a:pt x="3647" y="1"/>
                    <a:pt x="3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6"/>
            <p:cNvSpPr/>
            <p:nvPr/>
          </p:nvSpPr>
          <p:spPr>
            <a:xfrm>
              <a:off x="12963936" y="1379585"/>
              <a:ext cx="78400" cy="131169"/>
            </a:xfrm>
            <a:custGeom>
              <a:avLst/>
              <a:gdLst/>
              <a:ahLst/>
              <a:cxnLst/>
              <a:rect l="l" t="t" r="r" b="b"/>
              <a:pathLst>
                <a:path w="1716" h="2871" extrusionOk="0">
                  <a:moveTo>
                    <a:pt x="0" y="1"/>
                  </a:moveTo>
                  <a:lnTo>
                    <a:pt x="0" y="1"/>
                  </a:lnTo>
                  <a:cubicBezTo>
                    <a:pt x="209" y="199"/>
                    <a:pt x="396" y="397"/>
                    <a:pt x="572" y="616"/>
                  </a:cubicBezTo>
                  <a:cubicBezTo>
                    <a:pt x="748" y="836"/>
                    <a:pt x="913" y="1067"/>
                    <a:pt x="1056" y="1309"/>
                  </a:cubicBezTo>
                  <a:cubicBezTo>
                    <a:pt x="1210" y="1551"/>
                    <a:pt x="1331" y="1804"/>
                    <a:pt x="1441" y="2068"/>
                  </a:cubicBezTo>
                  <a:cubicBezTo>
                    <a:pt x="1551" y="2321"/>
                    <a:pt x="1639" y="2596"/>
                    <a:pt x="1716" y="2871"/>
                  </a:cubicBezTo>
                  <a:cubicBezTo>
                    <a:pt x="1683" y="2585"/>
                    <a:pt x="1606" y="2310"/>
                    <a:pt x="1518" y="2035"/>
                  </a:cubicBezTo>
                  <a:cubicBezTo>
                    <a:pt x="1419" y="1771"/>
                    <a:pt x="1298" y="1507"/>
                    <a:pt x="1144" y="1265"/>
                  </a:cubicBezTo>
                  <a:cubicBezTo>
                    <a:pt x="1001" y="1012"/>
                    <a:pt x="825" y="781"/>
                    <a:pt x="638" y="572"/>
                  </a:cubicBezTo>
                  <a:cubicBezTo>
                    <a:pt x="440" y="353"/>
                    <a:pt x="231"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6"/>
            <p:cNvSpPr/>
            <p:nvPr/>
          </p:nvSpPr>
          <p:spPr>
            <a:xfrm>
              <a:off x="13079477" y="1490648"/>
              <a:ext cx="23666" cy="219072"/>
            </a:xfrm>
            <a:custGeom>
              <a:avLst/>
              <a:gdLst/>
              <a:ahLst/>
              <a:cxnLst/>
              <a:rect l="l" t="t" r="r" b="b"/>
              <a:pathLst>
                <a:path w="518" h="4795" extrusionOk="0">
                  <a:moveTo>
                    <a:pt x="1" y="0"/>
                  </a:moveTo>
                  <a:lnTo>
                    <a:pt x="1" y="0"/>
                  </a:lnTo>
                  <a:cubicBezTo>
                    <a:pt x="122" y="396"/>
                    <a:pt x="210" y="792"/>
                    <a:pt x="276" y="1188"/>
                  </a:cubicBezTo>
                  <a:cubicBezTo>
                    <a:pt x="342" y="1584"/>
                    <a:pt x="386" y="1979"/>
                    <a:pt x="397" y="2386"/>
                  </a:cubicBezTo>
                  <a:cubicBezTo>
                    <a:pt x="419" y="2793"/>
                    <a:pt x="408" y="3200"/>
                    <a:pt x="375" y="3596"/>
                  </a:cubicBezTo>
                  <a:cubicBezTo>
                    <a:pt x="331" y="4003"/>
                    <a:pt x="265" y="4399"/>
                    <a:pt x="188" y="4795"/>
                  </a:cubicBezTo>
                  <a:cubicBezTo>
                    <a:pt x="309" y="4410"/>
                    <a:pt x="397" y="4014"/>
                    <a:pt x="452" y="3607"/>
                  </a:cubicBezTo>
                  <a:cubicBezTo>
                    <a:pt x="496" y="3200"/>
                    <a:pt x="518" y="2793"/>
                    <a:pt x="507" y="2386"/>
                  </a:cubicBezTo>
                  <a:cubicBezTo>
                    <a:pt x="485" y="1979"/>
                    <a:pt x="441" y="1573"/>
                    <a:pt x="353" y="1166"/>
                  </a:cubicBezTo>
                  <a:cubicBezTo>
                    <a:pt x="276" y="770"/>
                    <a:pt x="155" y="37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p:cNvSpPr/>
            <p:nvPr/>
          </p:nvSpPr>
          <p:spPr>
            <a:xfrm>
              <a:off x="12997104" y="1760928"/>
              <a:ext cx="111066" cy="144235"/>
            </a:xfrm>
            <a:custGeom>
              <a:avLst/>
              <a:gdLst/>
              <a:ahLst/>
              <a:cxnLst/>
              <a:rect l="l" t="t" r="r" b="b"/>
              <a:pathLst>
                <a:path w="2431" h="3157" extrusionOk="0">
                  <a:moveTo>
                    <a:pt x="2431" y="0"/>
                  </a:moveTo>
                  <a:lnTo>
                    <a:pt x="2431" y="0"/>
                  </a:lnTo>
                  <a:cubicBezTo>
                    <a:pt x="2277" y="308"/>
                    <a:pt x="2112" y="594"/>
                    <a:pt x="1936" y="880"/>
                  </a:cubicBezTo>
                  <a:cubicBezTo>
                    <a:pt x="1760" y="1166"/>
                    <a:pt x="1573" y="1441"/>
                    <a:pt x="1375" y="1705"/>
                  </a:cubicBezTo>
                  <a:cubicBezTo>
                    <a:pt x="1177" y="1969"/>
                    <a:pt x="957" y="2222"/>
                    <a:pt x="726" y="2464"/>
                  </a:cubicBezTo>
                  <a:cubicBezTo>
                    <a:pt x="495" y="2706"/>
                    <a:pt x="253" y="2937"/>
                    <a:pt x="0" y="3157"/>
                  </a:cubicBezTo>
                  <a:cubicBezTo>
                    <a:pt x="275" y="2970"/>
                    <a:pt x="539" y="2750"/>
                    <a:pt x="781" y="2519"/>
                  </a:cubicBezTo>
                  <a:cubicBezTo>
                    <a:pt x="1023" y="2288"/>
                    <a:pt x="1243" y="2035"/>
                    <a:pt x="1452" y="1760"/>
                  </a:cubicBezTo>
                  <a:cubicBezTo>
                    <a:pt x="1650" y="1496"/>
                    <a:pt x="1848" y="1210"/>
                    <a:pt x="2002" y="924"/>
                  </a:cubicBezTo>
                  <a:cubicBezTo>
                    <a:pt x="2167" y="627"/>
                    <a:pt x="2310" y="319"/>
                    <a:pt x="2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a:off x="12982028" y="1840286"/>
              <a:ext cx="33215" cy="34220"/>
            </a:xfrm>
            <a:custGeom>
              <a:avLst/>
              <a:gdLst/>
              <a:ahLst/>
              <a:cxnLst/>
              <a:rect l="l" t="t" r="r" b="b"/>
              <a:pathLst>
                <a:path w="727" h="749" extrusionOk="0">
                  <a:moveTo>
                    <a:pt x="726" y="1"/>
                  </a:moveTo>
                  <a:lnTo>
                    <a:pt x="726" y="1"/>
                  </a:lnTo>
                  <a:cubicBezTo>
                    <a:pt x="583" y="100"/>
                    <a:pt x="451" y="221"/>
                    <a:pt x="330" y="342"/>
                  </a:cubicBezTo>
                  <a:cubicBezTo>
                    <a:pt x="209" y="474"/>
                    <a:pt x="99" y="595"/>
                    <a:pt x="0" y="749"/>
                  </a:cubicBezTo>
                  <a:cubicBezTo>
                    <a:pt x="154" y="650"/>
                    <a:pt x="286" y="540"/>
                    <a:pt x="407" y="408"/>
                  </a:cubicBezTo>
                  <a:cubicBezTo>
                    <a:pt x="517" y="287"/>
                    <a:pt x="638" y="155"/>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p:cNvSpPr/>
            <p:nvPr/>
          </p:nvSpPr>
          <p:spPr>
            <a:xfrm>
              <a:off x="12811206" y="1949841"/>
              <a:ext cx="128153" cy="45779"/>
            </a:xfrm>
            <a:custGeom>
              <a:avLst/>
              <a:gdLst/>
              <a:ahLst/>
              <a:cxnLst/>
              <a:rect l="l" t="t" r="r" b="b"/>
              <a:pathLst>
                <a:path w="2805" h="1002" extrusionOk="0">
                  <a:moveTo>
                    <a:pt x="2805" y="0"/>
                  </a:moveTo>
                  <a:lnTo>
                    <a:pt x="2805" y="0"/>
                  </a:lnTo>
                  <a:cubicBezTo>
                    <a:pt x="2585" y="110"/>
                    <a:pt x="2354" y="231"/>
                    <a:pt x="2134" y="330"/>
                  </a:cubicBezTo>
                  <a:cubicBezTo>
                    <a:pt x="1903" y="429"/>
                    <a:pt x="1672" y="528"/>
                    <a:pt x="1441" y="605"/>
                  </a:cubicBezTo>
                  <a:cubicBezTo>
                    <a:pt x="1210" y="693"/>
                    <a:pt x="968" y="759"/>
                    <a:pt x="737" y="825"/>
                  </a:cubicBezTo>
                  <a:cubicBezTo>
                    <a:pt x="495" y="891"/>
                    <a:pt x="253" y="946"/>
                    <a:pt x="0" y="1001"/>
                  </a:cubicBezTo>
                  <a:cubicBezTo>
                    <a:pt x="253" y="990"/>
                    <a:pt x="506" y="957"/>
                    <a:pt x="748" y="902"/>
                  </a:cubicBezTo>
                  <a:cubicBezTo>
                    <a:pt x="1001" y="858"/>
                    <a:pt x="1243" y="781"/>
                    <a:pt x="1474" y="704"/>
                  </a:cubicBezTo>
                  <a:cubicBezTo>
                    <a:pt x="1716" y="616"/>
                    <a:pt x="1947" y="517"/>
                    <a:pt x="2167" y="396"/>
                  </a:cubicBezTo>
                  <a:cubicBezTo>
                    <a:pt x="2387" y="286"/>
                    <a:pt x="2607" y="154"/>
                    <a:pt x="2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p:cNvSpPr/>
            <p:nvPr/>
          </p:nvSpPr>
          <p:spPr>
            <a:xfrm>
              <a:off x="12578069" y="1874962"/>
              <a:ext cx="80958" cy="46281"/>
            </a:xfrm>
            <a:custGeom>
              <a:avLst/>
              <a:gdLst/>
              <a:ahLst/>
              <a:cxnLst/>
              <a:rect l="l" t="t" r="r" b="b"/>
              <a:pathLst>
                <a:path w="1772" h="1013" extrusionOk="0">
                  <a:moveTo>
                    <a:pt x="1" y="1"/>
                  </a:moveTo>
                  <a:lnTo>
                    <a:pt x="1" y="1"/>
                  </a:lnTo>
                  <a:cubicBezTo>
                    <a:pt x="221" y="254"/>
                    <a:pt x="506" y="474"/>
                    <a:pt x="803" y="650"/>
                  </a:cubicBezTo>
                  <a:cubicBezTo>
                    <a:pt x="1100" y="815"/>
                    <a:pt x="1430" y="947"/>
                    <a:pt x="1771" y="1013"/>
                  </a:cubicBezTo>
                  <a:cubicBezTo>
                    <a:pt x="1452" y="870"/>
                    <a:pt x="1144" y="727"/>
                    <a:pt x="847" y="562"/>
                  </a:cubicBezTo>
                  <a:cubicBezTo>
                    <a:pt x="561" y="397"/>
                    <a:pt x="276" y="199"/>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p:cNvSpPr/>
            <p:nvPr/>
          </p:nvSpPr>
          <p:spPr>
            <a:xfrm>
              <a:off x="12540378" y="1565985"/>
              <a:ext cx="25174" cy="181425"/>
            </a:xfrm>
            <a:custGeom>
              <a:avLst/>
              <a:gdLst/>
              <a:ahLst/>
              <a:cxnLst/>
              <a:rect l="l" t="t" r="r" b="b"/>
              <a:pathLst>
                <a:path w="551" h="3971" extrusionOk="0">
                  <a:moveTo>
                    <a:pt x="276" y="1"/>
                  </a:moveTo>
                  <a:cubicBezTo>
                    <a:pt x="166" y="319"/>
                    <a:pt x="89" y="660"/>
                    <a:pt x="45" y="1001"/>
                  </a:cubicBezTo>
                  <a:cubicBezTo>
                    <a:pt x="1" y="1331"/>
                    <a:pt x="1" y="1672"/>
                    <a:pt x="23" y="2013"/>
                  </a:cubicBezTo>
                  <a:cubicBezTo>
                    <a:pt x="45" y="2354"/>
                    <a:pt x="100" y="2695"/>
                    <a:pt x="188" y="3025"/>
                  </a:cubicBezTo>
                  <a:cubicBezTo>
                    <a:pt x="276" y="3355"/>
                    <a:pt x="397" y="3674"/>
                    <a:pt x="551" y="3971"/>
                  </a:cubicBezTo>
                  <a:cubicBezTo>
                    <a:pt x="430" y="3652"/>
                    <a:pt x="331" y="3333"/>
                    <a:pt x="265" y="3003"/>
                  </a:cubicBezTo>
                  <a:cubicBezTo>
                    <a:pt x="188" y="2673"/>
                    <a:pt x="144" y="2343"/>
                    <a:pt x="122" y="2013"/>
                  </a:cubicBezTo>
                  <a:cubicBezTo>
                    <a:pt x="89" y="1672"/>
                    <a:pt x="100" y="1342"/>
                    <a:pt x="122" y="1001"/>
                  </a:cubicBezTo>
                  <a:cubicBezTo>
                    <a:pt x="144" y="671"/>
                    <a:pt x="199" y="330"/>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p:cNvSpPr/>
            <p:nvPr/>
          </p:nvSpPr>
          <p:spPr>
            <a:xfrm>
              <a:off x="12607217" y="1826260"/>
              <a:ext cx="52815" cy="34174"/>
            </a:xfrm>
            <a:custGeom>
              <a:avLst/>
              <a:gdLst/>
              <a:ahLst/>
              <a:cxnLst/>
              <a:rect l="l" t="t" r="r" b="b"/>
              <a:pathLst>
                <a:path w="1156" h="748" extrusionOk="0">
                  <a:moveTo>
                    <a:pt x="0" y="0"/>
                  </a:moveTo>
                  <a:lnTo>
                    <a:pt x="0" y="0"/>
                  </a:lnTo>
                  <a:cubicBezTo>
                    <a:pt x="143" y="187"/>
                    <a:pt x="319" y="341"/>
                    <a:pt x="517" y="473"/>
                  </a:cubicBezTo>
                  <a:cubicBezTo>
                    <a:pt x="715" y="594"/>
                    <a:pt x="924" y="693"/>
                    <a:pt x="1155" y="748"/>
                  </a:cubicBezTo>
                  <a:cubicBezTo>
                    <a:pt x="957" y="627"/>
                    <a:pt x="759" y="506"/>
                    <a:pt x="572" y="385"/>
                  </a:cubicBezTo>
                  <a:cubicBezTo>
                    <a:pt x="374" y="264"/>
                    <a:pt x="187" y="13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a:off x="12472077" y="1721730"/>
              <a:ext cx="5574" cy="48794"/>
            </a:xfrm>
            <a:custGeom>
              <a:avLst/>
              <a:gdLst/>
              <a:ahLst/>
              <a:cxnLst/>
              <a:rect l="l" t="t" r="r" b="b"/>
              <a:pathLst>
                <a:path w="122" h="1068" extrusionOk="0">
                  <a:moveTo>
                    <a:pt x="33" y="1"/>
                  </a:moveTo>
                  <a:cubicBezTo>
                    <a:pt x="0" y="177"/>
                    <a:pt x="0" y="353"/>
                    <a:pt x="11" y="529"/>
                  </a:cubicBezTo>
                  <a:cubicBezTo>
                    <a:pt x="22" y="715"/>
                    <a:pt x="33" y="891"/>
                    <a:pt x="88" y="1067"/>
                  </a:cubicBezTo>
                  <a:cubicBezTo>
                    <a:pt x="121" y="880"/>
                    <a:pt x="121" y="704"/>
                    <a:pt x="110" y="529"/>
                  </a:cubicBezTo>
                  <a:cubicBezTo>
                    <a:pt x="99" y="353"/>
                    <a:pt x="77" y="177"/>
                    <a:pt x="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p:cNvSpPr/>
            <p:nvPr/>
          </p:nvSpPr>
          <p:spPr>
            <a:xfrm>
              <a:off x="12398704" y="1421296"/>
              <a:ext cx="97543" cy="298476"/>
            </a:xfrm>
            <a:custGeom>
              <a:avLst/>
              <a:gdLst/>
              <a:ahLst/>
              <a:cxnLst/>
              <a:rect l="l" t="t" r="r" b="b"/>
              <a:pathLst>
                <a:path w="2135" h="6533" extrusionOk="0">
                  <a:moveTo>
                    <a:pt x="2134" y="0"/>
                  </a:moveTo>
                  <a:lnTo>
                    <a:pt x="2134" y="0"/>
                  </a:lnTo>
                  <a:cubicBezTo>
                    <a:pt x="1694" y="407"/>
                    <a:pt x="1331" y="880"/>
                    <a:pt x="1023" y="1386"/>
                  </a:cubicBezTo>
                  <a:cubicBezTo>
                    <a:pt x="715" y="1892"/>
                    <a:pt x="484" y="2453"/>
                    <a:pt x="309" y="3014"/>
                  </a:cubicBezTo>
                  <a:cubicBezTo>
                    <a:pt x="144" y="3585"/>
                    <a:pt x="45" y="4179"/>
                    <a:pt x="23" y="4773"/>
                  </a:cubicBezTo>
                  <a:cubicBezTo>
                    <a:pt x="1" y="5367"/>
                    <a:pt x="56" y="5961"/>
                    <a:pt x="210" y="6533"/>
                  </a:cubicBezTo>
                  <a:cubicBezTo>
                    <a:pt x="100" y="5950"/>
                    <a:pt x="67" y="5367"/>
                    <a:pt x="100" y="4773"/>
                  </a:cubicBezTo>
                  <a:cubicBezTo>
                    <a:pt x="133" y="4190"/>
                    <a:pt x="232" y="3607"/>
                    <a:pt x="407" y="3047"/>
                  </a:cubicBezTo>
                  <a:cubicBezTo>
                    <a:pt x="561" y="2475"/>
                    <a:pt x="803" y="1936"/>
                    <a:pt x="1089" y="1419"/>
                  </a:cubicBezTo>
                  <a:cubicBezTo>
                    <a:pt x="1375" y="913"/>
                    <a:pt x="1727" y="440"/>
                    <a:pt x="2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6"/>
            <p:cNvSpPr/>
            <p:nvPr/>
          </p:nvSpPr>
          <p:spPr>
            <a:xfrm>
              <a:off x="12433380" y="1798620"/>
              <a:ext cx="50302" cy="71866"/>
            </a:xfrm>
            <a:custGeom>
              <a:avLst/>
              <a:gdLst/>
              <a:ahLst/>
              <a:cxnLst/>
              <a:rect l="l" t="t" r="r" b="b"/>
              <a:pathLst>
                <a:path w="1101" h="1573" extrusionOk="0">
                  <a:moveTo>
                    <a:pt x="0" y="0"/>
                  </a:moveTo>
                  <a:cubicBezTo>
                    <a:pt x="88" y="308"/>
                    <a:pt x="231" y="605"/>
                    <a:pt x="418" y="880"/>
                  </a:cubicBezTo>
                  <a:cubicBezTo>
                    <a:pt x="605" y="1144"/>
                    <a:pt x="836" y="1386"/>
                    <a:pt x="1100" y="1573"/>
                  </a:cubicBezTo>
                  <a:cubicBezTo>
                    <a:pt x="891" y="1320"/>
                    <a:pt x="682" y="1078"/>
                    <a:pt x="506" y="814"/>
                  </a:cubicBezTo>
                  <a:cubicBezTo>
                    <a:pt x="319" y="561"/>
                    <a:pt x="154" y="2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6"/>
            <p:cNvSpPr/>
            <p:nvPr/>
          </p:nvSpPr>
          <p:spPr>
            <a:xfrm>
              <a:off x="12645411" y="1421616"/>
              <a:ext cx="149261" cy="44454"/>
            </a:xfrm>
            <a:custGeom>
              <a:avLst/>
              <a:gdLst/>
              <a:ahLst/>
              <a:cxnLst/>
              <a:rect l="l" t="t" r="r" b="b"/>
              <a:pathLst>
                <a:path w="3267" h="973" extrusionOk="0">
                  <a:moveTo>
                    <a:pt x="2625" y="0"/>
                  </a:moveTo>
                  <a:cubicBezTo>
                    <a:pt x="2546" y="0"/>
                    <a:pt x="2466" y="1"/>
                    <a:pt x="2387" y="4"/>
                  </a:cubicBezTo>
                  <a:cubicBezTo>
                    <a:pt x="2101" y="4"/>
                    <a:pt x="1804" y="37"/>
                    <a:pt x="1507" y="103"/>
                  </a:cubicBezTo>
                  <a:cubicBezTo>
                    <a:pt x="1221" y="169"/>
                    <a:pt x="935" y="268"/>
                    <a:pt x="682" y="411"/>
                  </a:cubicBezTo>
                  <a:cubicBezTo>
                    <a:pt x="418" y="554"/>
                    <a:pt x="187" y="741"/>
                    <a:pt x="0" y="972"/>
                  </a:cubicBezTo>
                  <a:cubicBezTo>
                    <a:pt x="209" y="763"/>
                    <a:pt x="451" y="598"/>
                    <a:pt x="715" y="477"/>
                  </a:cubicBezTo>
                  <a:cubicBezTo>
                    <a:pt x="979" y="356"/>
                    <a:pt x="1254" y="257"/>
                    <a:pt x="1529" y="202"/>
                  </a:cubicBezTo>
                  <a:cubicBezTo>
                    <a:pt x="1815" y="136"/>
                    <a:pt x="2101" y="103"/>
                    <a:pt x="2398" y="81"/>
                  </a:cubicBezTo>
                  <a:cubicBezTo>
                    <a:pt x="2683" y="48"/>
                    <a:pt x="2980" y="48"/>
                    <a:pt x="3266" y="26"/>
                  </a:cubicBezTo>
                  <a:cubicBezTo>
                    <a:pt x="3057" y="10"/>
                    <a:pt x="2842" y="0"/>
                    <a:pt x="26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p:cNvSpPr/>
            <p:nvPr/>
          </p:nvSpPr>
          <p:spPr>
            <a:xfrm>
              <a:off x="12822765" y="1403707"/>
              <a:ext cx="89959" cy="49297"/>
            </a:xfrm>
            <a:custGeom>
              <a:avLst/>
              <a:gdLst/>
              <a:ahLst/>
              <a:cxnLst/>
              <a:rect l="l" t="t" r="r" b="b"/>
              <a:pathLst>
                <a:path w="1969" h="1079" extrusionOk="0">
                  <a:moveTo>
                    <a:pt x="0" y="1"/>
                  </a:moveTo>
                  <a:lnTo>
                    <a:pt x="0" y="1"/>
                  </a:lnTo>
                  <a:cubicBezTo>
                    <a:pt x="176" y="77"/>
                    <a:pt x="341" y="154"/>
                    <a:pt x="517" y="231"/>
                  </a:cubicBezTo>
                  <a:cubicBezTo>
                    <a:pt x="682" y="319"/>
                    <a:pt x="847" y="396"/>
                    <a:pt x="1012" y="484"/>
                  </a:cubicBezTo>
                  <a:cubicBezTo>
                    <a:pt x="1177" y="572"/>
                    <a:pt x="1342" y="671"/>
                    <a:pt x="1496" y="770"/>
                  </a:cubicBezTo>
                  <a:cubicBezTo>
                    <a:pt x="1661" y="869"/>
                    <a:pt x="1815" y="979"/>
                    <a:pt x="1969" y="1078"/>
                  </a:cubicBezTo>
                  <a:cubicBezTo>
                    <a:pt x="1837" y="946"/>
                    <a:pt x="1694" y="825"/>
                    <a:pt x="1540" y="704"/>
                  </a:cubicBezTo>
                  <a:cubicBezTo>
                    <a:pt x="1397" y="594"/>
                    <a:pt x="1232" y="495"/>
                    <a:pt x="1067" y="396"/>
                  </a:cubicBezTo>
                  <a:cubicBezTo>
                    <a:pt x="902" y="308"/>
                    <a:pt x="726" y="231"/>
                    <a:pt x="550" y="165"/>
                  </a:cubicBezTo>
                  <a:cubicBezTo>
                    <a:pt x="363" y="99"/>
                    <a:pt x="187" y="4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p:cNvSpPr/>
            <p:nvPr/>
          </p:nvSpPr>
          <p:spPr>
            <a:xfrm>
              <a:off x="12946849" y="1514222"/>
              <a:ext cx="22661" cy="54322"/>
            </a:xfrm>
            <a:custGeom>
              <a:avLst/>
              <a:gdLst/>
              <a:ahLst/>
              <a:cxnLst/>
              <a:rect l="l" t="t" r="r" b="b"/>
              <a:pathLst>
                <a:path w="496" h="1189" extrusionOk="0">
                  <a:moveTo>
                    <a:pt x="0" y="1"/>
                  </a:moveTo>
                  <a:lnTo>
                    <a:pt x="0" y="1"/>
                  </a:lnTo>
                  <a:cubicBezTo>
                    <a:pt x="77" y="199"/>
                    <a:pt x="165" y="397"/>
                    <a:pt x="253" y="595"/>
                  </a:cubicBezTo>
                  <a:cubicBezTo>
                    <a:pt x="330" y="793"/>
                    <a:pt x="407" y="991"/>
                    <a:pt x="495" y="1189"/>
                  </a:cubicBezTo>
                  <a:cubicBezTo>
                    <a:pt x="484" y="969"/>
                    <a:pt x="429" y="760"/>
                    <a:pt x="341" y="551"/>
                  </a:cubicBezTo>
                  <a:cubicBezTo>
                    <a:pt x="253" y="353"/>
                    <a:pt x="143"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p:cNvSpPr/>
            <p:nvPr/>
          </p:nvSpPr>
          <p:spPr>
            <a:xfrm>
              <a:off x="12539373" y="1309776"/>
              <a:ext cx="83471" cy="51764"/>
            </a:xfrm>
            <a:custGeom>
              <a:avLst/>
              <a:gdLst/>
              <a:ahLst/>
              <a:cxnLst/>
              <a:rect l="l" t="t" r="r" b="b"/>
              <a:pathLst>
                <a:path w="1827" h="1133" extrusionOk="0">
                  <a:moveTo>
                    <a:pt x="1826" y="0"/>
                  </a:moveTo>
                  <a:cubicBezTo>
                    <a:pt x="1661" y="66"/>
                    <a:pt x="1496" y="132"/>
                    <a:pt x="1331" y="209"/>
                  </a:cubicBezTo>
                  <a:cubicBezTo>
                    <a:pt x="1166" y="286"/>
                    <a:pt x="1013" y="374"/>
                    <a:pt x="859" y="473"/>
                  </a:cubicBezTo>
                  <a:cubicBezTo>
                    <a:pt x="705" y="572"/>
                    <a:pt x="551" y="671"/>
                    <a:pt x="408" y="781"/>
                  </a:cubicBezTo>
                  <a:cubicBezTo>
                    <a:pt x="265" y="891"/>
                    <a:pt x="133" y="1012"/>
                    <a:pt x="1" y="1133"/>
                  </a:cubicBezTo>
                  <a:lnTo>
                    <a:pt x="463" y="847"/>
                  </a:lnTo>
                  <a:cubicBezTo>
                    <a:pt x="606" y="748"/>
                    <a:pt x="760" y="649"/>
                    <a:pt x="914" y="561"/>
                  </a:cubicBezTo>
                  <a:cubicBezTo>
                    <a:pt x="1057" y="462"/>
                    <a:pt x="1210" y="374"/>
                    <a:pt x="1364" y="275"/>
                  </a:cubicBezTo>
                  <a:lnTo>
                    <a:pt x="18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6"/>
            <p:cNvSpPr/>
            <p:nvPr/>
          </p:nvSpPr>
          <p:spPr>
            <a:xfrm>
              <a:off x="12928255" y="1318273"/>
              <a:ext cx="79953" cy="72415"/>
            </a:xfrm>
            <a:custGeom>
              <a:avLst/>
              <a:gdLst/>
              <a:ahLst/>
              <a:cxnLst/>
              <a:rect l="l" t="t" r="r" b="b"/>
              <a:pathLst>
                <a:path w="1750" h="1585" extrusionOk="0">
                  <a:moveTo>
                    <a:pt x="1" y="1"/>
                  </a:moveTo>
                  <a:lnTo>
                    <a:pt x="1" y="1"/>
                  </a:lnTo>
                  <a:cubicBezTo>
                    <a:pt x="166" y="111"/>
                    <a:pt x="331" y="221"/>
                    <a:pt x="495" y="331"/>
                  </a:cubicBezTo>
                  <a:cubicBezTo>
                    <a:pt x="649" y="452"/>
                    <a:pt x="803" y="573"/>
                    <a:pt x="946" y="705"/>
                  </a:cubicBezTo>
                  <a:cubicBezTo>
                    <a:pt x="1100" y="837"/>
                    <a:pt x="1232" y="980"/>
                    <a:pt x="1364" y="1123"/>
                  </a:cubicBezTo>
                  <a:cubicBezTo>
                    <a:pt x="1496" y="1277"/>
                    <a:pt x="1617" y="1431"/>
                    <a:pt x="1749" y="1585"/>
                  </a:cubicBezTo>
                  <a:cubicBezTo>
                    <a:pt x="1661" y="1409"/>
                    <a:pt x="1551" y="1233"/>
                    <a:pt x="1430" y="1079"/>
                  </a:cubicBezTo>
                  <a:cubicBezTo>
                    <a:pt x="1298" y="914"/>
                    <a:pt x="1166" y="771"/>
                    <a:pt x="1012" y="639"/>
                  </a:cubicBezTo>
                  <a:cubicBezTo>
                    <a:pt x="869" y="496"/>
                    <a:pt x="704" y="375"/>
                    <a:pt x="539" y="276"/>
                  </a:cubicBezTo>
                  <a:cubicBezTo>
                    <a:pt x="363" y="166"/>
                    <a:pt x="188" y="6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p:cNvSpPr/>
            <p:nvPr/>
          </p:nvSpPr>
          <p:spPr>
            <a:xfrm>
              <a:off x="12938306" y="1814701"/>
              <a:ext cx="31205" cy="27138"/>
            </a:xfrm>
            <a:custGeom>
              <a:avLst/>
              <a:gdLst/>
              <a:ahLst/>
              <a:cxnLst/>
              <a:rect l="l" t="t" r="r" b="b"/>
              <a:pathLst>
                <a:path w="683" h="594" extrusionOk="0">
                  <a:moveTo>
                    <a:pt x="682" y="0"/>
                  </a:moveTo>
                  <a:lnTo>
                    <a:pt x="682" y="0"/>
                  </a:lnTo>
                  <a:cubicBezTo>
                    <a:pt x="550" y="77"/>
                    <a:pt x="429" y="176"/>
                    <a:pt x="319" y="275"/>
                  </a:cubicBezTo>
                  <a:cubicBezTo>
                    <a:pt x="209" y="374"/>
                    <a:pt x="100" y="473"/>
                    <a:pt x="1" y="594"/>
                  </a:cubicBezTo>
                  <a:cubicBezTo>
                    <a:pt x="143" y="539"/>
                    <a:pt x="264" y="451"/>
                    <a:pt x="385" y="352"/>
                  </a:cubicBezTo>
                  <a:cubicBezTo>
                    <a:pt x="495" y="253"/>
                    <a:pt x="605" y="132"/>
                    <a:pt x="6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p:cNvSpPr/>
            <p:nvPr/>
          </p:nvSpPr>
          <p:spPr>
            <a:xfrm>
              <a:off x="12789094" y="1853352"/>
              <a:ext cx="91969" cy="25676"/>
            </a:xfrm>
            <a:custGeom>
              <a:avLst/>
              <a:gdLst/>
              <a:ahLst/>
              <a:cxnLst/>
              <a:rect l="l" t="t" r="r" b="b"/>
              <a:pathLst>
                <a:path w="2013" h="562" extrusionOk="0">
                  <a:moveTo>
                    <a:pt x="2013" y="1"/>
                  </a:moveTo>
                  <a:lnTo>
                    <a:pt x="2013" y="1"/>
                  </a:lnTo>
                  <a:cubicBezTo>
                    <a:pt x="1848" y="56"/>
                    <a:pt x="1683" y="111"/>
                    <a:pt x="1518" y="166"/>
                  </a:cubicBezTo>
                  <a:cubicBezTo>
                    <a:pt x="1353" y="221"/>
                    <a:pt x="1188" y="276"/>
                    <a:pt x="1012" y="320"/>
                  </a:cubicBezTo>
                  <a:cubicBezTo>
                    <a:pt x="847" y="364"/>
                    <a:pt x="682" y="408"/>
                    <a:pt x="506" y="452"/>
                  </a:cubicBezTo>
                  <a:cubicBezTo>
                    <a:pt x="341" y="485"/>
                    <a:pt x="165" y="529"/>
                    <a:pt x="0" y="562"/>
                  </a:cubicBezTo>
                  <a:cubicBezTo>
                    <a:pt x="176" y="562"/>
                    <a:pt x="352" y="551"/>
                    <a:pt x="528" y="529"/>
                  </a:cubicBezTo>
                  <a:cubicBezTo>
                    <a:pt x="704" y="507"/>
                    <a:pt x="869" y="463"/>
                    <a:pt x="1045" y="419"/>
                  </a:cubicBezTo>
                  <a:cubicBezTo>
                    <a:pt x="1210" y="364"/>
                    <a:pt x="1375" y="309"/>
                    <a:pt x="1540" y="243"/>
                  </a:cubicBezTo>
                  <a:cubicBezTo>
                    <a:pt x="1705" y="166"/>
                    <a:pt x="1859" y="89"/>
                    <a:pt x="2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6"/>
            <p:cNvSpPr/>
            <p:nvPr/>
          </p:nvSpPr>
          <p:spPr>
            <a:xfrm>
              <a:off x="12703158" y="1862398"/>
              <a:ext cx="38240" cy="9731"/>
            </a:xfrm>
            <a:custGeom>
              <a:avLst/>
              <a:gdLst/>
              <a:ahLst/>
              <a:cxnLst/>
              <a:rect l="l" t="t" r="r" b="b"/>
              <a:pathLst>
                <a:path w="837" h="213" extrusionOk="0">
                  <a:moveTo>
                    <a:pt x="1" y="1"/>
                  </a:moveTo>
                  <a:lnTo>
                    <a:pt x="1" y="1"/>
                  </a:lnTo>
                  <a:cubicBezTo>
                    <a:pt x="111" y="100"/>
                    <a:pt x="254" y="155"/>
                    <a:pt x="397" y="188"/>
                  </a:cubicBezTo>
                  <a:cubicBezTo>
                    <a:pt x="468" y="204"/>
                    <a:pt x="542" y="213"/>
                    <a:pt x="617" y="213"/>
                  </a:cubicBezTo>
                  <a:cubicBezTo>
                    <a:pt x="691" y="213"/>
                    <a:pt x="765" y="204"/>
                    <a:pt x="837" y="188"/>
                  </a:cubicBezTo>
                  <a:cubicBezTo>
                    <a:pt x="694" y="144"/>
                    <a:pt x="562" y="122"/>
                    <a:pt x="419" y="89"/>
                  </a:cubicBezTo>
                  <a:cubicBezTo>
                    <a:pt x="287" y="56"/>
                    <a:pt x="144" y="2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6"/>
            <p:cNvSpPr/>
            <p:nvPr/>
          </p:nvSpPr>
          <p:spPr>
            <a:xfrm>
              <a:off x="12716225" y="2010650"/>
              <a:ext cx="58343" cy="5665"/>
            </a:xfrm>
            <a:custGeom>
              <a:avLst/>
              <a:gdLst/>
              <a:ahLst/>
              <a:cxnLst/>
              <a:rect l="l" t="t" r="r" b="b"/>
              <a:pathLst>
                <a:path w="1277" h="124" extrusionOk="0">
                  <a:moveTo>
                    <a:pt x="1276" y="0"/>
                  </a:moveTo>
                  <a:cubicBezTo>
                    <a:pt x="1068" y="0"/>
                    <a:pt x="848" y="22"/>
                    <a:pt x="639" y="22"/>
                  </a:cubicBezTo>
                  <a:cubicBezTo>
                    <a:pt x="430" y="33"/>
                    <a:pt x="221" y="33"/>
                    <a:pt x="1" y="44"/>
                  </a:cubicBezTo>
                  <a:cubicBezTo>
                    <a:pt x="176" y="99"/>
                    <a:pt x="359" y="124"/>
                    <a:pt x="536" y="124"/>
                  </a:cubicBezTo>
                  <a:cubicBezTo>
                    <a:pt x="571" y="124"/>
                    <a:pt x="605" y="123"/>
                    <a:pt x="639" y="121"/>
                  </a:cubicBezTo>
                  <a:cubicBezTo>
                    <a:pt x="859" y="110"/>
                    <a:pt x="1079" y="77"/>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p:cNvSpPr/>
            <p:nvPr/>
          </p:nvSpPr>
          <p:spPr>
            <a:xfrm>
              <a:off x="13118676" y="1771482"/>
              <a:ext cx="95487" cy="56835"/>
            </a:xfrm>
            <a:custGeom>
              <a:avLst/>
              <a:gdLst/>
              <a:ahLst/>
              <a:cxnLst/>
              <a:rect l="l" t="t" r="r" b="b"/>
              <a:pathLst>
                <a:path w="2090" h="1244" fill="none" extrusionOk="0">
                  <a:moveTo>
                    <a:pt x="1" y="682"/>
                  </a:moveTo>
                  <a:cubicBezTo>
                    <a:pt x="209" y="462"/>
                    <a:pt x="407" y="231"/>
                    <a:pt x="594" y="0"/>
                  </a:cubicBezTo>
                  <a:cubicBezTo>
                    <a:pt x="693" y="330"/>
                    <a:pt x="759" y="682"/>
                    <a:pt x="792" y="1034"/>
                  </a:cubicBezTo>
                  <a:cubicBezTo>
                    <a:pt x="979" y="781"/>
                    <a:pt x="1177" y="528"/>
                    <a:pt x="1386" y="286"/>
                  </a:cubicBezTo>
                  <a:cubicBezTo>
                    <a:pt x="1441" y="583"/>
                    <a:pt x="1485" y="880"/>
                    <a:pt x="1529" y="1177"/>
                  </a:cubicBezTo>
                  <a:cubicBezTo>
                    <a:pt x="1683" y="957"/>
                    <a:pt x="1837" y="726"/>
                    <a:pt x="1991" y="506"/>
                  </a:cubicBezTo>
                  <a:cubicBezTo>
                    <a:pt x="2068" y="737"/>
                    <a:pt x="2090" y="990"/>
                    <a:pt x="2068" y="1243"/>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8" name="Google Shape;1718;p36"/>
          <p:cNvSpPr/>
          <p:nvPr/>
        </p:nvSpPr>
        <p:spPr>
          <a:xfrm flipH="1">
            <a:off x="6013065" y="324646"/>
            <a:ext cx="716275" cy="584350"/>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p:cNvSpPr/>
          <p:nvPr/>
        </p:nvSpPr>
        <p:spPr>
          <a:xfrm>
            <a:off x="4147215" y="4590014"/>
            <a:ext cx="1865850" cy="256900"/>
          </a:xfrm>
          <a:custGeom>
            <a:avLst/>
            <a:gdLst/>
            <a:ahLst/>
            <a:cxnLst/>
            <a:rect l="l" t="t" r="r" b="b"/>
            <a:pathLst>
              <a:path w="74634" h="10276" extrusionOk="0">
                <a:moveTo>
                  <a:pt x="41765" y="0"/>
                </a:moveTo>
                <a:cubicBezTo>
                  <a:pt x="38867" y="0"/>
                  <a:pt x="35962" y="50"/>
                  <a:pt x="33073" y="162"/>
                </a:cubicBezTo>
                <a:cubicBezTo>
                  <a:pt x="30082" y="259"/>
                  <a:pt x="27090" y="422"/>
                  <a:pt x="24098" y="682"/>
                </a:cubicBezTo>
                <a:cubicBezTo>
                  <a:pt x="21269" y="909"/>
                  <a:pt x="18472" y="1300"/>
                  <a:pt x="15675" y="1787"/>
                </a:cubicBezTo>
                <a:cubicBezTo>
                  <a:pt x="11383" y="2535"/>
                  <a:pt x="7188" y="3609"/>
                  <a:pt x="2993" y="4812"/>
                </a:cubicBezTo>
                <a:cubicBezTo>
                  <a:pt x="2180" y="5039"/>
                  <a:pt x="1497" y="5300"/>
                  <a:pt x="1041" y="6145"/>
                </a:cubicBezTo>
                <a:cubicBezTo>
                  <a:pt x="586" y="6926"/>
                  <a:pt x="131" y="7674"/>
                  <a:pt x="98" y="8584"/>
                </a:cubicBezTo>
                <a:cubicBezTo>
                  <a:pt x="66" y="9169"/>
                  <a:pt x="1" y="9787"/>
                  <a:pt x="424" y="10275"/>
                </a:cubicBezTo>
                <a:lnTo>
                  <a:pt x="1204" y="10275"/>
                </a:lnTo>
                <a:cubicBezTo>
                  <a:pt x="1302" y="10145"/>
                  <a:pt x="1432" y="10112"/>
                  <a:pt x="1594" y="10047"/>
                </a:cubicBezTo>
                <a:cubicBezTo>
                  <a:pt x="7350" y="8324"/>
                  <a:pt x="13236" y="7023"/>
                  <a:pt x="19187" y="6145"/>
                </a:cubicBezTo>
                <a:cubicBezTo>
                  <a:pt x="23155" y="5560"/>
                  <a:pt x="27155" y="5235"/>
                  <a:pt x="31187" y="5039"/>
                </a:cubicBezTo>
                <a:cubicBezTo>
                  <a:pt x="34016" y="4909"/>
                  <a:pt x="36878" y="4844"/>
                  <a:pt x="39740" y="4779"/>
                </a:cubicBezTo>
                <a:cubicBezTo>
                  <a:pt x="40509" y="4765"/>
                  <a:pt x="41281" y="4758"/>
                  <a:pt x="42053" y="4758"/>
                </a:cubicBezTo>
                <a:cubicBezTo>
                  <a:pt x="44708" y="4758"/>
                  <a:pt x="47378" y="4834"/>
                  <a:pt x="50049" y="4909"/>
                </a:cubicBezTo>
                <a:cubicBezTo>
                  <a:pt x="53398" y="5007"/>
                  <a:pt x="56715" y="5235"/>
                  <a:pt x="60032" y="5527"/>
                </a:cubicBezTo>
                <a:cubicBezTo>
                  <a:pt x="63512" y="5852"/>
                  <a:pt x="66926" y="6308"/>
                  <a:pt x="70373" y="6893"/>
                </a:cubicBezTo>
                <a:cubicBezTo>
                  <a:pt x="70556" y="6925"/>
                  <a:pt x="70733" y="6940"/>
                  <a:pt x="70904" y="6940"/>
                </a:cubicBezTo>
                <a:cubicBezTo>
                  <a:pt x="71615" y="6940"/>
                  <a:pt x="72229" y="6669"/>
                  <a:pt x="72780" y="6145"/>
                </a:cubicBezTo>
                <a:cubicBezTo>
                  <a:pt x="73072" y="5885"/>
                  <a:pt x="73365" y="5625"/>
                  <a:pt x="73690" y="5430"/>
                </a:cubicBezTo>
                <a:cubicBezTo>
                  <a:pt x="74276" y="5072"/>
                  <a:pt x="74536" y="4617"/>
                  <a:pt x="74601" y="3934"/>
                </a:cubicBezTo>
                <a:cubicBezTo>
                  <a:pt x="74633" y="3153"/>
                  <a:pt x="74341" y="2698"/>
                  <a:pt x="73560" y="2568"/>
                </a:cubicBezTo>
                <a:cubicBezTo>
                  <a:pt x="72259" y="2373"/>
                  <a:pt x="70959" y="2145"/>
                  <a:pt x="69690" y="1950"/>
                </a:cubicBezTo>
                <a:cubicBezTo>
                  <a:pt x="64975" y="1170"/>
                  <a:pt x="60227" y="649"/>
                  <a:pt x="55447" y="389"/>
                </a:cubicBezTo>
                <a:cubicBezTo>
                  <a:pt x="52227" y="194"/>
                  <a:pt x="49008" y="64"/>
                  <a:pt x="45788" y="31"/>
                </a:cubicBezTo>
                <a:cubicBezTo>
                  <a:pt x="44450" y="11"/>
                  <a:pt x="43108" y="0"/>
                  <a:pt x="41765" y="0"/>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6"/>
          <p:cNvSpPr/>
          <p:nvPr/>
        </p:nvSpPr>
        <p:spPr>
          <a:xfrm rot="1828639" flipH="1">
            <a:off x="57346" y="1896666"/>
            <a:ext cx="1122940" cy="532039"/>
          </a:xfrm>
          <a:custGeom>
            <a:avLst/>
            <a:gdLst/>
            <a:ahLst/>
            <a:cxnLst/>
            <a:rect l="l" t="t" r="r" b="b"/>
            <a:pathLst>
              <a:path w="50537" h="23944" extrusionOk="0">
                <a:moveTo>
                  <a:pt x="17660" y="1"/>
                </a:moveTo>
                <a:cubicBezTo>
                  <a:pt x="16120" y="1"/>
                  <a:pt x="14580" y="25"/>
                  <a:pt x="13041" y="79"/>
                </a:cubicBezTo>
                <a:cubicBezTo>
                  <a:pt x="10407" y="144"/>
                  <a:pt x="7773" y="274"/>
                  <a:pt x="5171" y="534"/>
                </a:cubicBezTo>
                <a:cubicBezTo>
                  <a:pt x="3870" y="664"/>
                  <a:pt x="2635" y="892"/>
                  <a:pt x="1692" y="1900"/>
                </a:cubicBezTo>
                <a:cubicBezTo>
                  <a:pt x="911" y="2778"/>
                  <a:pt x="228" y="3721"/>
                  <a:pt x="66" y="4924"/>
                </a:cubicBezTo>
                <a:cubicBezTo>
                  <a:pt x="1" y="5607"/>
                  <a:pt x="163" y="6127"/>
                  <a:pt x="748" y="6485"/>
                </a:cubicBezTo>
                <a:cubicBezTo>
                  <a:pt x="1366" y="6908"/>
                  <a:pt x="1984" y="7233"/>
                  <a:pt x="2667" y="7526"/>
                </a:cubicBezTo>
                <a:cubicBezTo>
                  <a:pt x="6179" y="9152"/>
                  <a:pt x="9626" y="10908"/>
                  <a:pt x="12976" y="12859"/>
                </a:cubicBezTo>
                <a:cubicBezTo>
                  <a:pt x="16195" y="14745"/>
                  <a:pt x="19350" y="16729"/>
                  <a:pt x="22504" y="18745"/>
                </a:cubicBezTo>
                <a:cubicBezTo>
                  <a:pt x="24813" y="20208"/>
                  <a:pt x="27122" y="21704"/>
                  <a:pt x="29301" y="23395"/>
                </a:cubicBezTo>
                <a:cubicBezTo>
                  <a:pt x="29788" y="23761"/>
                  <a:pt x="30313" y="23944"/>
                  <a:pt x="30874" y="23944"/>
                </a:cubicBezTo>
                <a:cubicBezTo>
                  <a:pt x="31061" y="23944"/>
                  <a:pt x="31252" y="23924"/>
                  <a:pt x="31447" y="23883"/>
                </a:cubicBezTo>
                <a:cubicBezTo>
                  <a:pt x="31902" y="23818"/>
                  <a:pt x="32358" y="23688"/>
                  <a:pt x="32813" y="23623"/>
                </a:cubicBezTo>
                <a:cubicBezTo>
                  <a:pt x="33398" y="23525"/>
                  <a:pt x="33886" y="23428"/>
                  <a:pt x="34276" y="22810"/>
                </a:cubicBezTo>
                <a:cubicBezTo>
                  <a:pt x="34764" y="22029"/>
                  <a:pt x="34764" y="21477"/>
                  <a:pt x="34016" y="20924"/>
                </a:cubicBezTo>
                <a:cubicBezTo>
                  <a:pt x="31870" y="19265"/>
                  <a:pt x="29658" y="17737"/>
                  <a:pt x="27415" y="16241"/>
                </a:cubicBezTo>
                <a:cubicBezTo>
                  <a:pt x="23772" y="13834"/>
                  <a:pt x="20130" y="11461"/>
                  <a:pt x="16455" y="9119"/>
                </a:cubicBezTo>
                <a:cubicBezTo>
                  <a:pt x="16390" y="9054"/>
                  <a:pt x="16260" y="9054"/>
                  <a:pt x="16228" y="8859"/>
                </a:cubicBezTo>
                <a:lnTo>
                  <a:pt x="16228" y="8859"/>
                </a:lnTo>
                <a:cubicBezTo>
                  <a:pt x="16390" y="8924"/>
                  <a:pt x="16488" y="8924"/>
                  <a:pt x="16553" y="8957"/>
                </a:cubicBezTo>
                <a:cubicBezTo>
                  <a:pt x="21529" y="10485"/>
                  <a:pt x="26406" y="12241"/>
                  <a:pt x="31252" y="14127"/>
                </a:cubicBezTo>
                <a:cubicBezTo>
                  <a:pt x="36000" y="16013"/>
                  <a:pt x="40748" y="17899"/>
                  <a:pt x="45203" y="20468"/>
                </a:cubicBezTo>
                <a:cubicBezTo>
                  <a:pt x="45673" y="20737"/>
                  <a:pt x="46143" y="20898"/>
                  <a:pt x="46634" y="20898"/>
                </a:cubicBezTo>
                <a:cubicBezTo>
                  <a:pt x="46856" y="20898"/>
                  <a:pt x="47083" y="20865"/>
                  <a:pt x="47317" y="20794"/>
                </a:cubicBezTo>
                <a:cubicBezTo>
                  <a:pt x="47707" y="20664"/>
                  <a:pt x="48097" y="20533"/>
                  <a:pt x="48455" y="20501"/>
                </a:cubicBezTo>
                <a:cubicBezTo>
                  <a:pt x="49203" y="20436"/>
                  <a:pt x="49723" y="20208"/>
                  <a:pt x="50146" y="19525"/>
                </a:cubicBezTo>
                <a:cubicBezTo>
                  <a:pt x="50536" y="18810"/>
                  <a:pt x="50471" y="18257"/>
                  <a:pt x="49788" y="17867"/>
                </a:cubicBezTo>
                <a:cubicBezTo>
                  <a:pt x="47479" y="16501"/>
                  <a:pt x="45105" y="15265"/>
                  <a:pt x="42666" y="14127"/>
                </a:cubicBezTo>
                <a:cubicBezTo>
                  <a:pt x="36292" y="11168"/>
                  <a:pt x="29723" y="8664"/>
                  <a:pt x="23154" y="6257"/>
                </a:cubicBezTo>
                <a:cubicBezTo>
                  <a:pt x="21529" y="5672"/>
                  <a:pt x="19903" y="5087"/>
                  <a:pt x="18277" y="4534"/>
                </a:cubicBezTo>
                <a:cubicBezTo>
                  <a:pt x="18277" y="4501"/>
                  <a:pt x="18277" y="4501"/>
                  <a:pt x="18309" y="4469"/>
                </a:cubicBezTo>
                <a:lnTo>
                  <a:pt x="24780" y="4469"/>
                </a:lnTo>
                <a:cubicBezTo>
                  <a:pt x="24878" y="4469"/>
                  <a:pt x="25008" y="4469"/>
                  <a:pt x="25041" y="4566"/>
                </a:cubicBezTo>
                <a:cubicBezTo>
                  <a:pt x="25195" y="4853"/>
                  <a:pt x="25409" y="4930"/>
                  <a:pt x="25652" y="4930"/>
                </a:cubicBezTo>
                <a:cubicBezTo>
                  <a:pt x="25768" y="4930"/>
                  <a:pt x="25890" y="4913"/>
                  <a:pt x="26016" y="4892"/>
                </a:cubicBezTo>
                <a:cubicBezTo>
                  <a:pt x="26406" y="4859"/>
                  <a:pt x="26764" y="4729"/>
                  <a:pt x="27122" y="4501"/>
                </a:cubicBezTo>
                <a:cubicBezTo>
                  <a:pt x="27642" y="4176"/>
                  <a:pt x="28163" y="3851"/>
                  <a:pt x="28683" y="3526"/>
                </a:cubicBezTo>
                <a:cubicBezTo>
                  <a:pt x="29268" y="3168"/>
                  <a:pt x="29788" y="2843"/>
                  <a:pt x="29919" y="2062"/>
                </a:cubicBezTo>
                <a:cubicBezTo>
                  <a:pt x="30081" y="1184"/>
                  <a:pt x="29788" y="599"/>
                  <a:pt x="28943" y="501"/>
                </a:cubicBezTo>
                <a:cubicBezTo>
                  <a:pt x="26439" y="241"/>
                  <a:pt x="23935" y="79"/>
                  <a:pt x="21431" y="46"/>
                </a:cubicBezTo>
                <a:cubicBezTo>
                  <a:pt x="20174" y="17"/>
                  <a:pt x="18917" y="1"/>
                  <a:pt x="17660" y="1"/>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02;p48"/>
          <p:cNvSpPr txBox="1">
            <a:spLocks/>
          </p:cNvSpPr>
          <p:nvPr/>
        </p:nvSpPr>
        <p:spPr>
          <a:xfrm>
            <a:off x="2856890" y="3499052"/>
            <a:ext cx="5455828"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7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700"/>
              <a:buFont typeface="Arimo"/>
              <a:buNone/>
              <a:defRPr sz="1700" b="0" i="0" u="none" strike="noStrike" cap="none">
                <a:solidFill>
                  <a:schemeClr val="dk1"/>
                </a:solidFill>
                <a:latin typeface="Arimo"/>
                <a:ea typeface="Arimo"/>
                <a:cs typeface="Arimo"/>
                <a:sym typeface="Arimo"/>
              </a:defRPr>
            </a:lvl9pPr>
          </a:lstStyle>
          <a:p>
            <a:pPr marL="0" indent="0" algn="just"/>
            <a:r>
              <a:rPr lang="id-ID" dirty="0">
                <a:latin typeface="Times New Roman" panose="02020603050405020304" pitchFamily="18" charset="0"/>
                <a:cs typeface="Times New Roman" panose="02020603050405020304" pitchFamily="18" charset="0"/>
              </a:rPr>
              <a:t>Penelitian tentang sistem informasi tiket bioskop </a:t>
            </a:r>
            <a:r>
              <a:rPr lang="id-ID" dirty="0" smtClean="0">
                <a:latin typeface="Times New Roman" panose="02020603050405020304" pitchFamily="18" charset="0"/>
                <a:cs typeface="Times New Roman" panose="02020603050405020304" pitchFamily="18" charset="0"/>
              </a:rPr>
              <a:t>sebelumnya juga pernah dibuat </a:t>
            </a:r>
            <a:r>
              <a:rPr lang="id-ID" dirty="0">
                <a:latin typeface="Times New Roman" panose="02020603050405020304" pitchFamily="18" charset="0"/>
                <a:cs typeface="Times New Roman" panose="02020603050405020304" pitchFamily="18" charset="0"/>
              </a:rPr>
              <a:t>oleh Suryoko (2017) yang dibuat </a:t>
            </a:r>
            <a:r>
              <a:rPr lang="id-ID" dirty="0" smtClean="0">
                <a:latin typeface="Times New Roman" panose="02020603050405020304" pitchFamily="18" charset="0"/>
                <a:cs typeface="Times New Roman" panose="02020603050405020304" pitchFamily="18" charset="0"/>
              </a:rPr>
              <a:t>secara online </a:t>
            </a:r>
            <a:r>
              <a:rPr lang="id-ID" dirty="0">
                <a:latin typeface="Times New Roman" panose="02020603050405020304" pitchFamily="18" charset="0"/>
                <a:cs typeface="Times New Roman" panose="02020603050405020304" pitchFamily="18" charset="0"/>
              </a:rPr>
              <a:t>kemudian user </a:t>
            </a:r>
            <a:r>
              <a:rPr lang="id-ID" dirty="0" smtClean="0">
                <a:latin typeface="Times New Roman" panose="02020603050405020304" pitchFamily="18" charset="0"/>
                <a:cs typeface="Times New Roman" panose="02020603050405020304" pitchFamily="18" charset="0"/>
              </a:rPr>
              <a:t>dapat melihat </a:t>
            </a:r>
            <a:r>
              <a:rPr lang="id-ID" dirty="0">
                <a:latin typeface="Times New Roman" panose="02020603050405020304" pitchFamily="18" charset="0"/>
                <a:cs typeface="Times New Roman" panose="02020603050405020304" pitchFamily="18" charset="0"/>
              </a:rPr>
              <a:t>informasi filem </a:t>
            </a:r>
            <a:r>
              <a:rPr lang="id-ID" dirty="0" smtClean="0">
                <a:latin typeface="Times New Roman" panose="02020603050405020304" pitchFamily="18" charset="0"/>
                <a:cs typeface="Times New Roman" panose="02020603050405020304" pitchFamily="18" charset="0"/>
              </a:rPr>
              <a:t>secara online </a:t>
            </a:r>
            <a:r>
              <a:rPr lang="id-ID" dirty="0">
                <a:latin typeface="Times New Roman" panose="02020603050405020304" pitchFamily="18" charset="0"/>
                <a:cs typeface="Times New Roman" panose="02020603050405020304" pitchFamily="18" charset="0"/>
              </a:rPr>
              <a:t>dan pemesanan tiket secara online </a:t>
            </a:r>
            <a:r>
              <a:rPr lang="id-ID" dirty="0" smtClean="0">
                <a:latin typeface="Times New Roman" panose="02020603050405020304" pitchFamily="18" charset="0"/>
                <a:cs typeface="Times New Roman" panose="02020603050405020304" pitchFamily="18" charset="0"/>
              </a:rPr>
              <a:t>pada buaran teater.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59" name="Google Shape;2259;p47"/>
          <p:cNvSpPr txBox="1">
            <a:spLocks noGrp="1"/>
          </p:cNvSpPr>
          <p:nvPr>
            <p:ph type="title"/>
          </p:nvPr>
        </p:nvSpPr>
        <p:spPr>
          <a:xfrm>
            <a:off x="1101741" y="280883"/>
            <a:ext cx="4794234" cy="18465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BAB III </a:t>
            </a:r>
            <a:r>
              <a:rPr lang="id-ID" dirty="0" smtClean="0">
                <a:highlight>
                  <a:schemeClr val="dk2"/>
                </a:highlight>
              </a:rPr>
              <a:t>PEMBAHASAN</a:t>
            </a:r>
            <a:endParaRPr dirty="0">
              <a:highlight>
                <a:schemeClr val="dk2"/>
              </a:highlight>
            </a:endParaRPr>
          </a:p>
        </p:txBody>
      </p:sp>
      <p:grpSp>
        <p:nvGrpSpPr>
          <p:cNvPr id="2260" name="Google Shape;2260;p47"/>
          <p:cNvGrpSpPr/>
          <p:nvPr/>
        </p:nvGrpSpPr>
        <p:grpSpPr>
          <a:xfrm>
            <a:off x="7855164" y="3319661"/>
            <a:ext cx="1505487" cy="1260902"/>
            <a:chOff x="12321860" y="1260800"/>
            <a:chExt cx="974740" cy="816435"/>
          </a:xfrm>
        </p:grpSpPr>
        <p:sp>
          <p:nvSpPr>
            <p:cNvPr id="2261" name="Google Shape;2261;p47"/>
            <p:cNvSpPr/>
            <p:nvPr/>
          </p:nvSpPr>
          <p:spPr>
            <a:xfrm>
              <a:off x="12414786" y="1302786"/>
              <a:ext cx="881814" cy="774449"/>
            </a:xfrm>
            <a:custGeom>
              <a:avLst/>
              <a:gdLst/>
              <a:ahLst/>
              <a:cxnLst/>
              <a:rect l="l" t="t" r="r" b="b"/>
              <a:pathLst>
                <a:path w="19301" h="16951" extrusionOk="0">
                  <a:moveTo>
                    <a:pt x="9658" y="5146"/>
                  </a:moveTo>
                  <a:cubicBezTo>
                    <a:pt x="10117" y="5146"/>
                    <a:pt x="10584" y="5241"/>
                    <a:pt x="11031" y="5443"/>
                  </a:cubicBezTo>
                  <a:cubicBezTo>
                    <a:pt x="12702" y="6201"/>
                    <a:pt x="13450" y="8170"/>
                    <a:pt x="12691" y="9852"/>
                  </a:cubicBezTo>
                  <a:cubicBezTo>
                    <a:pt x="12134" y="11080"/>
                    <a:pt x="10918" y="11810"/>
                    <a:pt x="9649" y="11810"/>
                  </a:cubicBezTo>
                  <a:cubicBezTo>
                    <a:pt x="9191" y="11810"/>
                    <a:pt x="8725" y="11714"/>
                    <a:pt x="8281" y="11513"/>
                  </a:cubicBezTo>
                  <a:cubicBezTo>
                    <a:pt x="6599" y="10754"/>
                    <a:pt x="5862" y="8786"/>
                    <a:pt x="6621" y="7103"/>
                  </a:cubicBezTo>
                  <a:cubicBezTo>
                    <a:pt x="7178" y="5875"/>
                    <a:pt x="8388" y="5146"/>
                    <a:pt x="9658" y="5146"/>
                  </a:cubicBezTo>
                  <a:close/>
                  <a:moveTo>
                    <a:pt x="9653" y="0"/>
                  </a:moveTo>
                  <a:cubicBezTo>
                    <a:pt x="6427" y="0"/>
                    <a:pt x="3346" y="1856"/>
                    <a:pt x="1925" y="4981"/>
                  </a:cubicBezTo>
                  <a:cubicBezTo>
                    <a:pt x="0" y="9248"/>
                    <a:pt x="1892" y="14273"/>
                    <a:pt x="6159" y="16198"/>
                  </a:cubicBezTo>
                  <a:cubicBezTo>
                    <a:pt x="7292" y="16709"/>
                    <a:pt x="8478" y="16951"/>
                    <a:pt x="9645" y="16951"/>
                  </a:cubicBezTo>
                  <a:cubicBezTo>
                    <a:pt x="12872" y="16951"/>
                    <a:pt x="15955" y="15101"/>
                    <a:pt x="17376" y="11975"/>
                  </a:cubicBezTo>
                  <a:cubicBezTo>
                    <a:pt x="19300" y="7708"/>
                    <a:pt x="17409" y="2682"/>
                    <a:pt x="13142" y="758"/>
                  </a:cubicBezTo>
                  <a:cubicBezTo>
                    <a:pt x="12008" y="243"/>
                    <a:pt x="10821" y="0"/>
                    <a:pt x="9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2321860" y="1260800"/>
              <a:ext cx="882271" cy="774723"/>
            </a:xfrm>
            <a:custGeom>
              <a:avLst/>
              <a:gdLst/>
              <a:ahLst/>
              <a:cxnLst/>
              <a:rect l="l" t="t" r="r" b="b"/>
              <a:pathLst>
                <a:path w="19311" h="16957" extrusionOk="0">
                  <a:moveTo>
                    <a:pt x="9659" y="5141"/>
                  </a:moveTo>
                  <a:cubicBezTo>
                    <a:pt x="10118" y="5141"/>
                    <a:pt x="10584" y="5237"/>
                    <a:pt x="11030" y="5438"/>
                  </a:cubicBezTo>
                  <a:cubicBezTo>
                    <a:pt x="12702" y="6197"/>
                    <a:pt x="13450" y="8176"/>
                    <a:pt x="12691" y="9848"/>
                  </a:cubicBezTo>
                  <a:cubicBezTo>
                    <a:pt x="12133" y="11084"/>
                    <a:pt x="10922" y="11816"/>
                    <a:pt x="9652" y="11816"/>
                  </a:cubicBezTo>
                  <a:cubicBezTo>
                    <a:pt x="9193" y="11816"/>
                    <a:pt x="8727" y="11721"/>
                    <a:pt x="8281" y="11519"/>
                  </a:cubicBezTo>
                  <a:cubicBezTo>
                    <a:pt x="6609" y="10760"/>
                    <a:pt x="5862" y="8781"/>
                    <a:pt x="6620" y="7109"/>
                  </a:cubicBezTo>
                  <a:cubicBezTo>
                    <a:pt x="7178" y="5873"/>
                    <a:pt x="8389" y="5141"/>
                    <a:pt x="9659" y="5141"/>
                  </a:cubicBezTo>
                  <a:close/>
                  <a:moveTo>
                    <a:pt x="9666" y="0"/>
                  </a:moveTo>
                  <a:cubicBezTo>
                    <a:pt x="6436" y="0"/>
                    <a:pt x="3349" y="1853"/>
                    <a:pt x="1936" y="4987"/>
                  </a:cubicBezTo>
                  <a:cubicBezTo>
                    <a:pt x="0" y="9254"/>
                    <a:pt x="1903" y="14269"/>
                    <a:pt x="6158" y="16204"/>
                  </a:cubicBezTo>
                  <a:cubicBezTo>
                    <a:pt x="7291" y="16715"/>
                    <a:pt x="8477" y="16957"/>
                    <a:pt x="9645" y="16957"/>
                  </a:cubicBezTo>
                  <a:cubicBezTo>
                    <a:pt x="12875" y="16957"/>
                    <a:pt x="15962" y="15104"/>
                    <a:pt x="17376" y="11970"/>
                  </a:cubicBezTo>
                  <a:cubicBezTo>
                    <a:pt x="19311" y="7703"/>
                    <a:pt x="17409" y="2689"/>
                    <a:pt x="13153" y="753"/>
                  </a:cubicBezTo>
                  <a:cubicBezTo>
                    <a:pt x="12020" y="242"/>
                    <a:pt x="10834" y="0"/>
                    <a:pt x="9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2546408" y="1457891"/>
              <a:ext cx="433163" cy="380348"/>
            </a:xfrm>
            <a:custGeom>
              <a:avLst/>
              <a:gdLst/>
              <a:ahLst/>
              <a:cxnLst/>
              <a:rect l="l" t="t" r="r" b="b"/>
              <a:pathLst>
                <a:path w="9481" h="8325" extrusionOk="0">
                  <a:moveTo>
                    <a:pt x="4744" y="1009"/>
                  </a:moveTo>
                  <a:cubicBezTo>
                    <a:pt x="5178" y="1009"/>
                    <a:pt x="5618" y="1099"/>
                    <a:pt x="6038" y="1289"/>
                  </a:cubicBezTo>
                  <a:cubicBezTo>
                    <a:pt x="7633" y="2004"/>
                    <a:pt x="8337" y="3873"/>
                    <a:pt x="7622" y="5468"/>
                  </a:cubicBezTo>
                  <a:cubicBezTo>
                    <a:pt x="7089" y="6631"/>
                    <a:pt x="5938" y="7320"/>
                    <a:pt x="4737" y="7320"/>
                  </a:cubicBezTo>
                  <a:cubicBezTo>
                    <a:pt x="4303" y="7320"/>
                    <a:pt x="3863" y="7230"/>
                    <a:pt x="3443" y="7040"/>
                  </a:cubicBezTo>
                  <a:cubicBezTo>
                    <a:pt x="1848" y="6326"/>
                    <a:pt x="1144" y="4445"/>
                    <a:pt x="1859" y="2861"/>
                  </a:cubicBezTo>
                  <a:cubicBezTo>
                    <a:pt x="2393" y="1698"/>
                    <a:pt x="3543" y="1009"/>
                    <a:pt x="4744" y="1009"/>
                  </a:cubicBezTo>
                  <a:close/>
                  <a:moveTo>
                    <a:pt x="4738" y="0"/>
                  </a:moveTo>
                  <a:cubicBezTo>
                    <a:pt x="3155" y="0"/>
                    <a:pt x="1640" y="911"/>
                    <a:pt x="947" y="2444"/>
                  </a:cubicBezTo>
                  <a:cubicBezTo>
                    <a:pt x="1" y="4544"/>
                    <a:pt x="936" y="7007"/>
                    <a:pt x="3025" y="7953"/>
                  </a:cubicBezTo>
                  <a:cubicBezTo>
                    <a:pt x="3581" y="8205"/>
                    <a:pt x="4165" y="8324"/>
                    <a:pt x="4740" y="8324"/>
                  </a:cubicBezTo>
                  <a:cubicBezTo>
                    <a:pt x="6324" y="8324"/>
                    <a:pt x="7841" y="7419"/>
                    <a:pt x="8535" y="5886"/>
                  </a:cubicBezTo>
                  <a:cubicBezTo>
                    <a:pt x="9480" y="3785"/>
                    <a:pt x="8546" y="1322"/>
                    <a:pt x="6456" y="376"/>
                  </a:cubicBezTo>
                  <a:cubicBezTo>
                    <a:pt x="5899" y="121"/>
                    <a:pt x="5314" y="0"/>
                    <a:pt x="4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2547413" y="1376569"/>
              <a:ext cx="175394" cy="137702"/>
            </a:xfrm>
            <a:custGeom>
              <a:avLst/>
              <a:gdLst/>
              <a:ahLst/>
              <a:cxnLst/>
              <a:rect l="l" t="t" r="r" b="b"/>
              <a:pathLst>
                <a:path w="3839" h="3014" extrusionOk="0">
                  <a:moveTo>
                    <a:pt x="3839" y="1"/>
                  </a:moveTo>
                  <a:lnTo>
                    <a:pt x="3839" y="1"/>
                  </a:lnTo>
                  <a:cubicBezTo>
                    <a:pt x="3421" y="67"/>
                    <a:pt x="3014" y="188"/>
                    <a:pt x="2629" y="364"/>
                  </a:cubicBezTo>
                  <a:cubicBezTo>
                    <a:pt x="2233" y="529"/>
                    <a:pt x="1870" y="759"/>
                    <a:pt x="1529" y="1012"/>
                  </a:cubicBezTo>
                  <a:cubicBezTo>
                    <a:pt x="1199" y="1287"/>
                    <a:pt x="892" y="1584"/>
                    <a:pt x="639" y="1925"/>
                  </a:cubicBezTo>
                  <a:cubicBezTo>
                    <a:pt x="375" y="2255"/>
                    <a:pt x="155" y="2629"/>
                    <a:pt x="1" y="3014"/>
                  </a:cubicBezTo>
                  <a:cubicBezTo>
                    <a:pt x="188" y="2640"/>
                    <a:pt x="430" y="2288"/>
                    <a:pt x="694" y="1969"/>
                  </a:cubicBezTo>
                  <a:cubicBezTo>
                    <a:pt x="957" y="1650"/>
                    <a:pt x="1265" y="1353"/>
                    <a:pt x="1595" y="1100"/>
                  </a:cubicBezTo>
                  <a:cubicBezTo>
                    <a:pt x="1925" y="836"/>
                    <a:pt x="2277" y="617"/>
                    <a:pt x="2662" y="430"/>
                  </a:cubicBezTo>
                  <a:cubicBezTo>
                    <a:pt x="3036" y="243"/>
                    <a:pt x="3432" y="100"/>
                    <a:pt x="38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2454990" y="1397174"/>
              <a:ext cx="115589" cy="267820"/>
            </a:xfrm>
            <a:custGeom>
              <a:avLst/>
              <a:gdLst/>
              <a:ahLst/>
              <a:cxnLst/>
              <a:rect l="l" t="t" r="r" b="b"/>
              <a:pathLst>
                <a:path w="2530" h="5862" extrusionOk="0">
                  <a:moveTo>
                    <a:pt x="2530" y="1"/>
                  </a:moveTo>
                  <a:cubicBezTo>
                    <a:pt x="2101" y="341"/>
                    <a:pt x="1716" y="748"/>
                    <a:pt x="1386" y="1188"/>
                  </a:cubicBezTo>
                  <a:cubicBezTo>
                    <a:pt x="1056" y="1639"/>
                    <a:pt x="792" y="2123"/>
                    <a:pt x="572" y="2629"/>
                  </a:cubicBezTo>
                  <a:cubicBezTo>
                    <a:pt x="363" y="3135"/>
                    <a:pt x="198" y="3674"/>
                    <a:pt x="110" y="4212"/>
                  </a:cubicBezTo>
                  <a:cubicBezTo>
                    <a:pt x="22" y="4762"/>
                    <a:pt x="0" y="5312"/>
                    <a:pt x="44" y="5862"/>
                  </a:cubicBezTo>
                  <a:cubicBezTo>
                    <a:pt x="44" y="5312"/>
                    <a:pt x="88" y="4762"/>
                    <a:pt x="187" y="4234"/>
                  </a:cubicBezTo>
                  <a:cubicBezTo>
                    <a:pt x="286" y="3696"/>
                    <a:pt x="451" y="3168"/>
                    <a:pt x="660" y="2673"/>
                  </a:cubicBezTo>
                  <a:cubicBezTo>
                    <a:pt x="869" y="2167"/>
                    <a:pt x="1144" y="1683"/>
                    <a:pt x="1452" y="1243"/>
                  </a:cubicBezTo>
                  <a:cubicBezTo>
                    <a:pt x="1760" y="792"/>
                    <a:pt x="2123" y="374"/>
                    <a:pt x="2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12497204" y="1658454"/>
              <a:ext cx="50256" cy="170871"/>
            </a:xfrm>
            <a:custGeom>
              <a:avLst/>
              <a:gdLst/>
              <a:ahLst/>
              <a:cxnLst/>
              <a:rect l="l" t="t" r="r" b="b"/>
              <a:pathLst>
                <a:path w="1100" h="3740" extrusionOk="0">
                  <a:moveTo>
                    <a:pt x="99" y="0"/>
                  </a:moveTo>
                  <a:cubicBezTo>
                    <a:pt x="22" y="330"/>
                    <a:pt x="0" y="660"/>
                    <a:pt x="22" y="1001"/>
                  </a:cubicBezTo>
                  <a:cubicBezTo>
                    <a:pt x="33" y="1331"/>
                    <a:pt x="88" y="1661"/>
                    <a:pt x="165" y="1991"/>
                  </a:cubicBezTo>
                  <a:cubicBezTo>
                    <a:pt x="264" y="2309"/>
                    <a:pt x="374" y="2628"/>
                    <a:pt x="539" y="2914"/>
                  </a:cubicBezTo>
                  <a:cubicBezTo>
                    <a:pt x="693" y="3211"/>
                    <a:pt x="880" y="3497"/>
                    <a:pt x="1100" y="3739"/>
                  </a:cubicBezTo>
                  <a:cubicBezTo>
                    <a:pt x="913" y="3464"/>
                    <a:pt x="748" y="3178"/>
                    <a:pt x="605" y="2881"/>
                  </a:cubicBezTo>
                  <a:cubicBezTo>
                    <a:pt x="462" y="2584"/>
                    <a:pt x="341" y="2276"/>
                    <a:pt x="264" y="1958"/>
                  </a:cubicBezTo>
                  <a:cubicBezTo>
                    <a:pt x="176" y="1639"/>
                    <a:pt x="121" y="1320"/>
                    <a:pt x="99" y="990"/>
                  </a:cubicBezTo>
                  <a:cubicBezTo>
                    <a:pt x="66" y="660"/>
                    <a:pt x="66" y="330"/>
                    <a:pt x="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12480117" y="1812189"/>
              <a:ext cx="254754" cy="162191"/>
            </a:xfrm>
            <a:custGeom>
              <a:avLst/>
              <a:gdLst/>
              <a:ahLst/>
              <a:cxnLst/>
              <a:rect l="l" t="t" r="r" b="b"/>
              <a:pathLst>
                <a:path w="5576" h="3550" extrusionOk="0">
                  <a:moveTo>
                    <a:pt x="0" y="0"/>
                  </a:moveTo>
                  <a:lnTo>
                    <a:pt x="0" y="0"/>
                  </a:lnTo>
                  <a:cubicBezTo>
                    <a:pt x="297" y="495"/>
                    <a:pt x="627" y="979"/>
                    <a:pt x="1001" y="1430"/>
                  </a:cubicBezTo>
                  <a:cubicBezTo>
                    <a:pt x="1375" y="1870"/>
                    <a:pt x="1793" y="2277"/>
                    <a:pt x="2277" y="2617"/>
                  </a:cubicBezTo>
                  <a:cubicBezTo>
                    <a:pt x="2749" y="2947"/>
                    <a:pt x="3277" y="3222"/>
                    <a:pt x="3838" y="3376"/>
                  </a:cubicBezTo>
                  <a:cubicBezTo>
                    <a:pt x="4220" y="3489"/>
                    <a:pt x="4617" y="3550"/>
                    <a:pt x="5015" y="3550"/>
                  </a:cubicBezTo>
                  <a:cubicBezTo>
                    <a:pt x="5202" y="3550"/>
                    <a:pt x="5389" y="3536"/>
                    <a:pt x="5576" y="3508"/>
                  </a:cubicBezTo>
                  <a:lnTo>
                    <a:pt x="5576" y="3508"/>
                  </a:lnTo>
                  <a:cubicBezTo>
                    <a:pt x="5458" y="3519"/>
                    <a:pt x="5341" y="3525"/>
                    <a:pt x="5223" y="3525"/>
                  </a:cubicBezTo>
                  <a:cubicBezTo>
                    <a:pt x="4759" y="3525"/>
                    <a:pt x="4299" y="3442"/>
                    <a:pt x="3860" y="3310"/>
                  </a:cubicBezTo>
                  <a:cubicBezTo>
                    <a:pt x="3310" y="3134"/>
                    <a:pt x="2793" y="2870"/>
                    <a:pt x="2332" y="2540"/>
                  </a:cubicBezTo>
                  <a:cubicBezTo>
                    <a:pt x="1859" y="2211"/>
                    <a:pt x="1441" y="1804"/>
                    <a:pt x="1056" y="1375"/>
                  </a:cubicBezTo>
                  <a:cubicBezTo>
                    <a:pt x="671" y="946"/>
                    <a:pt x="330" y="4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12740849" y="1910140"/>
              <a:ext cx="177405" cy="29880"/>
            </a:xfrm>
            <a:custGeom>
              <a:avLst/>
              <a:gdLst/>
              <a:ahLst/>
              <a:cxnLst/>
              <a:rect l="l" t="t" r="r" b="b"/>
              <a:pathLst>
                <a:path w="3883" h="654" extrusionOk="0">
                  <a:moveTo>
                    <a:pt x="3883" y="1"/>
                  </a:moveTo>
                  <a:lnTo>
                    <a:pt x="3883" y="1"/>
                  </a:lnTo>
                  <a:cubicBezTo>
                    <a:pt x="3564" y="100"/>
                    <a:pt x="3256" y="188"/>
                    <a:pt x="2937" y="265"/>
                  </a:cubicBezTo>
                  <a:cubicBezTo>
                    <a:pt x="2607" y="341"/>
                    <a:pt x="2288" y="407"/>
                    <a:pt x="1969" y="462"/>
                  </a:cubicBezTo>
                  <a:cubicBezTo>
                    <a:pt x="1639" y="517"/>
                    <a:pt x="1320" y="550"/>
                    <a:pt x="990" y="572"/>
                  </a:cubicBezTo>
                  <a:cubicBezTo>
                    <a:pt x="660" y="594"/>
                    <a:pt x="331" y="605"/>
                    <a:pt x="1" y="605"/>
                  </a:cubicBezTo>
                  <a:cubicBezTo>
                    <a:pt x="253" y="639"/>
                    <a:pt x="505" y="653"/>
                    <a:pt x="757" y="653"/>
                  </a:cubicBezTo>
                  <a:cubicBezTo>
                    <a:pt x="835" y="653"/>
                    <a:pt x="913" y="652"/>
                    <a:pt x="990" y="649"/>
                  </a:cubicBezTo>
                  <a:cubicBezTo>
                    <a:pt x="1320" y="638"/>
                    <a:pt x="1650" y="605"/>
                    <a:pt x="1980" y="550"/>
                  </a:cubicBezTo>
                  <a:cubicBezTo>
                    <a:pt x="2310" y="495"/>
                    <a:pt x="2629" y="429"/>
                    <a:pt x="2948" y="341"/>
                  </a:cubicBezTo>
                  <a:cubicBezTo>
                    <a:pt x="3267" y="254"/>
                    <a:pt x="3586" y="144"/>
                    <a:pt x="3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12766480" y="1867926"/>
              <a:ext cx="147753" cy="38743"/>
            </a:xfrm>
            <a:custGeom>
              <a:avLst/>
              <a:gdLst/>
              <a:ahLst/>
              <a:cxnLst/>
              <a:rect l="l" t="t" r="r" b="b"/>
              <a:pathLst>
                <a:path w="3234" h="848" extrusionOk="0">
                  <a:moveTo>
                    <a:pt x="3234" y="1"/>
                  </a:moveTo>
                  <a:lnTo>
                    <a:pt x="3234" y="1"/>
                  </a:lnTo>
                  <a:cubicBezTo>
                    <a:pt x="2970" y="78"/>
                    <a:pt x="2706" y="166"/>
                    <a:pt x="2431" y="254"/>
                  </a:cubicBezTo>
                  <a:cubicBezTo>
                    <a:pt x="2167" y="331"/>
                    <a:pt x="1903" y="408"/>
                    <a:pt x="1628" y="474"/>
                  </a:cubicBezTo>
                  <a:cubicBezTo>
                    <a:pt x="1364" y="551"/>
                    <a:pt x="1089" y="606"/>
                    <a:pt x="825" y="672"/>
                  </a:cubicBezTo>
                  <a:cubicBezTo>
                    <a:pt x="550" y="738"/>
                    <a:pt x="275" y="793"/>
                    <a:pt x="1" y="848"/>
                  </a:cubicBezTo>
                  <a:cubicBezTo>
                    <a:pt x="286" y="826"/>
                    <a:pt x="561" y="793"/>
                    <a:pt x="836" y="749"/>
                  </a:cubicBezTo>
                  <a:cubicBezTo>
                    <a:pt x="1111" y="705"/>
                    <a:pt x="1386" y="639"/>
                    <a:pt x="1661" y="573"/>
                  </a:cubicBezTo>
                  <a:cubicBezTo>
                    <a:pt x="1925" y="496"/>
                    <a:pt x="2200" y="419"/>
                    <a:pt x="2464" y="320"/>
                  </a:cubicBezTo>
                  <a:cubicBezTo>
                    <a:pt x="2728" y="232"/>
                    <a:pt x="2981" y="122"/>
                    <a:pt x="3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12944336" y="1473561"/>
              <a:ext cx="63871" cy="313553"/>
            </a:xfrm>
            <a:custGeom>
              <a:avLst/>
              <a:gdLst/>
              <a:ahLst/>
              <a:cxnLst/>
              <a:rect l="l" t="t" r="r" b="b"/>
              <a:pathLst>
                <a:path w="1398" h="6863" extrusionOk="0">
                  <a:moveTo>
                    <a:pt x="935" y="0"/>
                  </a:moveTo>
                  <a:cubicBezTo>
                    <a:pt x="1111" y="572"/>
                    <a:pt x="1221" y="1166"/>
                    <a:pt x="1265" y="1760"/>
                  </a:cubicBezTo>
                  <a:cubicBezTo>
                    <a:pt x="1309" y="2353"/>
                    <a:pt x="1287" y="2947"/>
                    <a:pt x="1210" y="3530"/>
                  </a:cubicBezTo>
                  <a:cubicBezTo>
                    <a:pt x="1133" y="4124"/>
                    <a:pt x="979" y="4707"/>
                    <a:pt x="781" y="5257"/>
                  </a:cubicBezTo>
                  <a:cubicBezTo>
                    <a:pt x="583" y="5818"/>
                    <a:pt x="319" y="6356"/>
                    <a:pt x="0" y="6862"/>
                  </a:cubicBezTo>
                  <a:cubicBezTo>
                    <a:pt x="352" y="6378"/>
                    <a:pt x="638" y="5851"/>
                    <a:pt x="858" y="5290"/>
                  </a:cubicBezTo>
                  <a:cubicBezTo>
                    <a:pt x="1078" y="4729"/>
                    <a:pt x="1221" y="4146"/>
                    <a:pt x="1309" y="3552"/>
                  </a:cubicBezTo>
                  <a:cubicBezTo>
                    <a:pt x="1386" y="2947"/>
                    <a:pt x="1397" y="2342"/>
                    <a:pt x="1342" y="1749"/>
                  </a:cubicBezTo>
                  <a:cubicBezTo>
                    <a:pt x="1276" y="1155"/>
                    <a:pt x="1144" y="561"/>
                    <a:pt x="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13008160" y="1571513"/>
              <a:ext cx="47743" cy="216102"/>
            </a:xfrm>
            <a:custGeom>
              <a:avLst/>
              <a:gdLst/>
              <a:ahLst/>
              <a:cxnLst/>
              <a:rect l="l" t="t" r="r" b="b"/>
              <a:pathLst>
                <a:path w="1045" h="4730" extrusionOk="0">
                  <a:moveTo>
                    <a:pt x="946" y="1"/>
                  </a:moveTo>
                  <a:lnTo>
                    <a:pt x="946" y="1"/>
                  </a:lnTo>
                  <a:cubicBezTo>
                    <a:pt x="979" y="407"/>
                    <a:pt x="979" y="825"/>
                    <a:pt x="957" y="1221"/>
                  </a:cubicBezTo>
                  <a:cubicBezTo>
                    <a:pt x="935" y="1628"/>
                    <a:pt x="880" y="2035"/>
                    <a:pt x="803" y="2431"/>
                  </a:cubicBezTo>
                  <a:cubicBezTo>
                    <a:pt x="726" y="2838"/>
                    <a:pt x="616" y="3223"/>
                    <a:pt x="484" y="3608"/>
                  </a:cubicBezTo>
                  <a:cubicBezTo>
                    <a:pt x="341" y="3992"/>
                    <a:pt x="187" y="4366"/>
                    <a:pt x="0" y="4729"/>
                  </a:cubicBezTo>
                  <a:cubicBezTo>
                    <a:pt x="220" y="4388"/>
                    <a:pt x="396" y="4014"/>
                    <a:pt x="550" y="3641"/>
                  </a:cubicBezTo>
                  <a:cubicBezTo>
                    <a:pt x="704" y="3256"/>
                    <a:pt x="814" y="2860"/>
                    <a:pt x="902" y="2453"/>
                  </a:cubicBezTo>
                  <a:cubicBezTo>
                    <a:pt x="979" y="2046"/>
                    <a:pt x="1023" y="1639"/>
                    <a:pt x="1034" y="1232"/>
                  </a:cubicBezTo>
                  <a:cubicBezTo>
                    <a:pt x="1045" y="814"/>
                    <a:pt x="1023" y="407"/>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12776531" y="1331842"/>
              <a:ext cx="190974" cy="117645"/>
            </a:xfrm>
            <a:custGeom>
              <a:avLst/>
              <a:gdLst/>
              <a:ahLst/>
              <a:cxnLst/>
              <a:rect l="l" t="t" r="r" b="b"/>
              <a:pathLst>
                <a:path w="4180" h="2575" extrusionOk="0">
                  <a:moveTo>
                    <a:pt x="0" y="1"/>
                  </a:moveTo>
                  <a:lnTo>
                    <a:pt x="0" y="1"/>
                  </a:lnTo>
                  <a:cubicBezTo>
                    <a:pt x="418" y="78"/>
                    <a:pt x="814" y="199"/>
                    <a:pt x="1210" y="353"/>
                  </a:cubicBezTo>
                  <a:cubicBezTo>
                    <a:pt x="1595" y="507"/>
                    <a:pt x="1969" y="694"/>
                    <a:pt x="2321" y="914"/>
                  </a:cubicBezTo>
                  <a:cubicBezTo>
                    <a:pt x="2684" y="1123"/>
                    <a:pt x="3014" y="1387"/>
                    <a:pt x="3322" y="1661"/>
                  </a:cubicBezTo>
                  <a:cubicBezTo>
                    <a:pt x="3641" y="1936"/>
                    <a:pt x="3915" y="2244"/>
                    <a:pt x="4179" y="2574"/>
                  </a:cubicBezTo>
                  <a:cubicBezTo>
                    <a:pt x="3959" y="2222"/>
                    <a:pt x="3684" y="1892"/>
                    <a:pt x="3377" y="1606"/>
                  </a:cubicBezTo>
                  <a:cubicBezTo>
                    <a:pt x="3069" y="1310"/>
                    <a:pt x="2739" y="1057"/>
                    <a:pt x="2376" y="826"/>
                  </a:cubicBezTo>
                  <a:cubicBezTo>
                    <a:pt x="2013" y="606"/>
                    <a:pt x="1628" y="419"/>
                    <a:pt x="1232" y="276"/>
                  </a:cubicBezTo>
                  <a:cubicBezTo>
                    <a:pt x="836" y="144"/>
                    <a:pt x="418" y="4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12622796" y="1300090"/>
              <a:ext cx="248220" cy="47881"/>
            </a:xfrm>
            <a:custGeom>
              <a:avLst/>
              <a:gdLst/>
              <a:ahLst/>
              <a:cxnLst/>
              <a:rect l="l" t="t" r="r" b="b"/>
              <a:pathLst>
                <a:path w="5433" h="1048" extrusionOk="0">
                  <a:moveTo>
                    <a:pt x="3442" y="1"/>
                  </a:moveTo>
                  <a:cubicBezTo>
                    <a:pt x="3171" y="1"/>
                    <a:pt x="2902" y="21"/>
                    <a:pt x="2640" y="58"/>
                  </a:cubicBezTo>
                  <a:cubicBezTo>
                    <a:pt x="2167" y="113"/>
                    <a:pt x="1694" y="223"/>
                    <a:pt x="1254" y="399"/>
                  </a:cubicBezTo>
                  <a:cubicBezTo>
                    <a:pt x="814" y="564"/>
                    <a:pt x="385" y="773"/>
                    <a:pt x="0" y="1048"/>
                  </a:cubicBezTo>
                  <a:cubicBezTo>
                    <a:pt x="407" y="817"/>
                    <a:pt x="836" y="619"/>
                    <a:pt x="1276" y="465"/>
                  </a:cubicBezTo>
                  <a:cubicBezTo>
                    <a:pt x="1727" y="311"/>
                    <a:pt x="2189" y="201"/>
                    <a:pt x="2651" y="146"/>
                  </a:cubicBezTo>
                  <a:cubicBezTo>
                    <a:pt x="2939" y="112"/>
                    <a:pt x="3232" y="95"/>
                    <a:pt x="3524" y="95"/>
                  </a:cubicBezTo>
                  <a:cubicBezTo>
                    <a:pt x="3699" y="95"/>
                    <a:pt x="3874" y="101"/>
                    <a:pt x="4047" y="113"/>
                  </a:cubicBezTo>
                  <a:cubicBezTo>
                    <a:pt x="4520" y="146"/>
                    <a:pt x="4982" y="234"/>
                    <a:pt x="5433" y="355"/>
                  </a:cubicBezTo>
                  <a:cubicBezTo>
                    <a:pt x="4993" y="190"/>
                    <a:pt x="4531" y="91"/>
                    <a:pt x="4058" y="36"/>
                  </a:cubicBezTo>
                  <a:cubicBezTo>
                    <a:pt x="3854" y="12"/>
                    <a:pt x="3647" y="1"/>
                    <a:pt x="3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12963936" y="1379585"/>
              <a:ext cx="78400" cy="131169"/>
            </a:xfrm>
            <a:custGeom>
              <a:avLst/>
              <a:gdLst/>
              <a:ahLst/>
              <a:cxnLst/>
              <a:rect l="l" t="t" r="r" b="b"/>
              <a:pathLst>
                <a:path w="1716" h="2871" extrusionOk="0">
                  <a:moveTo>
                    <a:pt x="0" y="1"/>
                  </a:moveTo>
                  <a:lnTo>
                    <a:pt x="0" y="1"/>
                  </a:lnTo>
                  <a:cubicBezTo>
                    <a:pt x="209" y="199"/>
                    <a:pt x="396" y="397"/>
                    <a:pt x="572" y="616"/>
                  </a:cubicBezTo>
                  <a:cubicBezTo>
                    <a:pt x="748" y="836"/>
                    <a:pt x="913" y="1067"/>
                    <a:pt x="1056" y="1309"/>
                  </a:cubicBezTo>
                  <a:cubicBezTo>
                    <a:pt x="1210" y="1551"/>
                    <a:pt x="1331" y="1804"/>
                    <a:pt x="1441" y="2068"/>
                  </a:cubicBezTo>
                  <a:cubicBezTo>
                    <a:pt x="1551" y="2321"/>
                    <a:pt x="1639" y="2596"/>
                    <a:pt x="1716" y="2871"/>
                  </a:cubicBezTo>
                  <a:cubicBezTo>
                    <a:pt x="1683" y="2585"/>
                    <a:pt x="1606" y="2310"/>
                    <a:pt x="1518" y="2035"/>
                  </a:cubicBezTo>
                  <a:cubicBezTo>
                    <a:pt x="1419" y="1771"/>
                    <a:pt x="1298" y="1507"/>
                    <a:pt x="1144" y="1265"/>
                  </a:cubicBezTo>
                  <a:cubicBezTo>
                    <a:pt x="1001" y="1012"/>
                    <a:pt x="825" y="781"/>
                    <a:pt x="638" y="572"/>
                  </a:cubicBezTo>
                  <a:cubicBezTo>
                    <a:pt x="440" y="353"/>
                    <a:pt x="231"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13079477" y="1490648"/>
              <a:ext cx="23666" cy="219072"/>
            </a:xfrm>
            <a:custGeom>
              <a:avLst/>
              <a:gdLst/>
              <a:ahLst/>
              <a:cxnLst/>
              <a:rect l="l" t="t" r="r" b="b"/>
              <a:pathLst>
                <a:path w="518" h="4795" extrusionOk="0">
                  <a:moveTo>
                    <a:pt x="1" y="0"/>
                  </a:moveTo>
                  <a:lnTo>
                    <a:pt x="1" y="0"/>
                  </a:lnTo>
                  <a:cubicBezTo>
                    <a:pt x="122" y="396"/>
                    <a:pt x="210" y="792"/>
                    <a:pt x="276" y="1188"/>
                  </a:cubicBezTo>
                  <a:cubicBezTo>
                    <a:pt x="342" y="1584"/>
                    <a:pt x="386" y="1979"/>
                    <a:pt x="397" y="2386"/>
                  </a:cubicBezTo>
                  <a:cubicBezTo>
                    <a:pt x="419" y="2793"/>
                    <a:pt x="408" y="3200"/>
                    <a:pt x="375" y="3596"/>
                  </a:cubicBezTo>
                  <a:cubicBezTo>
                    <a:pt x="331" y="4003"/>
                    <a:pt x="265" y="4399"/>
                    <a:pt x="188" y="4795"/>
                  </a:cubicBezTo>
                  <a:cubicBezTo>
                    <a:pt x="309" y="4410"/>
                    <a:pt x="397" y="4014"/>
                    <a:pt x="452" y="3607"/>
                  </a:cubicBezTo>
                  <a:cubicBezTo>
                    <a:pt x="496" y="3200"/>
                    <a:pt x="518" y="2793"/>
                    <a:pt x="507" y="2386"/>
                  </a:cubicBezTo>
                  <a:cubicBezTo>
                    <a:pt x="485" y="1979"/>
                    <a:pt x="441" y="1573"/>
                    <a:pt x="353" y="1166"/>
                  </a:cubicBezTo>
                  <a:cubicBezTo>
                    <a:pt x="276" y="770"/>
                    <a:pt x="155" y="37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12997104" y="1760928"/>
              <a:ext cx="111066" cy="144235"/>
            </a:xfrm>
            <a:custGeom>
              <a:avLst/>
              <a:gdLst/>
              <a:ahLst/>
              <a:cxnLst/>
              <a:rect l="l" t="t" r="r" b="b"/>
              <a:pathLst>
                <a:path w="2431" h="3157" extrusionOk="0">
                  <a:moveTo>
                    <a:pt x="2431" y="0"/>
                  </a:moveTo>
                  <a:lnTo>
                    <a:pt x="2431" y="0"/>
                  </a:lnTo>
                  <a:cubicBezTo>
                    <a:pt x="2277" y="308"/>
                    <a:pt x="2112" y="594"/>
                    <a:pt x="1936" y="880"/>
                  </a:cubicBezTo>
                  <a:cubicBezTo>
                    <a:pt x="1760" y="1166"/>
                    <a:pt x="1573" y="1441"/>
                    <a:pt x="1375" y="1705"/>
                  </a:cubicBezTo>
                  <a:cubicBezTo>
                    <a:pt x="1177" y="1969"/>
                    <a:pt x="957" y="2222"/>
                    <a:pt x="726" y="2464"/>
                  </a:cubicBezTo>
                  <a:cubicBezTo>
                    <a:pt x="495" y="2706"/>
                    <a:pt x="253" y="2937"/>
                    <a:pt x="0" y="3157"/>
                  </a:cubicBezTo>
                  <a:cubicBezTo>
                    <a:pt x="275" y="2970"/>
                    <a:pt x="539" y="2750"/>
                    <a:pt x="781" y="2519"/>
                  </a:cubicBezTo>
                  <a:cubicBezTo>
                    <a:pt x="1023" y="2288"/>
                    <a:pt x="1243" y="2035"/>
                    <a:pt x="1452" y="1760"/>
                  </a:cubicBezTo>
                  <a:cubicBezTo>
                    <a:pt x="1650" y="1496"/>
                    <a:pt x="1848" y="1210"/>
                    <a:pt x="2002" y="924"/>
                  </a:cubicBezTo>
                  <a:cubicBezTo>
                    <a:pt x="2167" y="627"/>
                    <a:pt x="2310" y="319"/>
                    <a:pt x="2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12982028" y="1840286"/>
              <a:ext cx="33215" cy="34220"/>
            </a:xfrm>
            <a:custGeom>
              <a:avLst/>
              <a:gdLst/>
              <a:ahLst/>
              <a:cxnLst/>
              <a:rect l="l" t="t" r="r" b="b"/>
              <a:pathLst>
                <a:path w="727" h="749" extrusionOk="0">
                  <a:moveTo>
                    <a:pt x="726" y="1"/>
                  </a:moveTo>
                  <a:lnTo>
                    <a:pt x="726" y="1"/>
                  </a:lnTo>
                  <a:cubicBezTo>
                    <a:pt x="583" y="100"/>
                    <a:pt x="451" y="221"/>
                    <a:pt x="330" y="342"/>
                  </a:cubicBezTo>
                  <a:cubicBezTo>
                    <a:pt x="209" y="474"/>
                    <a:pt x="99" y="595"/>
                    <a:pt x="0" y="749"/>
                  </a:cubicBezTo>
                  <a:cubicBezTo>
                    <a:pt x="154" y="650"/>
                    <a:pt x="286" y="540"/>
                    <a:pt x="407" y="408"/>
                  </a:cubicBezTo>
                  <a:cubicBezTo>
                    <a:pt x="517" y="287"/>
                    <a:pt x="638" y="155"/>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12811206" y="1949841"/>
              <a:ext cx="128153" cy="45779"/>
            </a:xfrm>
            <a:custGeom>
              <a:avLst/>
              <a:gdLst/>
              <a:ahLst/>
              <a:cxnLst/>
              <a:rect l="l" t="t" r="r" b="b"/>
              <a:pathLst>
                <a:path w="2805" h="1002" extrusionOk="0">
                  <a:moveTo>
                    <a:pt x="2805" y="0"/>
                  </a:moveTo>
                  <a:lnTo>
                    <a:pt x="2805" y="0"/>
                  </a:lnTo>
                  <a:cubicBezTo>
                    <a:pt x="2585" y="110"/>
                    <a:pt x="2354" y="231"/>
                    <a:pt x="2134" y="330"/>
                  </a:cubicBezTo>
                  <a:cubicBezTo>
                    <a:pt x="1903" y="429"/>
                    <a:pt x="1672" y="528"/>
                    <a:pt x="1441" y="605"/>
                  </a:cubicBezTo>
                  <a:cubicBezTo>
                    <a:pt x="1210" y="693"/>
                    <a:pt x="968" y="759"/>
                    <a:pt x="737" y="825"/>
                  </a:cubicBezTo>
                  <a:cubicBezTo>
                    <a:pt x="495" y="891"/>
                    <a:pt x="253" y="946"/>
                    <a:pt x="0" y="1001"/>
                  </a:cubicBezTo>
                  <a:cubicBezTo>
                    <a:pt x="253" y="990"/>
                    <a:pt x="506" y="957"/>
                    <a:pt x="748" y="902"/>
                  </a:cubicBezTo>
                  <a:cubicBezTo>
                    <a:pt x="1001" y="858"/>
                    <a:pt x="1243" y="781"/>
                    <a:pt x="1474" y="704"/>
                  </a:cubicBezTo>
                  <a:cubicBezTo>
                    <a:pt x="1716" y="616"/>
                    <a:pt x="1947" y="517"/>
                    <a:pt x="2167" y="396"/>
                  </a:cubicBezTo>
                  <a:cubicBezTo>
                    <a:pt x="2387" y="286"/>
                    <a:pt x="2607" y="154"/>
                    <a:pt x="2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12578069" y="1874962"/>
              <a:ext cx="80958" cy="46281"/>
            </a:xfrm>
            <a:custGeom>
              <a:avLst/>
              <a:gdLst/>
              <a:ahLst/>
              <a:cxnLst/>
              <a:rect l="l" t="t" r="r" b="b"/>
              <a:pathLst>
                <a:path w="1772" h="1013" extrusionOk="0">
                  <a:moveTo>
                    <a:pt x="1" y="1"/>
                  </a:moveTo>
                  <a:lnTo>
                    <a:pt x="1" y="1"/>
                  </a:lnTo>
                  <a:cubicBezTo>
                    <a:pt x="221" y="254"/>
                    <a:pt x="506" y="474"/>
                    <a:pt x="803" y="650"/>
                  </a:cubicBezTo>
                  <a:cubicBezTo>
                    <a:pt x="1100" y="815"/>
                    <a:pt x="1430" y="947"/>
                    <a:pt x="1771" y="1013"/>
                  </a:cubicBezTo>
                  <a:cubicBezTo>
                    <a:pt x="1452" y="870"/>
                    <a:pt x="1144" y="727"/>
                    <a:pt x="847" y="562"/>
                  </a:cubicBezTo>
                  <a:cubicBezTo>
                    <a:pt x="561" y="397"/>
                    <a:pt x="276" y="199"/>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12540378" y="1565985"/>
              <a:ext cx="25174" cy="181425"/>
            </a:xfrm>
            <a:custGeom>
              <a:avLst/>
              <a:gdLst/>
              <a:ahLst/>
              <a:cxnLst/>
              <a:rect l="l" t="t" r="r" b="b"/>
              <a:pathLst>
                <a:path w="551" h="3971" extrusionOk="0">
                  <a:moveTo>
                    <a:pt x="276" y="1"/>
                  </a:moveTo>
                  <a:cubicBezTo>
                    <a:pt x="166" y="319"/>
                    <a:pt x="89" y="660"/>
                    <a:pt x="45" y="1001"/>
                  </a:cubicBezTo>
                  <a:cubicBezTo>
                    <a:pt x="1" y="1331"/>
                    <a:pt x="1" y="1672"/>
                    <a:pt x="23" y="2013"/>
                  </a:cubicBezTo>
                  <a:cubicBezTo>
                    <a:pt x="45" y="2354"/>
                    <a:pt x="100" y="2695"/>
                    <a:pt x="188" y="3025"/>
                  </a:cubicBezTo>
                  <a:cubicBezTo>
                    <a:pt x="276" y="3355"/>
                    <a:pt x="397" y="3674"/>
                    <a:pt x="551" y="3971"/>
                  </a:cubicBezTo>
                  <a:cubicBezTo>
                    <a:pt x="430" y="3652"/>
                    <a:pt x="331" y="3333"/>
                    <a:pt x="265" y="3003"/>
                  </a:cubicBezTo>
                  <a:cubicBezTo>
                    <a:pt x="188" y="2673"/>
                    <a:pt x="144" y="2343"/>
                    <a:pt x="122" y="2013"/>
                  </a:cubicBezTo>
                  <a:cubicBezTo>
                    <a:pt x="89" y="1672"/>
                    <a:pt x="100" y="1342"/>
                    <a:pt x="122" y="1001"/>
                  </a:cubicBezTo>
                  <a:cubicBezTo>
                    <a:pt x="144" y="671"/>
                    <a:pt x="199" y="330"/>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7"/>
            <p:cNvSpPr/>
            <p:nvPr/>
          </p:nvSpPr>
          <p:spPr>
            <a:xfrm>
              <a:off x="12607217" y="1826260"/>
              <a:ext cx="52815" cy="34174"/>
            </a:xfrm>
            <a:custGeom>
              <a:avLst/>
              <a:gdLst/>
              <a:ahLst/>
              <a:cxnLst/>
              <a:rect l="l" t="t" r="r" b="b"/>
              <a:pathLst>
                <a:path w="1156" h="748" extrusionOk="0">
                  <a:moveTo>
                    <a:pt x="0" y="0"/>
                  </a:moveTo>
                  <a:lnTo>
                    <a:pt x="0" y="0"/>
                  </a:lnTo>
                  <a:cubicBezTo>
                    <a:pt x="143" y="187"/>
                    <a:pt x="319" y="341"/>
                    <a:pt x="517" y="473"/>
                  </a:cubicBezTo>
                  <a:cubicBezTo>
                    <a:pt x="715" y="594"/>
                    <a:pt x="924" y="693"/>
                    <a:pt x="1155" y="748"/>
                  </a:cubicBezTo>
                  <a:cubicBezTo>
                    <a:pt x="957" y="627"/>
                    <a:pt x="759" y="506"/>
                    <a:pt x="572" y="385"/>
                  </a:cubicBezTo>
                  <a:cubicBezTo>
                    <a:pt x="374" y="264"/>
                    <a:pt x="187" y="13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12472077" y="1721730"/>
              <a:ext cx="5574" cy="48794"/>
            </a:xfrm>
            <a:custGeom>
              <a:avLst/>
              <a:gdLst/>
              <a:ahLst/>
              <a:cxnLst/>
              <a:rect l="l" t="t" r="r" b="b"/>
              <a:pathLst>
                <a:path w="122" h="1068" extrusionOk="0">
                  <a:moveTo>
                    <a:pt x="33" y="1"/>
                  </a:moveTo>
                  <a:cubicBezTo>
                    <a:pt x="0" y="177"/>
                    <a:pt x="0" y="353"/>
                    <a:pt x="11" y="529"/>
                  </a:cubicBezTo>
                  <a:cubicBezTo>
                    <a:pt x="22" y="715"/>
                    <a:pt x="33" y="891"/>
                    <a:pt x="88" y="1067"/>
                  </a:cubicBezTo>
                  <a:cubicBezTo>
                    <a:pt x="121" y="880"/>
                    <a:pt x="121" y="704"/>
                    <a:pt x="110" y="529"/>
                  </a:cubicBezTo>
                  <a:cubicBezTo>
                    <a:pt x="99" y="353"/>
                    <a:pt x="77" y="177"/>
                    <a:pt x="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12398704" y="1421296"/>
              <a:ext cx="97543" cy="298476"/>
            </a:xfrm>
            <a:custGeom>
              <a:avLst/>
              <a:gdLst/>
              <a:ahLst/>
              <a:cxnLst/>
              <a:rect l="l" t="t" r="r" b="b"/>
              <a:pathLst>
                <a:path w="2135" h="6533" extrusionOk="0">
                  <a:moveTo>
                    <a:pt x="2134" y="0"/>
                  </a:moveTo>
                  <a:lnTo>
                    <a:pt x="2134" y="0"/>
                  </a:lnTo>
                  <a:cubicBezTo>
                    <a:pt x="1694" y="407"/>
                    <a:pt x="1331" y="880"/>
                    <a:pt x="1023" y="1386"/>
                  </a:cubicBezTo>
                  <a:cubicBezTo>
                    <a:pt x="715" y="1892"/>
                    <a:pt x="484" y="2453"/>
                    <a:pt x="309" y="3014"/>
                  </a:cubicBezTo>
                  <a:cubicBezTo>
                    <a:pt x="144" y="3585"/>
                    <a:pt x="45" y="4179"/>
                    <a:pt x="23" y="4773"/>
                  </a:cubicBezTo>
                  <a:cubicBezTo>
                    <a:pt x="1" y="5367"/>
                    <a:pt x="56" y="5961"/>
                    <a:pt x="210" y="6533"/>
                  </a:cubicBezTo>
                  <a:cubicBezTo>
                    <a:pt x="100" y="5950"/>
                    <a:pt x="67" y="5367"/>
                    <a:pt x="100" y="4773"/>
                  </a:cubicBezTo>
                  <a:cubicBezTo>
                    <a:pt x="133" y="4190"/>
                    <a:pt x="232" y="3607"/>
                    <a:pt x="407" y="3047"/>
                  </a:cubicBezTo>
                  <a:cubicBezTo>
                    <a:pt x="561" y="2475"/>
                    <a:pt x="803" y="1936"/>
                    <a:pt x="1089" y="1419"/>
                  </a:cubicBezTo>
                  <a:cubicBezTo>
                    <a:pt x="1375" y="913"/>
                    <a:pt x="1727" y="440"/>
                    <a:pt x="2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12433380" y="1798620"/>
              <a:ext cx="50302" cy="71866"/>
            </a:xfrm>
            <a:custGeom>
              <a:avLst/>
              <a:gdLst/>
              <a:ahLst/>
              <a:cxnLst/>
              <a:rect l="l" t="t" r="r" b="b"/>
              <a:pathLst>
                <a:path w="1101" h="1573" extrusionOk="0">
                  <a:moveTo>
                    <a:pt x="0" y="0"/>
                  </a:moveTo>
                  <a:cubicBezTo>
                    <a:pt x="88" y="308"/>
                    <a:pt x="231" y="605"/>
                    <a:pt x="418" y="880"/>
                  </a:cubicBezTo>
                  <a:cubicBezTo>
                    <a:pt x="605" y="1144"/>
                    <a:pt x="836" y="1386"/>
                    <a:pt x="1100" y="1573"/>
                  </a:cubicBezTo>
                  <a:cubicBezTo>
                    <a:pt x="891" y="1320"/>
                    <a:pt x="682" y="1078"/>
                    <a:pt x="506" y="814"/>
                  </a:cubicBezTo>
                  <a:cubicBezTo>
                    <a:pt x="319" y="561"/>
                    <a:pt x="154" y="2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12645411" y="1421616"/>
              <a:ext cx="149261" cy="44454"/>
            </a:xfrm>
            <a:custGeom>
              <a:avLst/>
              <a:gdLst/>
              <a:ahLst/>
              <a:cxnLst/>
              <a:rect l="l" t="t" r="r" b="b"/>
              <a:pathLst>
                <a:path w="3267" h="973" extrusionOk="0">
                  <a:moveTo>
                    <a:pt x="2625" y="0"/>
                  </a:moveTo>
                  <a:cubicBezTo>
                    <a:pt x="2546" y="0"/>
                    <a:pt x="2466" y="1"/>
                    <a:pt x="2387" y="4"/>
                  </a:cubicBezTo>
                  <a:cubicBezTo>
                    <a:pt x="2101" y="4"/>
                    <a:pt x="1804" y="37"/>
                    <a:pt x="1507" y="103"/>
                  </a:cubicBezTo>
                  <a:cubicBezTo>
                    <a:pt x="1221" y="169"/>
                    <a:pt x="935" y="268"/>
                    <a:pt x="682" y="411"/>
                  </a:cubicBezTo>
                  <a:cubicBezTo>
                    <a:pt x="418" y="554"/>
                    <a:pt x="187" y="741"/>
                    <a:pt x="0" y="972"/>
                  </a:cubicBezTo>
                  <a:cubicBezTo>
                    <a:pt x="209" y="763"/>
                    <a:pt x="451" y="598"/>
                    <a:pt x="715" y="477"/>
                  </a:cubicBezTo>
                  <a:cubicBezTo>
                    <a:pt x="979" y="356"/>
                    <a:pt x="1254" y="257"/>
                    <a:pt x="1529" y="202"/>
                  </a:cubicBezTo>
                  <a:cubicBezTo>
                    <a:pt x="1815" y="136"/>
                    <a:pt x="2101" y="103"/>
                    <a:pt x="2398" y="81"/>
                  </a:cubicBezTo>
                  <a:cubicBezTo>
                    <a:pt x="2683" y="48"/>
                    <a:pt x="2980" y="48"/>
                    <a:pt x="3266" y="26"/>
                  </a:cubicBezTo>
                  <a:cubicBezTo>
                    <a:pt x="3057" y="10"/>
                    <a:pt x="2842" y="0"/>
                    <a:pt x="26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12822765" y="1403707"/>
              <a:ext cx="89959" cy="49297"/>
            </a:xfrm>
            <a:custGeom>
              <a:avLst/>
              <a:gdLst/>
              <a:ahLst/>
              <a:cxnLst/>
              <a:rect l="l" t="t" r="r" b="b"/>
              <a:pathLst>
                <a:path w="1969" h="1079" extrusionOk="0">
                  <a:moveTo>
                    <a:pt x="0" y="1"/>
                  </a:moveTo>
                  <a:lnTo>
                    <a:pt x="0" y="1"/>
                  </a:lnTo>
                  <a:cubicBezTo>
                    <a:pt x="176" y="77"/>
                    <a:pt x="341" y="154"/>
                    <a:pt x="517" y="231"/>
                  </a:cubicBezTo>
                  <a:cubicBezTo>
                    <a:pt x="682" y="319"/>
                    <a:pt x="847" y="396"/>
                    <a:pt x="1012" y="484"/>
                  </a:cubicBezTo>
                  <a:cubicBezTo>
                    <a:pt x="1177" y="572"/>
                    <a:pt x="1342" y="671"/>
                    <a:pt x="1496" y="770"/>
                  </a:cubicBezTo>
                  <a:cubicBezTo>
                    <a:pt x="1661" y="869"/>
                    <a:pt x="1815" y="979"/>
                    <a:pt x="1969" y="1078"/>
                  </a:cubicBezTo>
                  <a:cubicBezTo>
                    <a:pt x="1837" y="946"/>
                    <a:pt x="1694" y="825"/>
                    <a:pt x="1540" y="704"/>
                  </a:cubicBezTo>
                  <a:cubicBezTo>
                    <a:pt x="1397" y="594"/>
                    <a:pt x="1232" y="495"/>
                    <a:pt x="1067" y="396"/>
                  </a:cubicBezTo>
                  <a:cubicBezTo>
                    <a:pt x="902" y="308"/>
                    <a:pt x="726" y="231"/>
                    <a:pt x="550" y="165"/>
                  </a:cubicBezTo>
                  <a:cubicBezTo>
                    <a:pt x="363" y="99"/>
                    <a:pt x="187" y="4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12946849" y="1514222"/>
              <a:ext cx="22661" cy="54322"/>
            </a:xfrm>
            <a:custGeom>
              <a:avLst/>
              <a:gdLst/>
              <a:ahLst/>
              <a:cxnLst/>
              <a:rect l="l" t="t" r="r" b="b"/>
              <a:pathLst>
                <a:path w="496" h="1189" extrusionOk="0">
                  <a:moveTo>
                    <a:pt x="0" y="1"/>
                  </a:moveTo>
                  <a:lnTo>
                    <a:pt x="0" y="1"/>
                  </a:lnTo>
                  <a:cubicBezTo>
                    <a:pt x="77" y="199"/>
                    <a:pt x="165" y="397"/>
                    <a:pt x="253" y="595"/>
                  </a:cubicBezTo>
                  <a:cubicBezTo>
                    <a:pt x="330" y="793"/>
                    <a:pt x="407" y="991"/>
                    <a:pt x="495" y="1189"/>
                  </a:cubicBezTo>
                  <a:cubicBezTo>
                    <a:pt x="484" y="969"/>
                    <a:pt x="429" y="760"/>
                    <a:pt x="341" y="551"/>
                  </a:cubicBezTo>
                  <a:cubicBezTo>
                    <a:pt x="253" y="353"/>
                    <a:pt x="143" y="16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12539373" y="1309776"/>
              <a:ext cx="83471" cy="51764"/>
            </a:xfrm>
            <a:custGeom>
              <a:avLst/>
              <a:gdLst/>
              <a:ahLst/>
              <a:cxnLst/>
              <a:rect l="l" t="t" r="r" b="b"/>
              <a:pathLst>
                <a:path w="1827" h="1133" extrusionOk="0">
                  <a:moveTo>
                    <a:pt x="1826" y="0"/>
                  </a:moveTo>
                  <a:cubicBezTo>
                    <a:pt x="1661" y="66"/>
                    <a:pt x="1496" y="132"/>
                    <a:pt x="1331" y="209"/>
                  </a:cubicBezTo>
                  <a:cubicBezTo>
                    <a:pt x="1166" y="286"/>
                    <a:pt x="1013" y="374"/>
                    <a:pt x="859" y="473"/>
                  </a:cubicBezTo>
                  <a:cubicBezTo>
                    <a:pt x="705" y="572"/>
                    <a:pt x="551" y="671"/>
                    <a:pt x="408" y="781"/>
                  </a:cubicBezTo>
                  <a:cubicBezTo>
                    <a:pt x="265" y="891"/>
                    <a:pt x="133" y="1012"/>
                    <a:pt x="1" y="1133"/>
                  </a:cubicBezTo>
                  <a:lnTo>
                    <a:pt x="463" y="847"/>
                  </a:lnTo>
                  <a:cubicBezTo>
                    <a:pt x="606" y="748"/>
                    <a:pt x="760" y="649"/>
                    <a:pt x="914" y="561"/>
                  </a:cubicBezTo>
                  <a:cubicBezTo>
                    <a:pt x="1057" y="462"/>
                    <a:pt x="1210" y="374"/>
                    <a:pt x="1364" y="275"/>
                  </a:cubicBezTo>
                  <a:lnTo>
                    <a:pt x="18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12928255" y="1318273"/>
              <a:ext cx="79953" cy="72415"/>
            </a:xfrm>
            <a:custGeom>
              <a:avLst/>
              <a:gdLst/>
              <a:ahLst/>
              <a:cxnLst/>
              <a:rect l="l" t="t" r="r" b="b"/>
              <a:pathLst>
                <a:path w="1750" h="1585" extrusionOk="0">
                  <a:moveTo>
                    <a:pt x="1" y="1"/>
                  </a:moveTo>
                  <a:lnTo>
                    <a:pt x="1" y="1"/>
                  </a:lnTo>
                  <a:cubicBezTo>
                    <a:pt x="166" y="111"/>
                    <a:pt x="331" y="221"/>
                    <a:pt x="495" y="331"/>
                  </a:cubicBezTo>
                  <a:cubicBezTo>
                    <a:pt x="649" y="452"/>
                    <a:pt x="803" y="573"/>
                    <a:pt x="946" y="705"/>
                  </a:cubicBezTo>
                  <a:cubicBezTo>
                    <a:pt x="1100" y="837"/>
                    <a:pt x="1232" y="980"/>
                    <a:pt x="1364" y="1123"/>
                  </a:cubicBezTo>
                  <a:cubicBezTo>
                    <a:pt x="1496" y="1277"/>
                    <a:pt x="1617" y="1431"/>
                    <a:pt x="1749" y="1585"/>
                  </a:cubicBezTo>
                  <a:cubicBezTo>
                    <a:pt x="1661" y="1409"/>
                    <a:pt x="1551" y="1233"/>
                    <a:pt x="1430" y="1079"/>
                  </a:cubicBezTo>
                  <a:cubicBezTo>
                    <a:pt x="1298" y="914"/>
                    <a:pt x="1166" y="771"/>
                    <a:pt x="1012" y="639"/>
                  </a:cubicBezTo>
                  <a:cubicBezTo>
                    <a:pt x="869" y="496"/>
                    <a:pt x="704" y="375"/>
                    <a:pt x="539" y="276"/>
                  </a:cubicBezTo>
                  <a:cubicBezTo>
                    <a:pt x="363" y="166"/>
                    <a:pt x="188" y="6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12938306" y="1814701"/>
              <a:ext cx="31205" cy="27138"/>
            </a:xfrm>
            <a:custGeom>
              <a:avLst/>
              <a:gdLst/>
              <a:ahLst/>
              <a:cxnLst/>
              <a:rect l="l" t="t" r="r" b="b"/>
              <a:pathLst>
                <a:path w="683" h="594" extrusionOk="0">
                  <a:moveTo>
                    <a:pt x="682" y="0"/>
                  </a:moveTo>
                  <a:lnTo>
                    <a:pt x="682" y="0"/>
                  </a:lnTo>
                  <a:cubicBezTo>
                    <a:pt x="550" y="77"/>
                    <a:pt x="429" y="176"/>
                    <a:pt x="319" y="275"/>
                  </a:cubicBezTo>
                  <a:cubicBezTo>
                    <a:pt x="209" y="374"/>
                    <a:pt x="100" y="473"/>
                    <a:pt x="1" y="594"/>
                  </a:cubicBezTo>
                  <a:cubicBezTo>
                    <a:pt x="143" y="539"/>
                    <a:pt x="264" y="451"/>
                    <a:pt x="385" y="352"/>
                  </a:cubicBezTo>
                  <a:cubicBezTo>
                    <a:pt x="495" y="253"/>
                    <a:pt x="605" y="132"/>
                    <a:pt x="6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12789094" y="1853352"/>
              <a:ext cx="91969" cy="25676"/>
            </a:xfrm>
            <a:custGeom>
              <a:avLst/>
              <a:gdLst/>
              <a:ahLst/>
              <a:cxnLst/>
              <a:rect l="l" t="t" r="r" b="b"/>
              <a:pathLst>
                <a:path w="2013" h="562" extrusionOk="0">
                  <a:moveTo>
                    <a:pt x="2013" y="1"/>
                  </a:moveTo>
                  <a:lnTo>
                    <a:pt x="2013" y="1"/>
                  </a:lnTo>
                  <a:cubicBezTo>
                    <a:pt x="1848" y="56"/>
                    <a:pt x="1683" y="111"/>
                    <a:pt x="1518" y="166"/>
                  </a:cubicBezTo>
                  <a:cubicBezTo>
                    <a:pt x="1353" y="221"/>
                    <a:pt x="1188" y="276"/>
                    <a:pt x="1012" y="320"/>
                  </a:cubicBezTo>
                  <a:cubicBezTo>
                    <a:pt x="847" y="364"/>
                    <a:pt x="682" y="408"/>
                    <a:pt x="506" y="452"/>
                  </a:cubicBezTo>
                  <a:cubicBezTo>
                    <a:pt x="341" y="485"/>
                    <a:pt x="165" y="529"/>
                    <a:pt x="0" y="562"/>
                  </a:cubicBezTo>
                  <a:cubicBezTo>
                    <a:pt x="176" y="562"/>
                    <a:pt x="352" y="551"/>
                    <a:pt x="528" y="529"/>
                  </a:cubicBezTo>
                  <a:cubicBezTo>
                    <a:pt x="704" y="507"/>
                    <a:pt x="869" y="463"/>
                    <a:pt x="1045" y="419"/>
                  </a:cubicBezTo>
                  <a:cubicBezTo>
                    <a:pt x="1210" y="364"/>
                    <a:pt x="1375" y="309"/>
                    <a:pt x="1540" y="243"/>
                  </a:cubicBezTo>
                  <a:cubicBezTo>
                    <a:pt x="1705" y="166"/>
                    <a:pt x="1859" y="89"/>
                    <a:pt x="2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12703158" y="1862398"/>
              <a:ext cx="38240" cy="9731"/>
            </a:xfrm>
            <a:custGeom>
              <a:avLst/>
              <a:gdLst/>
              <a:ahLst/>
              <a:cxnLst/>
              <a:rect l="l" t="t" r="r" b="b"/>
              <a:pathLst>
                <a:path w="837" h="213" extrusionOk="0">
                  <a:moveTo>
                    <a:pt x="1" y="1"/>
                  </a:moveTo>
                  <a:lnTo>
                    <a:pt x="1" y="1"/>
                  </a:lnTo>
                  <a:cubicBezTo>
                    <a:pt x="111" y="100"/>
                    <a:pt x="254" y="155"/>
                    <a:pt x="397" y="188"/>
                  </a:cubicBezTo>
                  <a:cubicBezTo>
                    <a:pt x="468" y="204"/>
                    <a:pt x="542" y="213"/>
                    <a:pt x="617" y="213"/>
                  </a:cubicBezTo>
                  <a:cubicBezTo>
                    <a:pt x="691" y="213"/>
                    <a:pt x="765" y="204"/>
                    <a:pt x="837" y="188"/>
                  </a:cubicBezTo>
                  <a:cubicBezTo>
                    <a:pt x="694" y="144"/>
                    <a:pt x="562" y="122"/>
                    <a:pt x="419" y="89"/>
                  </a:cubicBezTo>
                  <a:cubicBezTo>
                    <a:pt x="287" y="56"/>
                    <a:pt x="144" y="2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12716225" y="2010650"/>
              <a:ext cx="58343" cy="5665"/>
            </a:xfrm>
            <a:custGeom>
              <a:avLst/>
              <a:gdLst/>
              <a:ahLst/>
              <a:cxnLst/>
              <a:rect l="l" t="t" r="r" b="b"/>
              <a:pathLst>
                <a:path w="1277" h="124" extrusionOk="0">
                  <a:moveTo>
                    <a:pt x="1276" y="0"/>
                  </a:moveTo>
                  <a:cubicBezTo>
                    <a:pt x="1068" y="0"/>
                    <a:pt x="848" y="22"/>
                    <a:pt x="639" y="22"/>
                  </a:cubicBezTo>
                  <a:cubicBezTo>
                    <a:pt x="430" y="33"/>
                    <a:pt x="221" y="33"/>
                    <a:pt x="1" y="44"/>
                  </a:cubicBezTo>
                  <a:cubicBezTo>
                    <a:pt x="176" y="99"/>
                    <a:pt x="359" y="124"/>
                    <a:pt x="536" y="124"/>
                  </a:cubicBezTo>
                  <a:cubicBezTo>
                    <a:pt x="571" y="124"/>
                    <a:pt x="605" y="123"/>
                    <a:pt x="639" y="121"/>
                  </a:cubicBezTo>
                  <a:cubicBezTo>
                    <a:pt x="859" y="110"/>
                    <a:pt x="1079" y="77"/>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13118676" y="1771482"/>
              <a:ext cx="95487" cy="56835"/>
            </a:xfrm>
            <a:custGeom>
              <a:avLst/>
              <a:gdLst/>
              <a:ahLst/>
              <a:cxnLst/>
              <a:rect l="l" t="t" r="r" b="b"/>
              <a:pathLst>
                <a:path w="2090" h="1244" fill="none" extrusionOk="0">
                  <a:moveTo>
                    <a:pt x="1" y="682"/>
                  </a:moveTo>
                  <a:cubicBezTo>
                    <a:pt x="209" y="462"/>
                    <a:pt x="407" y="231"/>
                    <a:pt x="594" y="0"/>
                  </a:cubicBezTo>
                  <a:cubicBezTo>
                    <a:pt x="693" y="330"/>
                    <a:pt x="759" y="682"/>
                    <a:pt x="792" y="1034"/>
                  </a:cubicBezTo>
                  <a:cubicBezTo>
                    <a:pt x="979" y="781"/>
                    <a:pt x="1177" y="528"/>
                    <a:pt x="1386" y="286"/>
                  </a:cubicBezTo>
                  <a:cubicBezTo>
                    <a:pt x="1441" y="583"/>
                    <a:pt x="1485" y="880"/>
                    <a:pt x="1529" y="1177"/>
                  </a:cubicBezTo>
                  <a:cubicBezTo>
                    <a:pt x="1683" y="957"/>
                    <a:pt x="1837" y="726"/>
                    <a:pt x="1991" y="506"/>
                  </a:cubicBezTo>
                  <a:cubicBezTo>
                    <a:pt x="2068" y="737"/>
                    <a:pt x="2090" y="990"/>
                    <a:pt x="2068" y="1243"/>
                  </a:cubicBezTo>
                </a:path>
              </a:pathLst>
            </a:custGeom>
            <a:noFill/>
            <a:ln w="190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5" name="Google Shape;2295;p47"/>
          <p:cNvSpPr/>
          <p:nvPr/>
        </p:nvSpPr>
        <p:spPr>
          <a:xfrm>
            <a:off x="7745375" y="650350"/>
            <a:ext cx="620325" cy="520525"/>
          </a:xfrm>
          <a:custGeom>
            <a:avLst/>
            <a:gdLst/>
            <a:ahLst/>
            <a:cxnLst/>
            <a:rect l="l" t="t" r="r" b="b"/>
            <a:pathLst>
              <a:path w="24813" h="20821" extrusionOk="0">
                <a:moveTo>
                  <a:pt x="5566" y="0"/>
                </a:moveTo>
                <a:cubicBezTo>
                  <a:pt x="5148" y="0"/>
                  <a:pt x="4764" y="68"/>
                  <a:pt x="4358" y="203"/>
                </a:cubicBezTo>
                <a:cubicBezTo>
                  <a:pt x="4033" y="301"/>
                  <a:pt x="3870" y="529"/>
                  <a:pt x="4000" y="854"/>
                </a:cubicBezTo>
                <a:cubicBezTo>
                  <a:pt x="4065" y="1081"/>
                  <a:pt x="4065" y="1179"/>
                  <a:pt x="3805" y="1277"/>
                </a:cubicBezTo>
                <a:cubicBezTo>
                  <a:pt x="3447" y="1407"/>
                  <a:pt x="3447" y="1732"/>
                  <a:pt x="3512" y="2090"/>
                </a:cubicBezTo>
                <a:cubicBezTo>
                  <a:pt x="3838" y="3488"/>
                  <a:pt x="4195" y="4919"/>
                  <a:pt x="4488" y="6317"/>
                </a:cubicBezTo>
                <a:cubicBezTo>
                  <a:pt x="4651" y="6968"/>
                  <a:pt x="4618" y="6935"/>
                  <a:pt x="4065" y="7228"/>
                </a:cubicBezTo>
                <a:cubicBezTo>
                  <a:pt x="3025" y="7715"/>
                  <a:pt x="1952" y="8171"/>
                  <a:pt x="976" y="8789"/>
                </a:cubicBezTo>
                <a:cubicBezTo>
                  <a:pt x="781" y="8886"/>
                  <a:pt x="618" y="9016"/>
                  <a:pt x="456" y="9179"/>
                </a:cubicBezTo>
                <a:cubicBezTo>
                  <a:pt x="33" y="9602"/>
                  <a:pt x="0" y="9992"/>
                  <a:pt x="326" y="10512"/>
                </a:cubicBezTo>
                <a:cubicBezTo>
                  <a:pt x="651" y="11000"/>
                  <a:pt x="1041" y="11423"/>
                  <a:pt x="1529" y="11715"/>
                </a:cubicBezTo>
                <a:cubicBezTo>
                  <a:pt x="2797" y="12398"/>
                  <a:pt x="4000" y="13179"/>
                  <a:pt x="5366" y="13634"/>
                </a:cubicBezTo>
                <a:cubicBezTo>
                  <a:pt x="5724" y="13764"/>
                  <a:pt x="5854" y="13959"/>
                  <a:pt x="5886" y="14317"/>
                </a:cubicBezTo>
                <a:cubicBezTo>
                  <a:pt x="5984" y="15162"/>
                  <a:pt x="6114" y="16008"/>
                  <a:pt x="6212" y="16853"/>
                </a:cubicBezTo>
                <a:cubicBezTo>
                  <a:pt x="6374" y="18089"/>
                  <a:pt x="6992" y="19032"/>
                  <a:pt x="8065" y="19683"/>
                </a:cubicBezTo>
                <a:cubicBezTo>
                  <a:pt x="8618" y="20008"/>
                  <a:pt x="9106" y="20431"/>
                  <a:pt x="9626" y="20821"/>
                </a:cubicBezTo>
                <a:lnTo>
                  <a:pt x="10146" y="20821"/>
                </a:lnTo>
                <a:cubicBezTo>
                  <a:pt x="10342" y="20788"/>
                  <a:pt x="10537" y="20723"/>
                  <a:pt x="10732" y="20658"/>
                </a:cubicBezTo>
                <a:cubicBezTo>
                  <a:pt x="11480" y="20496"/>
                  <a:pt x="12033" y="20040"/>
                  <a:pt x="12390" y="19390"/>
                </a:cubicBezTo>
                <a:cubicBezTo>
                  <a:pt x="12781" y="18740"/>
                  <a:pt x="13138" y="18122"/>
                  <a:pt x="13496" y="17471"/>
                </a:cubicBezTo>
                <a:cubicBezTo>
                  <a:pt x="13691" y="17120"/>
                  <a:pt x="13769" y="16980"/>
                  <a:pt x="13934" y="16980"/>
                </a:cubicBezTo>
                <a:cubicBezTo>
                  <a:pt x="14044" y="16980"/>
                  <a:pt x="14192" y="17042"/>
                  <a:pt x="14439" y="17146"/>
                </a:cubicBezTo>
                <a:cubicBezTo>
                  <a:pt x="16585" y="18089"/>
                  <a:pt x="18764" y="19065"/>
                  <a:pt x="20943" y="19910"/>
                </a:cubicBezTo>
                <a:cubicBezTo>
                  <a:pt x="21333" y="20073"/>
                  <a:pt x="21723" y="20203"/>
                  <a:pt x="22114" y="20301"/>
                </a:cubicBezTo>
                <a:cubicBezTo>
                  <a:pt x="22311" y="20358"/>
                  <a:pt x="22513" y="20385"/>
                  <a:pt x="22714" y="20385"/>
                </a:cubicBezTo>
                <a:cubicBezTo>
                  <a:pt x="23544" y="20385"/>
                  <a:pt x="24368" y="19921"/>
                  <a:pt x="24813" y="19162"/>
                </a:cubicBezTo>
                <a:lnTo>
                  <a:pt x="24813" y="18902"/>
                </a:lnTo>
                <a:cubicBezTo>
                  <a:pt x="24162" y="17309"/>
                  <a:pt x="22992" y="16073"/>
                  <a:pt x="21951" y="14740"/>
                </a:cubicBezTo>
                <a:cubicBezTo>
                  <a:pt x="20715" y="13179"/>
                  <a:pt x="19382" y="11715"/>
                  <a:pt x="18016" y="10252"/>
                </a:cubicBezTo>
                <a:cubicBezTo>
                  <a:pt x="17724" y="9927"/>
                  <a:pt x="17658" y="9667"/>
                  <a:pt x="17886" y="9276"/>
                </a:cubicBezTo>
                <a:cubicBezTo>
                  <a:pt x="18927" y="7260"/>
                  <a:pt x="19935" y="5244"/>
                  <a:pt x="21171" y="3358"/>
                </a:cubicBezTo>
                <a:cubicBezTo>
                  <a:pt x="21528" y="2805"/>
                  <a:pt x="21463" y="2317"/>
                  <a:pt x="20878" y="1992"/>
                </a:cubicBezTo>
                <a:cubicBezTo>
                  <a:pt x="19931" y="1411"/>
                  <a:pt x="18897" y="946"/>
                  <a:pt x="17750" y="946"/>
                </a:cubicBezTo>
                <a:cubicBezTo>
                  <a:pt x="17677" y="946"/>
                  <a:pt x="17603" y="947"/>
                  <a:pt x="17528" y="951"/>
                </a:cubicBezTo>
                <a:cubicBezTo>
                  <a:pt x="16976" y="984"/>
                  <a:pt x="16423" y="1114"/>
                  <a:pt x="15902" y="1374"/>
                </a:cubicBezTo>
                <a:cubicBezTo>
                  <a:pt x="14537" y="1992"/>
                  <a:pt x="13171" y="2577"/>
                  <a:pt x="11870" y="3325"/>
                </a:cubicBezTo>
                <a:cubicBezTo>
                  <a:pt x="11758" y="3381"/>
                  <a:pt x="11652" y="3413"/>
                  <a:pt x="11549" y="3413"/>
                </a:cubicBezTo>
                <a:cubicBezTo>
                  <a:pt x="11414" y="3413"/>
                  <a:pt x="11284" y="3357"/>
                  <a:pt x="11155" y="3228"/>
                </a:cubicBezTo>
                <a:cubicBezTo>
                  <a:pt x="10699" y="2740"/>
                  <a:pt x="10244" y="2285"/>
                  <a:pt x="9724" y="1829"/>
                </a:cubicBezTo>
                <a:cubicBezTo>
                  <a:pt x="8618" y="854"/>
                  <a:pt x="7350" y="138"/>
                  <a:pt x="5821" y="8"/>
                </a:cubicBezTo>
                <a:cubicBezTo>
                  <a:pt x="5735" y="3"/>
                  <a:pt x="5650" y="0"/>
                  <a:pt x="5566" y="0"/>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rot="148567">
            <a:off x="2000541" y="3926943"/>
            <a:ext cx="1865726" cy="256883"/>
          </a:xfrm>
          <a:custGeom>
            <a:avLst/>
            <a:gdLst/>
            <a:ahLst/>
            <a:cxnLst/>
            <a:rect l="l" t="t" r="r" b="b"/>
            <a:pathLst>
              <a:path w="74634" h="10276" extrusionOk="0">
                <a:moveTo>
                  <a:pt x="41765" y="0"/>
                </a:moveTo>
                <a:cubicBezTo>
                  <a:pt x="38867" y="0"/>
                  <a:pt x="35962" y="50"/>
                  <a:pt x="33073" y="162"/>
                </a:cubicBezTo>
                <a:cubicBezTo>
                  <a:pt x="30082" y="259"/>
                  <a:pt x="27090" y="422"/>
                  <a:pt x="24098" y="682"/>
                </a:cubicBezTo>
                <a:cubicBezTo>
                  <a:pt x="21269" y="909"/>
                  <a:pt x="18472" y="1300"/>
                  <a:pt x="15675" y="1787"/>
                </a:cubicBezTo>
                <a:cubicBezTo>
                  <a:pt x="11383" y="2535"/>
                  <a:pt x="7188" y="3609"/>
                  <a:pt x="2993" y="4812"/>
                </a:cubicBezTo>
                <a:cubicBezTo>
                  <a:pt x="2180" y="5039"/>
                  <a:pt x="1497" y="5300"/>
                  <a:pt x="1041" y="6145"/>
                </a:cubicBezTo>
                <a:cubicBezTo>
                  <a:pt x="586" y="6926"/>
                  <a:pt x="131" y="7674"/>
                  <a:pt x="98" y="8584"/>
                </a:cubicBezTo>
                <a:cubicBezTo>
                  <a:pt x="66" y="9169"/>
                  <a:pt x="1" y="9787"/>
                  <a:pt x="424" y="10275"/>
                </a:cubicBezTo>
                <a:lnTo>
                  <a:pt x="1204" y="10275"/>
                </a:lnTo>
                <a:cubicBezTo>
                  <a:pt x="1302" y="10145"/>
                  <a:pt x="1432" y="10112"/>
                  <a:pt x="1594" y="10047"/>
                </a:cubicBezTo>
                <a:cubicBezTo>
                  <a:pt x="7350" y="8324"/>
                  <a:pt x="13236" y="7023"/>
                  <a:pt x="19187" y="6145"/>
                </a:cubicBezTo>
                <a:cubicBezTo>
                  <a:pt x="23155" y="5560"/>
                  <a:pt x="27155" y="5235"/>
                  <a:pt x="31187" y="5039"/>
                </a:cubicBezTo>
                <a:cubicBezTo>
                  <a:pt x="34016" y="4909"/>
                  <a:pt x="36878" y="4844"/>
                  <a:pt x="39740" y="4779"/>
                </a:cubicBezTo>
                <a:cubicBezTo>
                  <a:pt x="40509" y="4765"/>
                  <a:pt x="41281" y="4758"/>
                  <a:pt x="42053" y="4758"/>
                </a:cubicBezTo>
                <a:cubicBezTo>
                  <a:pt x="44708" y="4758"/>
                  <a:pt x="47378" y="4834"/>
                  <a:pt x="50049" y="4909"/>
                </a:cubicBezTo>
                <a:cubicBezTo>
                  <a:pt x="53398" y="5007"/>
                  <a:pt x="56715" y="5235"/>
                  <a:pt x="60032" y="5527"/>
                </a:cubicBezTo>
                <a:cubicBezTo>
                  <a:pt x="63512" y="5852"/>
                  <a:pt x="66926" y="6308"/>
                  <a:pt x="70373" y="6893"/>
                </a:cubicBezTo>
                <a:cubicBezTo>
                  <a:pt x="70556" y="6925"/>
                  <a:pt x="70733" y="6940"/>
                  <a:pt x="70904" y="6940"/>
                </a:cubicBezTo>
                <a:cubicBezTo>
                  <a:pt x="71615" y="6940"/>
                  <a:pt x="72229" y="6669"/>
                  <a:pt x="72780" y="6145"/>
                </a:cubicBezTo>
                <a:cubicBezTo>
                  <a:pt x="73072" y="5885"/>
                  <a:pt x="73365" y="5625"/>
                  <a:pt x="73690" y="5430"/>
                </a:cubicBezTo>
                <a:cubicBezTo>
                  <a:pt x="74276" y="5072"/>
                  <a:pt x="74536" y="4617"/>
                  <a:pt x="74601" y="3934"/>
                </a:cubicBezTo>
                <a:cubicBezTo>
                  <a:pt x="74633" y="3153"/>
                  <a:pt x="74341" y="2698"/>
                  <a:pt x="73560" y="2568"/>
                </a:cubicBezTo>
                <a:cubicBezTo>
                  <a:pt x="72259" y="2373"/>
                  <a:pt x="70959" y="2145"/>
                  <a:pt x="69690" y="1950"/>
                </a:cubicBezTo>
                <a:cubicBezTo>
                  <a:pt x="64975" y="1170"/>
                  <a:pt x="60227" y="649"/>
                  <a:pt x="55447" y="389"/>
                </a:cubicBezTo>
                <a:cubicBezTo>
                  <a:pt x="52227" y="194"/>
                  <a:pt x="49008" y="64"/>
                  <a:pt x="45788" y="31"/>
                </a:cubicBezTo>
                <a:cubicBezTo>
                  <a:pt x="44450" y="11"/>
                  <a:pt x="43108" y="0"/>
                  <a:pt x="41765" y="0"/>
                </a:cubicBez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1033050" y="2099488"/>
            <a:ext cx="6901723" cy="2323713"/>
          </a:xfrm>
          <a:prstGeom prst="rect">
            <a:avLst/>
          </a:prstGeom>
        </p:spPr>
        <p:txBody>
          <a:bodyPr wrap="square">
            <a:spAutoFit/>
          </a:bodyPr>
          <a:lstStyle/>
          <a:p>
            <a:pPr algn="just"/>
            <a:r>
              <a:rPr lang="id-ID" sz="1800" b="1" dirty="0" smtClean="0">
                <a:latin typeface="Times New Roman" panose="02020603050405020304" pitchFamily="18" charset="0"/>
                <a:ea typeface="Source Sans Pro" panose="020B0503030403020204" pitchFamily="34" charset="0"/>
                <a:cs typeface="Times New Roman" panose="02020603050405020304" pitchFamily="18" charset="0"/>
              </a:rPr>
              <a:t>3.1.  Pengertian Web Programming</a:t>
            </a:r>
            <a:endParaRPr lang="id-ID" sz="1800" b="1" dirty="0">
              <a:latin typeface="Times New Roman" panose="02020603050405020304" pitchFamily="18" charset="0"/>
              <a:ea typeface="Source Sans Pro" panose="020B0503030403020204" pitchFamily="34" charset="0"/>
              <a:cs typeface="Times New Roman" panose="02020603050405020304" pitchFamily="18" charset="0"/>
            </a:endParaRPr>
          </a:p>
          <a:p>
            <a:pPr marL="0" indent="0" algn="just">
              <a:buNone/>
            </a:pPr>
            <a:r>
              <a:rPr lang="id-ID" dirty="0">
                <a:latin typeface="Times New Roman" panose="02020603050405020304" pitchFamily="18" charset="0"/>
                <a:cs typeface="Times New Roman" panose="02020603050405020304" pitchFamily="18" charset="0"/>
              </a:rPr>
              <a:t>	Pemrograman Web adalah Proses atau Cara untuk menjalankan intruksi pada sebuah komputer yang terhubung ke internet untuk membuat fungsi atau tugas tertentu. dan dalam menjalanan sebuah program di dalam web itu melaui web browser seperti : mozilla, Opera, Chrome, </a:t>
            </a:r>
            <a:r>
              <a:rPr lang="id-ID" dirty="0" smtClean="0">
                <a:latin typeface="Times New Roman" panose="02020603050405020304" pitchFamily="18" charset="0"/>
                <a:cs typeface="Times New Roman" panose="02020603050405020304" pitchFamily="18" charset="0"/>
              </a:rPr>
              <a:t>dll.</a:t>
            </a:r>
          </a:p>
          <a:p>
            <a:pPr algn="just"/>
            <a:endParaRPr lang="id-ID" sz="1100" dirty="0" smtClean="0">
              <a:latin typeface="Times New Roman" panose="02020603050405020304" pitchFamily="18" charset="0"/>
              <a:cs typeface="Times New Roman" panose="02020603050405020304" pitchFamily="18" charset="0"/>
            </a:endParaRPr>
          </a:p>
          <a:p>
            <a:pPr algn="just"/>
            <a:r>
              <a:rPr lang="id-ID" sz="1800" b="1" dirty="0" smtClean="0">
                <a:latin typeface="Times New Roman" panose="02020603050405020304" pitchFamily="18" charset="0"/>
                <a:cs typeface="Times New Roman" panose="02020603050405020304" pitchFamily="18" charset="0"/>
              </a:rPr>
              <a:t>3.2.  Pengertian PHP</a:t>
            </a:r>
          </a:p>
          <a:p>
            <a:pPr lvl="2" algn="just"/>
            <a:r>
              <a:rPr lang="id-ID" dirty="0">
                <a:latin typeface="Times New Roman" panose="02020603050405020304" pitchFamily="18" charset="0"/>
                <a:cs typeface="Times New Roman" panose="02020603050405020304" pitchFamily="18" charset="0"/>
              </a:rPr>
              <a:t>	PHP adalah singkatan dari "PHP: Hypertext Prepocessor", yaitu bahasa pemrograman yang digunakan secara luas untuk penanganan pembuatan dan pengembangan sebuah situs web dan bisa digunakan bersamaan dengan HTML</a:t>
            </a:r>
            <a:r>
              <a:rPr lang="id-ID" dirty="0" smtClean="0">
                <a:latin typeface="Times New Roman" panose="02020603050405020304" pitchFamily="18" charset="0"/>
                <a:cs typeface="Times New Roman" panose="02020603050405020304" pitchFamily="18" charset="0"/>
              </a:rPr>
              <a:t>.</a:t>
            </a:r>
          </a:p>
        </p:txBody>
      </p:sp>
      <p:sp>
        <p:nvSpPr>
          <p:cNvPr id="41" name="Google Shape;2310;p48"/>
          <p:cNvSpPr/>
          <p:nvPr/>
        </p:nvSpPr>
        <p:spPr>
          <a:xfrm rot="1319958">
            <a:off x="6050501" y="1138959"/>
            <a:ext cx="716284" cy="584357"/>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F4D1FB">
              <a:alpha val="77980"/>
            </a:srgb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74" name="Google Shape;1674;p35"/>
          <p:cNvSpPr/>
          <p:nvPr/>
        </p:nvSpPr>
        <p:spPr>
          <a:xfrm>
            <a:off x="7521500" y="823850"/>
            <a:ext cx="824132" cy="390467"/>
          </a:xfrm>
          <a:custGeom>
            <a:avLst/>
            <a:gdLst/>
            <a:ahLst/>
            <a:cxnLst/>
            <a:rect l="l" t="t" r="r" b="b"/>
            <a:pathLst>
              <a:path w="50537" h="23944" extrusionOk="0">
                <a:moveTo>
                  <a:pt x="17660" y="1"/>
                </a:moveTo>
                <a:cubicBezTo>
                  <a:pt x="16120" y="1"/>
                  <a:pt x="14580" y="25"/>
                  <a:pt x="13041" y="79"/>
                </a:cubicBezTo>
                <a:cubicBezTo>
                  <a:pt x="10407" y="144"/>
                  <a:pt x="7773" y="274"/>
                  <a:pt x="5171" y="534"/>
                </a:cubicBezTo>
                <a:cubicBezTo>
                  <a:pt x="3870" y="664"/>
                  <a:pt x="2635" y="892"/>
                  <a:pt x="1692" y="1900"/>
                </a:cubicBezTo>
                <a:cubicBezTo>
                  <a:pt x="911" y="2778"/>
                  <a:pt x="228" y="3721"/>
                  <a:pt x="66" y="4924"/>
                </a:cubicBezTo>
                <a:cubicBezTo>
                  <a:pt x="1" y="5607"/>
                  <a:pt x="163" y="6127"/>
                  <a:pt x="748" y="6485"/>
                </a:cubicBezTo>
                <a:cubicBezTo>
                  <a:pt x="1366" y="6908"/>
                  <a:pt x="1984" y="7233"/>
                  <a:pt x="2667" y="7526"/>
                </a:cubicBezTo>
                <a:cubicBezTo>
                  <a:pt x="6179" y="9152"/>
                  <a:pt x="9626" y="10908"/>
                  <a:pt x="12976" y="12859"/>
                </a:cubicBezTo>
                <a:cubicBezTo>
                  <a:pt x="16195" y="14745"/>
                  <a:pt x="19350" y="16729"/>
                  <a:pt x="22504" y="18745"/>
                </a:cubicBezTo>
                <a:cubicBezTo>
                  <a:pt x="24813" y="20208"/>
                  <a:pt x="27122" y="21704"/>
                  <a:pt x="29301" y="23395"/>
                </a:cubicBezTo>
                <a:cubicBezTo>
                  <a:pt x="29788" y="23761"/>
                  <a:pt x="30313" y="23944"/>
                  <a:pt x="30874" y="23944"/>
                </a:cubicBezTo>
                <a:cubicBezTo>
                  <a:pt x="31061" y="23944"/>
                  <a:pt x="31252" y="23924"/>
                  <a:pt x="31447" y="23883"/>
                </a:cubicBezTo>
                <a:cubicBezTo>
                  <a:pt x="31902" y="23818"/>
                  <a:pt x="32358" y="23688"/>
                  <a:pt x="32813" y="23623"/>
                </a:cubicBezTo>
                <a:cubicBezTo>
                  <a:pt x="33398" y="23525"/>
                  <a:pt x="33886" y="23428"/>
                  <a:pt x="34276" y="22810"/>
                </a:cubicBezTo>
                <a:cubicBezTo>
                  <a:pt x="34764" y="22029"/>
                  <a:pt x="34764" y="21477"/>
                  <a:pt x="34016" y="20924"/>
                </a:cubicBezTo>
                <a:cubicBezTo>
                  <a:pt x="31870" y="19265"/>
                  <a:pt x="29658" y="17737"/>
                  <a:pt x="27415" y="16241"/>
                </a:cubicBezTo>
                <a:cubicBezTo>
                  <a:pt x="23772" y="13834"/>
                  <a:pt x="20130" y="11461"/>
                  <a:pt x="16455" y="9119"/>
                </a:cubicBezTo>
                <a:cubicBezTo>
                  <a:pt x="16390" y="9054"/>
                  <a:pt x="16260" y="9054"/>
                  <a:pt x="16228" y="8859"/>
                </a:cubicBezTo>
                <a:lnTo>
                  <a:pt x="16228" y="8859"/>
                </a:lnTo>
                <a:cubicBezTo>
                  <a:pt x="16390" y="8924"/>
                  <a:pt x="16488" y="8924"/>
                  <a:pt x="16553" y="8957"/>
                </a:cubicBezTo>
                <a:cubicBezTo>
                  <a:pt x="21529" y="10485"/>
                  <a:pt x="26406" y="12241"/>
                  <a:pt x="31252" y="14127"/>
                </a:cubicBezTo>
                <a:cubicBezTo>
                  <a:pt x="36000" y="16013"/>
                  <a:pt x="40748" y="17899"/>
                  <a:pt x="45203" y="20468"/>
                </a:cubicBezTo>
                <a:cubicBezTo>
                  <a:pt x="45673" y="20737"/>
                  <a:pt x="46143" y="20898"/>
                  <a:pt x="46634" y="20898"/>
                </a:cubicBezTo>
                <a:cubicBezTo>
                  <a:pt x="46856" y="20898"/>
                  <a:pt x="47083" y="20865"/>
                  <a:pt x="47317" y="20794"/>
                </a:cubicBezTo>
                <a:cubicBezTo>
                  <a:pt x="47707" y="20664"/>
                  <a:pt x="48097" y="20533"/>
                  <a:pt x="48455" y="20501"/>
                </a:cubicBezTo>
                <a:cubicBezTo>
                  <a:pt x="49203" y="20436"/>
                  <a:pt x="49723" y="20208"/>
                  <a:pt x="50146" y="19525"/>
                </a:cubicBezTo>
                <a:cubicBezTo>
                  <a:pt x="50536" y="18810"/>
                  <a:pt x="50471" y="18257"/>
                  <a:pt x="49788" y="17867"/>
                </a:cubicBezTo>
                <a:cubicBezTo>
                  <a:pt x="47479" y="16501"/>
                  <a:pt x="45105" y="15265"/>
                  <a:pt x="42666" y="14127"/>
                </a:cubicBezTo>
                <a:cubicBezTo>
                  <a:pt x="36292" y="11168"/>
                  <a:pt x="29723" y="8664"/>
                  <a:pt x="23154" y="6257"/>
                </a:cubicBezTo>
                <a:cubicBezTo>
                  <a:pt x="21529" y="5672"/>
                  <a:pt x="19903" y="5087"/>
                  <a:pt x="18277" y="4534"/>
                </a:cubicBezTo>
                <a:cubicBezTo>
                  <a:pt x="18277" y="4501"/>
                  <a:pt x="18277" y="4501"/>
                  <a:pt x="18309" y="4469"/>
                </a:cubicBezTo>
                <a:lnTo>
                  <a:pt x="24780" y="4469"/>
                </a:lnTo>
                <a:cubicBezTo>
                  <a:pt x="24878" y="4469"/>
                  <a:pt x="25008" y="4469"/>
                  <a:pt x="25041" y="4566"/>
                </a:cubicBezTo>
                <a:cubicBezTo>
                  <a:pt x="25195" y="4853"/>
                  <a:pt x="25409" y="4930"/>
                  <a:pt x="25652" y="4930"/>
                </a:cubicBezTo>
                <a:cubicBezTo>
                  <a:pt x="25768" y="4930"/>
                  <a:pt x="25890" y="4913"/>
                  <a:pt x="26016" y="4892"/>
                </a:cubicBezTo>
                <a:cubicBezTo>
                  <a:pt x="26406" y="4859"/>
                  <a:pt x="26764" y="4729"/>
                  <a:pt x="27122" y="4501"/>
                </a:cubicBezTo>
                <a:cubicBezTo>
                  <a:pt x="27642" y="4176"/>
                  <a:pt x="28163" y="3851"/>
                  <a:pt x="28683" y="3526"/>
                </a:cubicBezTo>
                <a:cubicBezTo>
                  <a:pt x="29268" y="3168"/>
                  <a:pt x="29788" y="2843"/>
                  <a:pt x="29919" y="2062"/>
                </a:cubicBezTo>
                <a:cubicBezTo>
                  <a:pt x="30081" y="1184"/>
                  <a:pt x="29788" y="599"/>
                  <a:pt x="28943" y="501"/>
                </a:cubicBezTo>
                <a:cubicBezTo>
                  <a:pt x="26439" y="241"/>
                  <a:pt x="23935" y="79"/>
                  <a:pt x="21431" y="46"/>
                </a:cubicBezTo>
                <a:cubicBezTo>
                  <a:pt x="20174" y="17"/>
                  <a:pt x="18917" y="1"/>
                  <a:pt x="17660" y="1"/>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5"/>
          <p:cNvSpPr/>
          <p:nvPr/>
        </p:nvSpPr>
        <p:spPr>
          <a:xfrm rot="4499983">
            <a:off x="4165544" y="3467179"/>
            <a:ext cx="621446" cy="1654684"/>
          </a:xfrm>
          <a:custGeom>
            <a:avLst/>
            <a:gdLst/>
            <a:ahLst/>
            <a:cxnLst/>
            <a:rect l="l" t="t" r="r" b="b"/>
            <a:pathLst>
              <a:path w="27285" h="72650" extrusionOk="0">
                <a:moveTo>
                  <a:pt x="25698" y="1"/>
                </a:moveTo>
                <a:cubicBezTo>
                  <a:pt x="25415" y="1"/>
                  <a:pt x="25350" y="304"/>
                  <a:pt x="25235" y="505"/>
                </a:cubicBezTo>
                <a:cubicBezTo>
                  <a:pt x="24130" y="2359"/>
                  <a:pt x="23187" y="4310"/>
                  <a:pt x="22211" y="6229"/>
                </a:cubicBezTo>
                <a:cubicBezTo>
                  <a:pt x="20748" y="9090"/>
                  <a:pt x="19317" y="11985"/>
                  <a:pt x="17951" y="14879"/>
                </a:cubicBezTo>
                <a:cubicBezTo>
                  <a:pt x="15870" y="19236"/>
                  <a:pt x="13886" y="23594"/>
                  <a:pt x="11967" y="27984"/>
                </a:cubicBezTo>
                <a:cubicBezTo>
                  <a:pt x="9398" y="33968"/>
                  <a:pt x="6959" y="40016"/>
                  <a:pt x="4846" y="46163"/>
                </a:cubicBezTo>
                <a:cubicBezTo>
                  <a:pt x="3122" y="51138"/>
                  <a:pt x="1659" y="56179"/>
                  <a:pt x="553" y="61349"/>
                </a:cubicBezTo>
                <a:cubicBezTo>
                  <a:pt x="325" y="62325"/>
                  <a:pt x="98" y="63268"/>
                  <a:pt x="33" y="64243"/>
                </a:cubicBezTo>
                <a:cubicBezTo>
                  <a:pt x="0" y="64731"/>
                  <a:pt x="228" y="65154"/>
                  <a:pt x="553" y="65447"/>
                </a:cubicBezTo>
                <a:cubicBezTo>
                  <a:pt x="791" y="65657"/>
                  <a:pt x="963" y="65764"/>
                  <a:pt x="1099" y="65764"/>
                </a:cubicBezTo>
                <a:cubicBezTo>
                  <a:pt x="1280" y="65764"/>
                  <a:pt x="1399" y="65576"/>
                  <a:pt x="1529" y="65187"/>
                </a:cubicBezTo>
                <a:cubicBezTo>
                  <a:pt x="1659" y="64926"/>
                  <a:pt x="1691" y="64666"/>
                  <a:pt x="1594" y="64374"/>
                </a:cubicBezTo>
                <a:cubicBezTo>
                  <a:pt x="1529" y="64211"/>
                  <a:pt x="1529" y="64016"/>
                  <a:pt x="1561" y="63821"/>
                </a:cubicBezTo>
                <a:cubicBezTo>
                  <a:pt x="1821" y="62618"/>
                  <a:pt x="2081" y="61414"/>
                  <a:pt x="2374" y="60244"/>
                </a:cubicBezTo>
                <a:cubicBezTo>
                  <a:pt x="3642" y="54943"/>
                  <a:pt x="5171" y="49707"/>
                  <a:pt x="6992" y="44602"/>
                </a:cubicBezTo>
                <a:cubicBezTo>
                  <a:pt x="7935" y="41870"/>
                  <a:pt x="8943" y="39138"/>
                  <a:pt x="10016" y="36472"/>
                </a:cubicBezTo>
                <a:cubicBezTo>
                  <a:pt x="11772" y="32049"/>
                  <a:pt x="13658" y="27659"/>
                  <a:pt x="15577" y="23334"/>
                </a:cubicBezTo>
                <a:cubicBezTo>
                  <a:pt x="16130" y="22098"/>
                  <a:pt x="16715" y="20895"/>
                  <a:pt x="17268" y="19659"/>
                </a:cubicBezTo>
                <a:cubicBezTo>
                  <a:pt x="17290" y="19659"/>
                  <a:pt x="17311" y="19674"/>
                  <a:pt x="17324" y="19674"/>
                </a:cubicBezTo>
                <a:cubicBezTo>
                  <a:pt x="17327" y="19674"/>
                  <a:pt x="17329" y="19673"/>
                  <a:pt x="17331" y="19670"/>
                </a:cubicBezTo>
                <a:lnTo>
                  <a:pt x="17331" y="19670"/>
                </a:lnTo>
                <a:cubicBezTo>
                  <a:pt x="17299" y="19827"/>
                  <a:pt x="17267" y="19955"/>
                  <a:pt x="17236" y="20082"/>
                </a:cubicBezTo>
                <a:cubicBezTo>
                  <a:pt x="16748" y="21513"/>
                  <a:pt x="16260" y="22944"/>
                  <a:pt x="15805" y="24375"/>
                </a:cubicBezTo>
                <a:cubicBezTo>
                  <a:pt x="14406" y="28602"/>
                  <a:pt x="13203" y="32895"/>
                  <a:pt x="12097" y="37187"/>
                </a:cubicBezTo>
                <a:cubicBezTo>
                  <a:pt x="10992" y="41577"/>
                  <a:pt x="10016" y="46000"/>
                  <a:pt x="9171" y="50455"/>
                </a:cubicBezTo>
                <a:cubicBezTo>
                  <a:pt x="8488" y="54162"/>
                  <a:pt x="7870" y="57837"/>
                  <a:pt x="7382" y="61544"/>
                </a:cubicBezTo>
                <a:cubicBezTo>
                  <a:pt x="7187" y="63073"/>
                  <a:pt x="7024" y="64569"/>
                  <a:pt x="6862" y="66065"/>
                </a:cubicBezTo>
                <a:cubicBezTo>
                  <a:pt x="6699" y="67723"/>
                  <a:pt x="6537" y="69349"/>
                  <a:pt x="6537" y="71008"/>
                </a:cubicBezTo>
                <a:cubicBezTo>
                  <a:pt x="6569" y="71625"/>
                  <a:pt x="6894" y="72081"/>
                  <a:pt x="7350" y="72438"/>
                </a:cubicBezTo>
                <a:cubicBezTo>
                  <a:pt x="7541" y="72579"/>
                  <a:pt x="7698" y="72649"/>
                  <a:pt x="7829" y="72649"/>
                </a:cubicBezTo>
                <a:cubicBezTo>
                  <a:pt x="8032" y="72649"/>
                  <a:pt x="8174" y="72481"/>
                  <a:pt x="8293" y="72146"/>
                </a:cubicBezTo>
                <a:cubicBezTo>
                  <a:pt x="8585" y="71398"/>
                  <a:pt x="8780" y="70617"/>
                  <a:pt x="8976" y="69804"/>
                </a:cubicBezTo>
                <a:cubicBezTo>
                  <a:pt x="9919" y="65772"/>
                  <a:pt x="10829" y="61707"/>
                  <a:pt x="11805" y="57642"/>
                </a:cubicBezTo>
                <a:cubicBezTo>
                  <a:pt x="12715" y="53772"/>
                  <a:pt x="13789" y="49935"/>
                  <a:pt x="14927" y="46130"/>
                </a:cubicBezTo>
                <a:cubicBezTo>
                  <a:pt x="16520" y="40764"/>
                  <a:pt x="18309" y="35496"/>
                  <a:pt x="20325" y="30293"/>
                </a:cubicBezTo>
                <a:cubicBezTo>
                  <a:pt x="21626" y="26944"/>
                  <a:pt x="22992" y="23659"/>
                  <a:pt x="24487" y="20407"/>
                </a:cubicBezTo>
                <a:cubicBezTo>
                  <a:pt x="24845" y="19627"/>
                  <a:pt x="25170" y="18846"/>
                  <a:pt x="25626" y="18131"/>
                </a:cubicBezTo>
                <a:lnTo>
                  <a:pt x="25626" y="18131"/>
                </a:lnTo>
                <a:cubicBezTo>
                  <a:pt x="25626" y="18261"/>
                  <a:pt x="25626" y="18391"/>
                  <a:pt x="25593" y="18488"/>
                </a:cubicBezTo>
                <a:cubicBezTo>
                  <a:pt x="25105" y="20700"/>
                  <a:pt x="24618" y="22911"/>
                  <a:pt x="24162" y="25122"/>
                </a:cubicBezTo>
                <a:cubicBezTo>
                  <a:pt x="23122" y="29708"/>
                  <a:pt x="22244" y="34326"/>
                  <a:pt x="21431" y="38943"/>
                </a:cubicBezTo>
                <a:cubicBezTo>
                  <a:pt x="20813" y="42553"/>
                  <a:pt x="20260" y="46163"/>
                  <a:pt x="19870" y="49805"/>
                </a:cubicBezTo>
                <a:cubicBezTo>
                  <a:pt x="19577" y="52504"/>
                  <a:pt x="19317" y="55203"/>
                  <a:pt x="19187" y="57935"/>
                </a:cubicBezTo>
                <a:cubicBezTo>
                  <a:pt x="19122" y="58715"/>
                  <a:pt x="19122" y="59496"/>
                  <a:pt x="19089" y="60276"/>
                </a:cubicBezTo>
                <a:cubicBezTo>
                  <a:pt x="18959" y="61805"/>
                  <a:pt x="18959" y="63365"/>
                  <a:pt x="19219" y="64894"/>
                </a:cubicBezTo>
                <a:cubicBezTo>
                  <a:pt x="19349" y="65609"/>
                  <a:pt x="19675" y="66260"/>
                  <a:pt x="20292" y="66748"/>
                </a:cubicBezTo>
                <a:cubicBezTo>
                  <a:pt x="20503" y="66906"/>
                  <a:pt x="20687" y="66989"/>
                  <a:pt x="20849" y="66989"/>
                </a:cubicBezTo>
                <a:cubicBezTo>
                  <a:pt x="21087" y="66989"/>
                  <a:pt x="21276" y="66809"/>
                  <a:pt x="21431" y="66422"/>
                </a:cubicBezTo>
                <a:cubicBezTo>
                  <a:pt x="21528" y="66130"/>
                  <a:pt x="21626" y="65772"/>
                  <a:pt x="21723" y="65447"/>
                </a:cubicBezTo>
                <a:cubicBezTo>
                  <a:pt x="21918" y="64829"/>
                  <a:pt x="21528" y="64406"/>
                  <a:pt x="21203" y="64016"/>
                </a:cubicBezTo>
                <a:cubicBezTo>
                  <a:pt x="21132" y="63909"/>
                  <a:pt x="21031" y="63863"/>
                  <a:pt x="20925" y="63863"/>
                </a:cubicBezTo>
                <a:cubicBezTo>
                  <a:pt x="20739" y="63863"/>
                  <a:pt x="20538" y="64004"/>
                  <a:pt x="20455" y="64211"/>
                </a:cubicBezTo>
                <a:cubicBezTo>
                  <a:pt x="20423" y="64276"/>
                  <a:pt x="20455" y="64374"/>
                  <a:pt x="20325" y="64406"/>
                </a:cubicBezTo>
                <a:cubicBezTo>
                  <a:pt x="20325" y="62780"/>
                  <a:pt x="20325" y="61187"/>
                  <a:pt x="20390" y="59561"/>
                </a:cubicBezTo>
                <a:cubicBezTo>
                  <a:pt x="20455" y="57935"/>
                  <a:pt x="20553" y="56309"/>
                  <a:pt x="20683" y="54683"/>
                </a:cubicBezTo>
                <a:cubicBezTo>
                  <a:pt x="20878" y="52634"/>
                  <a:pt x="21105" y="50585"/>
                  <a:pt x="21366" y="48504"/>
                </a:cubicBezTo>
                <a:cubicBezTo>
                  <a:pt x="21756" y="45155"/>
                  <a:pt x="22276" y="41805"/>
                  <a:pt x="22829" y="38488"/>
                </a:cubicBezTo>
                <a:cubicBezTo>
                  <a:pt x="23642" y="33805"/>
                  <a:pt x="24520" y="29187"/>
                  <a:pt x="25528" y="24537"/>
                </a:cubicBezTo>
                <a:cubicBezTo>
                  <a:pt x="26016" y="22293"/>
                  <a:pt x="26569" y="20082"/>
                  <a:pt x="26959" y="17806"/>
                </a:cubicBezTo>
                <a:cubicBezTo>
                  <a:pt x="27089" y="16928"/>
                  <a:pt x="27284" y="16050"/>
                  <a:pt x="26926" y="15139"/>
                </a:cubicBezTo>
                <a:cubicBezTo>
                  <a:pt x="26792" y="14792"/>
                  <a:pt x="26554" y="14605"/>
                  <a:pt x="26301" y="14605"/>
                </a:cubicBezTo>
                <a:cubicBezTo>
                  <a:pt x="26128" y="14605"/>
                  <a:pt x="25947" y="14693"/>
                  <a:pt x="25788" y="14879"/>
                </a:cubicBezTo>
                <a:cubicBezTo>
                  <a:pt x="25593" y="15074"/>
                  <a:pt x="25463" y="15302"/>
                  <a:pt x="25333" y="15529"/>
                </a:cubicBezTo>
                <a:cubicBezTo>
                  <a:pt x="24878" y="16277"/>
                  <a:pt x="24487" y="17058"/>
                  <a:pt x="24097" y="17871"/>
                </a:cubicBezTo>
                <a:cubicBezTo>
                  <a:pt x="22634" y="20830"/>
                  <a:pt x="21333" y="23919"/>
                  <a:pt x="20097" y="27009"/>
                </a:cubicBezTo>
                <a:cubicBezTo>
                  <a:pt x="17984" y="32212"/>
                  <a:pt x="16097" y="37545"/>
                  <a:pt x="14406" y="42911"/>
                </a:cubicBezTo>
                <a:cubicBezTo>
                  <a:pt x="13268" y="46553"/>
                  <a:pt x="12228" y="50228"/>
                  <a:pt x="11219" y="53902"/>
                </a:cubicBezTo>
                <a:cubicBezTo>
                  <a:pt x="10341" y="57252"/>
                  <a:pt x="9528" y="60634"/>
                  <a:pt x="8715" y="64016"/>
                </a:cubicBezTo>
                <a:cubicBezTo>
                  <a:pt x="8683" y="64146"/>
                  <a:pt x="8650" y="64276"/>
                  <a:pt x="8618" y="64406"/>
                </a:cubicBezTo>
                <a:cubicBezTo>
                  <a:pt x="8553" y="64276"/>
                  <a:pt x="8553" y="64178"/>
                  <a:pt x="8553" y="64081"/>
                </a:cubicBezTo>
                <a:cubicBezTo>
                  <a:pt x="8878" y="61805"/>
                  <a:pt x="9171" y="59528"/>
                  <a:pt x="9528" y="57252"/>
                </a:cubicBezTo>
                <a:cubicBezTo>
                  <a:pt x="10244" y="52569"/>
                  <a:pt x="11122" y="47919"/>
                  <a:pt x="12163" y="43268"/>
                </a:cubicBezTo>
                <a:cubicBezTo>
                  <a:pt x="12780" y="40537"/>
                  <a:pt x="13463" y="37805"/>
                  <a:pt x="14179" y="35106"/>
                </a:cubicBezTo>
                <a:cubicBezTo>
                  <a:pt x="15545" y="29838"/>
                  <a:pt x="17138" y="24667"/>
                  <a:pt x="18927" y="19529"/>
                </a:cubicBezTo>
                <a:cubicBezTo>
                  <a:pt x="20943" y="13806"/>
                  <a:pt x="23219" y="8212"/>
                  <a:pt x="25821" y="2716"/>
                </a:cubicBezTo>
                <a:cubicBezTo>
                  <a:pt x="26113" y="2131"/>
                  <a:pt x="26504" y="1513"/>
                  <a:pt x="26309" y="765"/>
                </a:cubicBezTo>
                <a:cubicBezTo>
                  <a:pt x="26244" y="440"/>
                  <a:pt x="26178" y="115"/>
                  <a:pt x="25821" y="17"/>
                </a:cubicBezTo>
                <a:cubicBezTo>
                  <a:pt x="25776" y="6"/>
                  <a:pt x="25735" y="1"/>
                  <a:pt x="25698" y="1"/>
                </a:cubicBezTo>
                <a:close/>
              </a:path>
            </a:pathLst>
          </a:custGeom>
          <a:solidFill>
            <a:srgbClr val="F4D1FB">
              <a:alpha val="77980"/>
            </a:srgb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5"/>
          <p:cNvSpPr/>
          <p:nvPr/>
        </p:nvSpPr>
        <p:spPr>
          <a:xfrm>
            <a:off x="515150" y="4061875"/>
            <a:ext cx="570298" cy="465318"/>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10"/>
          <p:cNvSpPr/>
          <p:nvPr/>
        </p:nvSpPr>
        <p:spPr>
          <a:xfrm>
            <a:off x="1085448" y="661213"/>
            <a:ext cx="6901723" cy="830997"/>
          </a:xfrm>
          <a:prstGeom prst="rect">
            <a:avLst/>
          </a:prstGeom>
        </p:spPr>
        <p:txBody>
          <a:bodyPr wrap="square">
            <a:spAutoFit/>
          </a:bodyPr>
          <a:lstStyle/>
          <a:p>
            <a:pPr algn="just"/>
            <a:r>
              <a:rPr lang="id-ID" sz="1800" b="1" dirty="0" smtClean="0">
                <a:latin typeface="Times New Roman" panose="02020603050405020304" pitchFamily="18" charset="0"/>
                <a:cs typeface="Times New Roman" panose="02020603050405020304" pitchFamily="18" charset="0"/>
              </a:rPr>
              <a:t>3.3.  Kode Program</a:t>
            </a:r>
          </a:p>
          <a:p>
            <a:pPr algn="just"/>
            <a:endParaRPr lang="id-ID" dirty="0">
              <a:latin typeface="Times New Roman" panose="02020603050405020304" pitchFamily="18" charset="0"/>
              <a:cs typeface="Times New Roman" panose="02020603050405020304" pitchFamily="18" charset="0"/>
            </a:endParaRPr>
          </a:p>
          <a:p>
            <a:pPr algn="just"/>
            <a:endParaRPr lang="id-ID" dirty="0" smtClean="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208"/>
          <a:stretch/>
        </p:blipFill>
        <p:spPr bwMode="auto">
          <a:xfrm>
            <a:off x="1235000" y="1005980"/>
            <a:ext cx="5318200" cy="2834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Google Shape;2707;p58"/>
          <p:cNvSpPr txBox="1">
            <a:spLocks noGrp="1"/>
          </p:cNvSpPr>
          <p:nvPr>
            <p:ph type="title"/>
          </p:nvPr>
        </p:nvSpPr>
        <p:spPr>
          <a:xfrm>
            <a:off x="6543676" y="2062042"/>
            <a:ext cx="2333624" cy="968560"/>
          </a:xfrm>
          <a:prstGeom prst="rect">
            <a:avLst/>
          </a:prstGeom>
        </p:spPr>
        <p:txBody>
          <a:bodyPr spcFirstLastPara="1" wrap="square" lIns="91425" tIns="91425" rIns="91425" bIns="91425" anchor="ctr" anchorCtr="0">
            <a:noAutofit/>
          </a:bodyPr>
          <a:lstStyle/>
          <a:p>
            <a:pPr lvl="0"/>
            <a:r>
              <a:rPr lang="id-ID" sz="1600" dirty="0" smtClean="0">
                <a:solidFill>
                  <a:schemeClr val="tx1"/>
                </a:solidFill>
                <a:latin typeface="Times New Roman" panose="02020603050405020304" pitchFamily="18" charset="0"/>
                <a:cs typeface="Times New Roman" panose="02020603050405020304" pitchFamily="18" charset="0"/>
              </a:rPr>
              <a:t>Pada controller Pemesanan.php Publict function _construct berfungsi memanggil class yang akan </a:t>
            </a:r>
            <a:r>
              <a:rPr lang="id-ID" sz="1600" dirty="0">
                <a:solidFill>
                  <a:schemeClr val="tx1"/>
                </a:solidFill>
                <a:latin typeface="Times New Roman" panose="02020603050405020304" pitchFamily="18" charset="0"/>
                <a:cs typeface="Times New Roman" panose="02020603050405020304" pitchFamily="18" charset="0"/>
              </a:rPr>
              <a:t>di eksekusi pertama kali saat class itu </a:t>
            </a:r>
            <a:r>
              <a:rPr lang="id-ID" sz="1600" dirty="0" smtClean="0">
                <a:solidFill>
                  <a:schemeClr val="tx1"/>
                </a:solidFill>
                <a:latin typeface="Times New Roman" panose="02020603050405020304" pitchFamily="18" charset="0"/>
                <a:cs typeface="Times New Roman" panose="02020603050405020304" pitchFamily="18" charset="0"/>
              </a:rPr>
              <a:t>dipanggil.</a:t>
            </a:r>
            <a:br>
              <a:rPr lang="id-ID" sz="1600" dirty="0" smtClean="0">
                <a:solidFill>
                  <a:schemeClr val="tx1"/>
                </a:solidFill>
                <a:latin typeface="Times New Roman" panose="02020603050405020304" pitchFamily="18" charset="0"/>
                <a:cs typeface="Times New Roman" panose="02020603050405020304" pitchFamily="18" charset="0"/>
              </a:rPr>
            </a:br>
            <a:r>
              <a:rPr lang="id-ID" sz="1600" dirty="0">
                <a:solidFill>
                  <a:schemeClr val="tx1"/>
                </a:solidFill>
                <a:latin typeface="Times New Roman" panose="02020603050405020304" pitchFamily="18" charset="0"/>
                <a:cs typeface="Times New Roman" panose="02020603050405020304" pitchFamily="18" charset="0"/>
              </a:rPr>
              <a:t/>
            </a:r>
            <a:br>
              <a:rPr lang="id-ID" sz="1600" dirty="0">
                <a:solidFill>
                  <a:schemeClr val="tx1"/>
                </a:solidFill>
                <a:latin typeface="Times New Roman" panose="02020603050405020304" pitchFamily="18" charset="0"/>
                <a:cs typeface="Times New Roman" panose="02020603050405020304" pitchFamily="18" charset="0"/>
              </a:rPr>
            </a:br>
            <a:endParaRP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sp>
        <p:nvSpPr>
          <p:cNvPr id="1793" name="Google Shape;1793;p38"/>
          <p:cNvSpPr txBox="1">
            <a:spLocks noGrp="1"/>
          </p:cNvSpPr>
          <p:nvPr>
            <p:ph type="title"/>
          </p:nvPr>
        </p:nvSpPr>
        <p:spPr>
          <a:xfrm>
            <a:off x="1129040" y="370286"/>
            <a:ext cx="4758576" cy="773400"/>
          </a:xfrm>
          <a:prstGeom prst="rect">
            <a:avLst/>
          </a:prstGeom>
          <a:ln>
            <a:noFill/>
          </a:ln>
        </p:spPr>
        <p:txBody>
          <a:bodyPr spcFirstLastPara="1" wrap="square" lIns="91425" tIns="91425" rIns="91425" bIns="91425" anchor="t" anchorCtr="0">
            <a:noAutofit/>
          </a:bodyPr>
          <a:lstStyle/>
          <a:p>
            <a:pPr lvl="0"/>
            <a:r>
              <a:rPr lang="id-ID" sz="4000" dirty="0" smtClean="0"/>
              <a:t>Website </a:t>
            </a:r>
            <a:r>
              <a:rPr lang="id-ID" sz="4000" dirty="0" smtClean="0">
                <a:solidFill>
                  <a:srgbClr val="FFC000"/>
                </a:solidFill>
              </a:rPr>
              <a:t>Pemesanan Tiket </a:t>
            </a:r>
            <a:r>
              <a:rPr lang="id-ID" sz="4000" dirty="0">
                <a:solidFill>
                  <a:schemeClr val="tx2">
                    <a:lumMod val="50000"/>
                  </a:schemeClr>
                </a:solidFill>
              </a:rPr>
              <a:t>Bioskop</a:t>
            </a:r>
            <a:endParaRPr sz="4000" dirty="0">
              <a:solidFill>
                <a:schemeClr val="tx2">
                  <a:lumMod val="50000"/>
                </a:schemeClr>
              </a:solidFill>
            </a:endParaRPr>
          </a:p>
        </p:txBody>
      </p:sp>
      <p:sp>
        <p:nvSpPr>
          <p:cNvPr id="1794" name="Google Shape;1794;p38"/>
          <p:cNvSpPr txBox="1">
            <a:spLocks noGrp="1"/>
          </p:cNvSpPr>
          <p:nvPr>
            <p:ph type="subTitle" idx="1"/>
          </p:nvPr>
        </p:nvSpPr>
        <p:spPr>
          <a:xfrm>
            <a:off x="543573" y="1922775"/>
            <a:ext cx="5028500" cy="1416000"/>
          </a:xfrm>
          <a:prstGeom prst="rect">
            <a:avLst/>
          </a:prstGeom>
        </p:spPr>
        <p:txBody>
          <a:bodyPr spcFirstLastPara="1" wrap="square" lIns="91425" tIns="91425" rIns="91425" bIns="91425" anchor="t" anchorCtr="0">
            <a:noAutofit/>
          </a:bodyPr>
          <a:lstStyle/>
          <a:p>
            <a:pPr algn="just"/>
            <a:r>
              <a:rPr lang="id-ID" dirty="0" smtClean="0">
                <a:latin typeface="Times New Roman" panose="02020603050405020304" pitchFamily="18" charset="0"/>
                <a:cs typeface="Times New Roman" panose="02020603050405020304" pitchFamily="18" charset="0"/>
              </a:rPr>
              <a:t>		Website pemesanan Tiket Bioskop adalah website yang dibuat  untuk memberikan kemudahan saat melakukan pemesanan tiket bioskop secara online. </a:t>
            </a:r>
          </a:p>
          <a:p>
            <a:pPr algn="just"/>
            <a:r>
              <a:rPr lang="id-ID" dirty="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	pemesanan tiket bioskop secara online juga dinilai lebih mudah dan menguntungkan. Anda tidak perlu mengantre untuk mendapatkan tiket bioskop karena pemesanan bisa dilakukan dari mana saja.</a:t>
            </a:r>
            <a:endParaRPr lang="id-ID" dirty="0">
              <a:latin typeface="Times New Roman" panose="02020603050405020304" pitchFamily="18" charset="0"/>
              <a:cs typeface="Times New Roman" panose="02020603050405020304" pitchFamily="18" charset="0"/>
            </a:endParaRPr>
          </a:p>
        </p:txBody>
      </p:sp>
      <p:grpSp>
        <p:nvGrpSpPr>
          <p:cNvPr id="1796" name="Google Shape;1796;p38"/>
          <p:cNvGrpSpPr/>
          <p:nvPr/>
        </p:nvGrpSpPr>
        <p:grpSpPr>
          <a:xfrm rot="10800000">
            <a:off x="7741061" y="-295862"/>
            <a:ext cx="1867448" cy="1842533"/>
            <a:chOff x="10634660" y="2558582"/>
            <a:chExt cx="2118730" cy="2090462"/>
          </a:xfrm>
        </p:grpSpPr>
        <p:sp>
          <p:nvSpPr>
            <p:cNvPr id="1797" name="Google Shape;1797;p38"/>
            <p:cNvSpPr/>
            <p:nvPr/>
          </p:nvSpPr>
          <p:spPr>
            <a:xfrm>
              <a:off x="11884340" y="2558582"/>
              <a:ext cx="869050" cy="772173"/>
            </a:xfrm>
            <a:custGeom>
              <a:avLst/>
              <a:gdLst/>
              <a:ahLst/>
              <a:cxnLst/>
              <a:rect l="l" t="t" r="r" b="b"/>
              <a:pathLst>
                <a:path w="29944" h="26606" extrusionOk="0">
                  <a:moveTo>
                    <a:pt x="28344" y="0"/>
                  </a:moveTo>
                  <a:lnTo>
                    <a:pt x="4381" y="14508"/>
                  </a:lnTo>
                  <a:lnTo>
                    <a:pt x="1" y="21808"/>
                  </a:lnTo>
                  <a:lnTo>
                    <a:pt x="3802" y="26605"/>
                  </a:lnTo>
                  <a:lnTo>
                    <a:pt x="11171" y="24195"/>
                  </a:lnTo>
                  <a:lnTo>
                    <a:pt x="29943" y="2016"/>
                  </a:lnTo>
                  <a:lnTo>
                    <a:pt x="283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11747150" y="3238579"/>
              <a:ext cx="245530" cy="444625"/>
            </a:xfrm>
            <a:custGeom>
              <a:avLst/>
              <a:gdLst/>
              <a:ahLst/>
              <a:cxnLst/>
              <a:rect l="l" t="t" r="r" b="b"/>
              <a:pathLst>
                <a:path w="8460" h="15320" fill="none" extrusionOk="0">
                  <a:moveTo>
                    <a:pt x="8459" y="0"/>
                  </a:moveTo>
                  <a:cubicBezTo>
                    <a:pt x="7254" y="788"/>
                    <a:pt x="6003" y="1576"/>
                    <a:pt x="5052" y="2642"/>
                  </a:cubicBezTo>
                  <a:cubicBezTo>
                    <a:pt x="4102" y="3708"/>
                    <a:pt x="3430" y="5122"/>
                    <a:pt x="3592" y="6559"/>
                  </a:cubicBezTo>
                  <a:cubicBezTo>
                    <a:pt x="3662" y="7440"/>
                    <a:pt x="4056" y="8251"/>
                    <a:pt x="4149" y="9131"/>
                  </a:cubicBezTo>
                  <a:cubicBezTo>
                    <a:pt x="4264" y="10406"/>
                    <a:pt x="3708" y="11704"/>
                    <a:pt x="2897" y="12723"/>
                  </a:cubicBezTo>
                  <a:cubicBezTo>
                    <a:pt x="2086" y="13743"/>
                    <a:pt x="1043" y="14531"/>
                    <a:pt x="0" y="15319"/>
                  </a:cubicBezTo>
                </a:path>
              </a:pathLst>
            </a:custGeom>
            <a:noFill/>
            <a:ln w="34175" cap="flat" cmpd="sng">
              <a:solidFill>
                <a:schemeClr val="accent2"/>
              </a:solidFill>
              <a:prstDash val="solid"/>
              <a:miter lim="231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12137242" y="2654095"/>
              <a:ext cx="497097" cy="296639"/>
            </a:xfrm>
            <a:custGeom>
              <a:avLst/>
              <a:gdLst/>
              <a:ahLst/>
              <a:cxnLst/>
              <a:rect l="l" t="t" r="r" b="b"/>
              <a:pathLst>
                <a:path w="17128" h="10221" extrusionOk="0">
                  <a:moveTo>
                    <a:pt x="17127" y="0"/>
                  </a:moveTo>
                  <a:cubicBezTo>
                    <a:pt x="16386" y="394"/>
                    <a:pt x="15667" y="788"/>
                    <a:pt x="14926" y="1182"/>
                  </a:cubicBezTo>
                  <a:lnTo>
                    <a:pt x="12747" y="2410"/>
                  </a:lnTo>
                  <a:cubicBezTo>
                    <a:pt x="11310" y="3221"/>
                    <a:pt x="9873" y="4079"/>
                    <a:pt x="8437" y="4913"/>
                  </a:cubicBezTo>
                  <a:cubicBezTo>
                    <a:pt x="7023" y="5771"/>
                    <a:pt x="5586" y="6628"/>
                    <a:pt x="4196" y="7509"/>
                  </a:cubicBezTo>
                  <a:lnTo>
                    <a:pt x="2087" y="8853"/>
                  </a:lnTo>
                  <a:cubicBezTo>
                    <a:pt x="1391" y="9316"/>
                    <a:pt x="673" y="9757"/>
                    <a:pt x="1" y="10220"/>
                  </a:cubicBezTo>
                  <a:cubicBezTo>
                    <a:pt x="719" y="9850"/>
                    <a:pt x="1461" y="9432"/>
                    <a:pt x="2179" y="9038"/>
                  </a:cubicBezTo>
                  <a:lnTo>
                    <a:pt x="4358" y="7810"/>
                  </a:lnTo>
                  <a:cubicBezTo>
                    <a:pt x="5818" y="6999"/>
                    <a:pt x="7255" y="6165"/>
                    <a:pt x="8668" y="5307"/>
                  </a:cubicBezTo>
                  <a:cubicBezTo>
                    <a:pt x="10105" y="4450"/>
                    <a:pt x="11519" y="3592"/>
                    <a:pt x="12933" y="2712"/>
                  </a:cubicBezTo>
                  <a:lnTo>
                    <a:pt x="15042" y="1391"/>
                  </a:lnTo>
                  <a:cubicBezTo>
                    <a:pt x="15737" y="927"/>
                    <a:pt x="16432" y="464"/>
                    <a:pt x="17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11957679" y="3217712"/>
              <a:ext cx="201126" cy="57203"/>
            </a:xfrm>
            <a:custGeom>
              <a:avLst/>
              <a:gdLst/>
              <a:ahLst/>
              <a:cxnLst/>
              <a:rect l="l" t="t" r="r" b="b"/>
              <a:pathLst>
                <a:path w="6930" h="1971" extrusionOk="0">
                  <a:moveTo>
                    <a:pt x="0" y="1"/>
                  </a:moveTo>
                  <a:cubicBezTo>
                    <a:pt x="278" y="325"/>
                    <a:pt x="579" y="650"/>
                    <a:pt x="881" y="974"/>
                  </a:cubicBezTo>
                  <a:cubicBezTo>
                    <a:pt x="1182" y="1275"/>
                    <a:pt x="1483" y="1577"/>
                    <a:pt x="1808" y="1878"/>
                  </a:cubicBezTo>
                  <a:lnTo>
                    <a:pt x="1900" y="1971"/>
                  </a:lnTo>
                  <a:lnTo>
                    <a:pt x="2016" y="1924"/>
                  </a:lnTo>
                  <a:cubicBezTo>
                    <a:pt x="2387" y="1809"/>
                    <a:pt x="2804" y="1716"/>
                    <a:pt x="3221" y="1646"/>
                  </a:cubicBezTo>
                  <a:lnTo>
                    <a:pt x="4473" y="1415"/>
                  </a:lnTo>
                  <a:cubicBezTo>
                    <a:pt x="4890" y="1322"/>
                    <a:pt x="5307" y="1229"/>
                    <a:pt x="5724" y="1136"/>
                  </a:cubicBezTo>
                  <a:cubicBezTo>
                    <a:pt x="6118" y="1021"/>
                    <a:pt x="6535" y="882"/>
                    <a:pt x="6929" y="673"/>
                  </a:cubicBezTo>
                  <a:lnTo>
                    <a:pt x="6929" y="673"/>
                  </a:lnTo>
                  <a:cubicBezTo>
                    <a:pt x="6512" y="766"/>
                    <a:pt x="6095" y="812"/>
                    <a:pt x="5655" y="858"/>
                  </a:cubicBezTo>
                  <a:cubicBezTo>
                    <a:pt x="5238" y="905"/>
                    <a:pt x="4820" y="951"/>
                    <a:pt x="4403" y="997"/>
                  </a:cubicBezTo>
                  <a:cubicBezTo>
                    <a:pt x="3986" y="1044"/>
                    <a:pt x="3569" y="1113"/>
                    <a:pt x="3129" y="1183"/>
                  </a:cubicBezTo>
                  <a:cubicBezTo>
                    <a:pt x="2747" y="1268"/>
                    <a:pt x="2366" y="1352"/>
                    <a:pt x="1984" y="1490"/>
                  </a:cubicBezTo>
                  <a:lnTo>
                    <a:pt x="1984" y="1490"/>
                  </a:lnTo>
                  <a:cubicBezTo>
                    <a:pt x="1689" y="1241"/>
                    <a:pt x="1378" y="994"/>
                    <a:pt x="1066" y="766"/>
                  </a:cubicBezTo>
                  <a:cubicBezTo>
                    <a:pt x="718" y="488"/>
                    <a:pt x="371" y="23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10634660" y="3594366"/>
              <a:ext cx="1206001" cy="1054678"/>
            </a:xfrm>
            <a:custGeom>
              <a:avLst/>
              <a:gdLst/>
              <a:ahLst/>
              <a:cxnLst/>
              <a:rect l="l" t="t" r="r" b="b"/>
              <a:pathLst>
                <a:path w="41554" h="36340" extrusionOk="0">
                  <a:moveTo>
                    <a:pt x="38633" y="1"/>
                  </a:moveTo>
                  <a:cubicBezTo>
                    <a:pt x="38633" y="1"/>
                    <a:pt x="4728" y="24219"/>
                    <a:pt x="2781" y="26305"/>
                  </a:cubicBezTo>
                  <a:cubicBezTo>
                    <a:pt x="812" y="28437"/>
                    <a:pt x="0" y="36340"/>
                    <a:pt x="0" y="36340"/>
                  </a:cubicBezTo>
                  <a:cubicBezTo>
                    <a:pt x="0" y="36340"/>
                    <a:pt x="6652" y="35783"/>
                    <a:pt x="9873" y="34323"/>
                  </a:cubicBezTo>
                  <a:cubicBezTo>
                    <a:pt x="13071" y="32863"/>
                    <a:pt x="41554" y="3686"/>
                    <a:pt x="41554" y="3686"/>
                  </a:cubicBezTo>
                  <a:lnTo>
                    <a:pt x="386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10743610" y="4431723"/>
              <a:ext cx="130514" cy="115858"/>
            </a:xfrm>
            <a:custGeom>
              <a:avLst/>
              <a:gdLst/>
              <a:ahLst/>
              <a:cxnLst/>
              <a:rect l="l" t="t" r="r" b="b"/>
              <a:pathLst>
                <a:path w="4497" h="3992" extrusionOk="0">
                  <a:moveTo>
                    <a:pt x="2258" y="1"/>
                  </a:moveTo>
                  <a:cubicBezTo>
                    <a:pt x="1824" y="1"/>
                    <a:pt x="1387" y="146"/>
                    <a:pt x="1021" y="442"/>
                  </a:cubicBezTo>
                  <a:cubicBezTo>
                    <a:pt x="140" y="1114"/>
                    <a:pt x="1" y="2366"/>
                    <a:pt x="696" y="3247"/>
                  </a:cubicBezTo>
                  <a:cubicBezTo>
                    <a:pt x="1080" y="3736"/>
                    <a:pt x="1652" y="3991"/>
                    <a:pt x="2236" y="3991"/>
                  </a:cubicBezTo>
                  <a:cubicBezTo>
                    <a:pt x="2675" y="3991"/>
                    <a:pt x="3122" y="3846"/>
                    <a:pt x="3500" y="3548"/>
                  </a:cubicBezTo>
                  <a:cubicBezTo>
                    <a:pt x="4358" y="2876"/>
                    <a:pt x="4497" y="1624"/>
                    <a:pt x="3802" y="767"/>
                  </a:cubicBezTo>
                  <a:cubicBezTo>
                    <a:pt x="3416" y="262"/>
                    <a:pt x="2841" y="1"/>
                    <a:pt x="2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11231246" y="3677776"/>
              <a:ext cx="455392" cy="337009"/>
            </a:xfrm>
            <a:custGeom>
              <a:avLst/>
              <a:gdLst/>
              <a:ahLst/>
              <a:cxnLst/>
              <a:rect l="l" t="t" r="r" b="b"/>
              <a:pathLst>
                <a:path w="15691" h="11612" extrusionOk="0">
                  <a:moveTo>
                    <a:pt x="15690" y="1"/>
                  </a:moveTo>
                  <a:lnTo>
                    <a:pt x="15690" y="1"/>
                  </a:lnTo>
                  <a:cubicBezTo>
                    <a:pt x="15018" y="464"/>
                    <a:pt x="14369" y="951"/>
                    <a:pt x="13697" y="1438"/>
                  </a:cubicBezTo>
                  <a:lnTo>
                    <a:pt x="11751" y="2874"/>
                  </a:lnTo>
                  <a:lnTo>
                    <a:pt x="7834" y="5771"/>
                  </a:lnTo>
                  <a:lnTo>
                    <a:pt x="3917" y="8668"/>
                  </a:lnTo>
                  <a:lnTo>
                    <a:pt x="1948" y="10128"/>
                  </a:lnTo>
                  <a:cubicBezTo>
                    <a:pt x="1299" y="10615"/>
                    <a:pt x="650" y="11102"/>
                    <a:pt x="1" y="11611"/>
                  </a:cubicBezTo>
                  <a:cubicBezTo>
                    <a:pt x="696" y="11194"/>
                    <a:pt x="1391" y="10754"/>
                    <a:pt x="2087" y="10314"/>
                  </a:cubicBezTo>
                  <a:lnTo>
                    <a:pt x="4103" y="8969"/>
                  </a:lnTo>
                  <a:cubicBezTo>
                    <a:pt x="5470" y="8066"/>
                    <a:pt x="6791" y="7115"/>
                    <a:pt x="8089" y="6142"/>
                  </a:cubicBezTo>
                  <a:cubicBezTo>
                    <a:pt x="9410" y="5169"/>
                    <a:pt x="10685" y="4172"/>
                    <a:pt x="11959" y="3152"/>
                  </a:cubicBezTo>
                  <a:lnTo>
                    <a:pt x="13836" y="1600"/>
                  </a:lnTo>
                  <a:cubicBezTo>
                    <a:pt x="14462" y="1067"/>
                    <a:pt x="15088" y="534"/>
                    <a:pt x="15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10895630" y="4059829"/>
              <a:ext cx="274437" cy="186992"/>
            </a:xfrm>
            <a:custGeom>
              <a:avLst/>
              <a:gdLst/>
              <a:ahLst/>
              <a:cxnLst/>
              <a:rect l="l" t="t" r="r" b="b"/>
              <a:pathLst>
                <a:path w="9456" h="6443" extrusionOk="0">
                  <a:moveTo>
                    <a:pt x="9456" y="0"/>
                  </a:moveTo>
                  <a:lnTo>
                    <a:pt x="9456" y="0"/>
                  </a:lnTo>
                  <a:cubicBezTo>
                    <a:pt x="7741" y="858"/>
                    <a:pt x="6119" y="1854"/>
                    <a:pt x="4543" y="2943"/>
                  </a:cubicBezTo>
                  <a:cubicBezTo>
                    <a:pt x="2944" y="4009"/>
                    <a:pt x="1414" y="5168"/>
                    <a:pt x="0" y="6443"/>
                  </a:cubicBezTo>
                  <a:cubicBezTo>
                    <a:pt x="1646" y="5446"/>
                    <a:pt x="3222" y="4380"/>
                    <a:pt x="4798" y="3314"/>
                  </a:cubicBezTo>
                  <a:cubicBezTo>
                    <a:pt x="6374" y="2225"/>
                    <a:pt x="7950" y="1159"/>
                    <a:pt x="9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10731508" y="4311367"/>
              <a:ext cx="86139" cy="90840"/>
            </a:xfrm>
            <a:custGeom>
              <a:avLst/>
              <a:gdLst/>
              <a:ahLst/>
              <a:cxnLst/>
              <a:rect l="l" t="t" r="r" b="b"/>
              <a:pathLst>
                <a:path w="2968" h="3130" extrusionOk="0">
                  <a:moveTo>
                    <a:pt x="2967" y="1"/>
                  </a:moveTo>
                  <a:lnTo>
                    <a:pt x="2967" y="1"/>
                  </a:lnTo>
                  <a:cubicBezTo>
                    <a:pt x="2596" y="117"/>
                    <a:pt x="2272" y="302"/>
                    <a:pt x="1971" y="511"/>
                  </a:cubicBezTo>
                  <a:cubicBezTo>
                    <a:pt x="1669" y="719"/>
                    <a:pt x="1391" y="974"/>
                    <a:pt x="1136" y="1229"/>
                  </a:cubicBezTo>
                  <a:cubicBezTo>
                    <a:pt x="881" y="1507"/>
                    <a:pt x="650" y="1785"/>
                    <a:pt x="464" y="2110"/>
                  </a:cubicBezTo>
                  <a:cubicBezTo>
                    <a:pt x="256" y="2434"/>
                    <a:pt x="93" y="2758"/>
                    <a:pt x="1" y="3129"/>
                  </a:cubicBezTo>
                  <a:cubicBezTo>
                    <a:pt x="256" y="2851"/>
                    <a:pt x="511" y="2596"/>
                    <a:pt x="742" y="2318"/>
                  </a:cubicBezTo>
                  <a:lnTo>
                    <a:pt x="1461" y="1553"/>
                  </a:lnTo>
                  <a:lnTo>
                    <a:pt x="2202" y="789"/>
                  </a:lnTo>
                  <a:cubicBezTo>
                    <a:pt x="2457" y="534"/>
                    <a:pt x="2712" y="279"/>
                    <a:pt x="29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6" name="Google Shape;1806;p38"/>
          <p:cNvSpPr/>
          <p:nvPr/>
        </p:nvSpPr>
        <p:spPr>
          <a:xfrm>
            <a:off x="7453038" y="3662625"/>
            <a:ext cx="620325" cy="520525"/>
          </a:xfrm>
          <a:custGeom>
            <a:avLst/>
            <a:gdLst/>
            <a:ahLst/>
            <a:cxnLst/>
            <a:rect l="l" t="t" r="r" b="b"/>
            <a:pathLst>
              <a:path w="24813" h="20821" extrusionOk="0">
                <a:moveTo>
                  <a:pt x="5566" y="0"/>
                </a:moveTo>
                <a:cubicBezTo>
                  <a:pt x="5148" y="0"/>
                  <a:pt x="4764" y="68"/>
                  <a:pt x="4358" y="203"/>
                </a:cubicBezTo>
                <a:cubicBezTo>
                  <a:pt x="4033" y="301"/>
                  <a:pt x="3870" y="529"/>
                  <a:pt x="4000" y="854"/>
                </a:cubicBezTo>
                <a:cubicBezTo>
                  <a:pt x="4065" y="1081"/>
                  <a:pt x="4065" y="1179"/>
                  <a:pt x="3805" y="1277"/>
                </a:cubicBezTo>
                <a:cubicBezTo>
                  <a:pt x="3447" y="1407"/>
                  <a:pt x="3447" y="1732"/>
                  <a:pt x="3512" y="2090"/>
                </a:cubicBezTo>
                <a:cubicBezTo>
                  <a:pt x="3838" y="3488"/>
                  <a:pt x="4195" y="4919"/>
                  <a:pt x="4488" y="6317"/>
                </a:cubicBezTo>
                <a:cubicBezTo>
                  <a:pt x="4651" y="6968"/>
                  <a:pt x="4618" y="6935"/>
                  <a:pt x="4065" y="7228"/>
                </a:cubicBezTo>
                <a:cubicBezTo>
                  <a:pt x="3025" y="7715"/>
                  <a:pt x="1952" y="8171"/>
                  <a:pt x="976" y="8789"/>
                </a:cubicBezTo>
                <a:cubicBezTo>
                  <a:pt x="781" y="8886"/>
                  <a:pt x="618" y="9016"/>
                  <a:pt x="456" y="9179"/>
                </a:cubicBezTo>
                <a:cubicBezTo>
                  <a:pt x="33" y="9602"/>
                  <a:pt x="0" y="9992"/>
                  <a:pt x="326" y="10512"/>
                </a:cubicBezTo>
                <a:cubicBezTo>
                  <a:pt x="651" y="11000"/>
                  <a:pt x="1041" y="11423"/>
                  <a:pt x="1529" y="11715"/>
                </a:cubicBezTo>
                <a:cubicBezTo>
                  <a:pt x="2797" y="12398"/>
                  <a:pt x="4000" y="13179"/>
                  <a:pt x="5366" y="13634"/>
                </a:cubicBezTo>
                <a:cubicBezTo>
                  <a:pt x="5724" y="13764"/>
                  <a:pt x="5854" y="13959"/>
                  <a:pt x="5886" y="14317"/>
                </a:cubicBezTo>
                <a:cubicBezTo>
                  <a:pt x="5984" y="15162"/>
                  <a:pt x="6114" y="16008"/>
                  <a:pt x="6212" y="16853"/>
                </a:cubicBezTo>
                <a:cubicBezTo>
                  <a:pt x="6374" y="18089"/>
                  <a:pt x="6992" y="19032"/>
                  <a:pt x="8065" y="19683"/>
                </a:cubicBezTo>
                <a:cubicBezTo>
                  <a:pt x="8618" y="20008"/>
                  <a:pt x="9106" y="20431"/>
                  <a:pt x="9626" y="20821"/>
                </a:cubicBezTo>
                <a:lnTo>
                  <a:pt x="10146" y="20821"/>
                </a:lnTo>
                <a:cubicBezTo>
                  <a:pt x="10342" y="20788"/>
                  <a:pt x="10537" y="20723"/>
                  <a:pt x="10732" y="20658"/>
                </a:cubicBezTo>
                <a:cubicBezTo>
                  <a:pt x="11480" y="20496"/>
                  <a:pt x="12033" y="20040"/>
                  <a:pt x="12390" y="19390"/>
                </a:cubicBezTo>
                <a:cubicBezTo>
                  <a:pt x="12781" y="18740"/>
                  <a:pt x="13138" y="18122"/>
                  <a:pt x="13496" y="17471"/>
                </a:cubicBezTo>
                <a:cubicBezTo>
                  <a:pt x="13691" y="17120"/>
                  <a:pt x="13769" y="16980"/>
                  <a:pt x="13934" y="16980"/>
                </a:cubicBezTo>
                <a:cubicBezTo>
                  <a:pt x="14044" y="16980"/>
                  <a:pt x="14192" y="17042"/>
                  <a:pt x="14439" y="17146"/>
                </a:cubicBezTo>
                <a:cubicBezTo>
                  <a:pt x="16585" y="18089"/>
                  <a:pt x="18764" y="19065"/>
                  <a:pt x="20943" y="19910"/>
                </a:cubicBezTo>
                <a:cubicBezTo>
                  <a:pt x="21333" y="20073"/>
                  <a:pt x="21723" y="20203"/>
                  <a:pt x="22114" y="20301"/>
                </a:cubicBezTo>
                <a:cubicBezTo>
                  <a:pt x="22311" y="20358"/>
                  <a:pt x="22513" y="20385"/>
                  <a:pt x="22714" y="20385"/>
                </a:cubicBezTo>
                <a:cubicBezTo>
                  <a:pt x="23544" y="20385"/>
                  <a:pt x="24368" y="19921"/>
                  <a:pt x="24813" y="19162"/>
                </a:cubicBezTo>
                <a:lnTo>
                  <a:pt x="24813" y="18902"/>
                </a:lnTo>
                <a:cubicBezTo>
                  <a:pt x="24162" y="17309"/>
                  <a:pt x="22992" y="16073"/>
                  <a:pt x="21951" y="14740"/>
                </a:cubicBezTo>
                <a:cubicBezTo>
                  <a:pt x="20715" y="13179"/>
                  <a:pt x="19382" y="11715"/>
                  <a:pt x="18016" y="10252"/>
                </a:cubicBezTo>
                <a:cubicBezTo>
                  <a:pt x="17724" y="9927"/>
                  <a:pt x="17658" y="9667"/>
                  <a:pt x="17886" y="9276"/>
                </a:cubicBezTo>
                <a:cubicBezTo>
                  <a:pt x="18927" y="7260"/>
                  <a:pt x="19935" y="5244"/>
                  <a:pt x="21171" y="3358"/>
                </a:cubicBezTo>
                <a:cubicBezTo>
                  <a:pt x="21528" y="2805"/>
                  <a:pt x="21463" y="2317"/>
                  <a:pt x="20878" y="1992"/>
                </a:cubicBezTo>
                <a:cubicBezTo>
                  <a:pt x="19931" y="1411"/>
                  <a:pt x="18897" y="946"/>
                  <a:pt x="17750" y="946"/>
                </a:cubicBezTo>
                <a:cubicBezTo>
                  <a:pt x="17677" y="946"/>
                  <a:pt x="17603" y="947"/>
                  <a:pt x="17528" y="951"/>
                </a:cubicBezTo>
                <a:cubicBezTo>
                  <a:pt x="16976" y="984"/>
                  <a:pt x="16423" y="1114"/>
                  <a:pt x="15902" y="1374"/>
                </a:cubicBezTo>
                <a:cubicBezTo>
                  <a:pt x="14537" y="1992"/>
                  <a:pt x="13171" y="2577"/>
                  <a:pt x="11870" y="3325"/>
                </a:cubicBezTo>
                <a:cubicBezTo>
                  <a:pt x="11758" y="3381"/>
                  <a:pt x="11652" y="3413"/>
                  <a:pt x="11549" y="3413"/>
                </a:cubicBezTo>
                <a:cubicBezTo>
                  <a:pt x="11414" y="3413"/>
                  <a:pt x="11284" y="3357"/>
                  <a:pt x="11155" y="3228"/>
                </a:cubicBezTo>
                <a:cubicBezTo>
                  <a:pt x="10699" y="2740"/>
                  <a:pt x="10244" y="2285"/>
                  <a:pt x="9724" y="1829"/>
                </a:cubicBezTo>
                <a:cubicBezTo>
                  <a:pt x="8618" y="854"/>
                  <a:pt x="7350" y="138"/>
                  <a:pt x="5821" y="8"/>
                </a:cubicBezTo>
                <a:cubicBezTo>
                  <a:pt x="5735" y="3"/>
                  <a:pt x="5650" y="0"/>
                  <a:pt x="5566" y="0"/>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38"/>
          <p:cNvGrpSpPr/>
          <p:nvPr/>
        </p:nvGrpSpPr>
        <p:grpSpPr>
          <a:xfrm rot="-4913111">
            <a:off x="6073009" y="418375"/>
            <a:ext cx="903297" cy="1449273"/>
            <a:chOff x="16140950" y="1944475"/>
            <a:chExt cx="946600" cy="1518748"/>
          </a:xfrm>
        </p:grpSpPr>
        <p:sp>
          <p:nvSpPr>
            <p:cNvPr id="1808" name="Google Shape;1808;p38"/>
            <p:cNvSpPr/>
            <p:nvPr/>
          </p:nvSpPr>
          <p:spPr>
            <a:xfrm>
              <a:off x="16140950" y="1944475"/>
              <a:ext cx="946600" cy="1518748"/>
            </a:xfrm>
            <a:custGeom>
              <a:avLst/>
              <a:gdLst/>
              <a:ahLst/>
              <a:cxnLst/>
              <a:rect l="l" t="t" r="r" b="b"/>
              <a:pathLst>
                <a:path w="14374" h="23062" extrusionOk="0">
                  <a:moveTo>
                    <a:pt x="4883" y="0"/>
                  </a:moveTo>
                  <a:lnTo>
                    <a:pt x="5169" y="1947"/>
                  </a:lnTo>
                  <a:lnTo>
                    <a:pt x="3651" y="957"/>
                  </a:lnTo>
                  <a:lnTo>
                    <a:pt x="3651" y="957"/>
                  </a:lnTo>
                  <a:lnTo>
                    <a:pt x="3937" y="2684"/>
                  </a:lnTo>
                  <a:lnTo>
                    <a:pt x="2353" y="1716"/>
                  </a:lnTo>
                  <a:lnTo>
                    <a:pt x="2551" y="3124"/>
                  </a:lnTo>
                  <a:lnTo>
                    <a:pt x="924" y="1969"/>
                  </a:lnTo>
                  <a:lnTo>
                    <a:pt x="1045" y="3618"/>
                  </a:lnTo>
                  <a:lnTo>
                    <a:pt x="0" y="2728"/>
                  </a:lnTo>
                  <a:lnTo>
                    <a:pt x="7940" y="21731"/>
                  </a:lnTo>
                  <a:lnTo>
                    <a:pt x="9161" y="23061"/>
                  </a:lnTo>
                  <a:lnTo>
                    <a:pt x="9040" y="21412"/>
                  </a:lnTo>
                  <a:lnTo>
                    <a:pt x="10667" y="22566"/>
                  </a:lnTo>
                  <a:lnTo>
                    <a:pt x="10667" y="22566"/>
                  </a:lnTo>
                  <a:lnTo>
                    <a:pt x="10469" y="21159"/>
                  </a:lnTo>
                  <a:lnTo>
                    <a:pt x="10469" y="21159"/>
                  </a:lnTo>
                  <a:lnTo>
                    <a:pt x="12053" y="22116"/>
                  </a:lnTo>
                  <a:lnTo>
                    <a:pt x="11778" y="20400"/>
                  </a:lnTo>
                  <a:lnTo>
                    <a:pt x="13285" y="21390"/>
                  </a:lnTo>
                  <a:lnTo>
                    <a:pt x="12999" y="19443"/>
                  </a:lnTo>
                  <a:lnTo>
                    <a:pt x="14373" y="20631"/>
                  </a:lnTo>
                  <a:lnTo>
                    <a:pt x="14329" y="18849"/>
                  </a:lnTo>
                  <a:lnTo>
                    <a:pt x="6554" y="242"/>
                  </a:lnTo>
                  <a:lnTo>
                    <a:pt x="6246" y="1188"/>
                  </a:lnTo>
                  <a:lnTo>
                    <a:pt x="4883" y="0"/>
                  </a:lnTo>
                  <a:close/>
                </a:path>
              </a:pathLst>
            </a:custGeom>
            <a:solidFill>
              <a:srgbClr val="F4D1FB">
                <a:alpha val="7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16513163" y="2119715"/>
              <a:ext cx="39184" cy="29766"/>
            </a:xfrm>
            <a:custGeom>
              <a:avLst/>
              <a:gdLst/>
              <a:ahLst/>
              <a:cxnLst/>
              <a:rect l="l" t="t" r="r" b="b"/>
              <a:pathLst>
                <a:path w="595" h="452" extrusionOk="0">
                  <a:moveTo>
                    <a:pt x="297" y="1"/>
                  </a:moveTo>
                  <a:cubicBezTo>
                    <a:pt x="12" y="1"/>
                    <a:pt x="1"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16456659" y="2238518"/>
              <a:ext cx="38459" cy="30491"/>
            </a:xfrm>
            <a:custGeom>
              <a:avLst/>
              <a:gdLst/>
              <a:ahLst/>
              <a:cxnLst/>
              <a:rect l="l" t="t" r="r" b="b"/>
              <a:pathLst>
                <a:path w="584" h="463" extrusionOk="0">
                  <a:moveTo>
                    <a:pt x="298" y="0"/>
                  </a:moveTo>
                  <a:cubicBezTo>
                    <a:pt x="1" y="0"/>
                    <a:pt x="1" y="462"/>
                    <a:pt x="298" y="462"/>
                  </a:cubicBezTo>
                  <a:cubicBezTo>
                    <a:pt x="584" y="462"/>
                    <a:pt x="58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16338647" y="2212439"/>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16293734" y="2326829"/>
              <a:ext cx="39184" cy="29766"/>
            </a:xfrm>
            <a:custGeom>
              <a:avLst/>
              <a:gdLst/>
              <a:ahLst/>
              <a:cxnLst/>
              <a:rect l="l" t="t" r="r" b="b"/>
              <a:pathLst>
                <a:path w="595" h="452" extrusionOk="0">
                  <a:moveTo>
                    <a:pt x="297" y="1"/>
                  </a:moveTo>
                  <a:cubicBezTo>
                    <a:pt x="11"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16432754" y="2389852"/>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16535619" y="2289160"/>
              <a:ext cx="38459" cy="30491"/>
            </a:xfrm>
            <a:custGeom>
              <a:avLst/>
              <a:gdLst/>
              <a:ahLst/>
              <a:cxnLst/>
              <a:rect l="l" t="t" r="r" b="b"/>
              <a:pathLst>
                <a:path w="584" h="463" extrusionOk="0">
                  <a:moveTo>
                    <a:pt x="286" y="1"/>
                  </a:moveTo>
                  <a:cubicBezTo>
                    <a:pt x="0" y="1"/>
                    <a:pt x="0" y="463"/>
                    <a:pt x="286" y="463"/>
                  </a:cubicBezTo>
                  <a:cubicBezTo>
                    <a:pt x="583" y="463"/>
                    <a:pt x="583"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16647178" y="2343491"/>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16664497" y="2480403"/>
              <a:ext cx="39184" cy="30491"/>
            </a:xfrm>
            <a:custGeom>
              <a:avLst/>
              <a:gdLst/>
              <a:ahLst/>
              <a:cxnLst/>
              <a:rect l="l" t="t" r="r" b="b"/>
              <a:pathLst>
                <a:path w="595" h="463" extrusionOk="0">
                  <a:moveTo>
                    <a:pt x="298" y="0"/>
                  </a:moveTo>
                  <a:cubicBezTo>
                    <a:pt x="1" y="11"/>
                    <a:pt x="1" y="462"/>
                    <a:pt x="298" y="462"/>
                  </a:cubicBezTo>
                  <a:cubicBezTo>
                    <a:pt x="595" y="462"/>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16526202" y="2446356"/>
              <a:ext cx="38459" cy="30491"/>
            </a:xfrm>
            <a:custGeom>
              <a:avLst/>
              <a:gdLst/>
              <a:ahLst/>
              <a:cxnLst/>
              <a:rect l="l" t="t" r="r" b="b"/>
              <a:pathLst>
                <a:path w="584" h="463" extrusionOk="0">
                  <a:moveTo>
                    <a:pt x="286" y="0"/>
                  </a:moveTo>
                  <a:cubicBezTo>
                    <a:pt x="1" y="0"/>
                    <a:pt x="1"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16434202" y="2544809"/>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16320537" y="2479679"/>
              <a:ext cx="39184" cy="30491"/>
            </a:xfrm>
            <a:custGeom>
              <a:avLst/>
              <a:gdLst/>
              <a:ahLst/>
              <a:cxnLst/>
              <a:rect l="l" t="t" r="r" b="b"/>
              <a:pathLst>
                <a:path w="595" h="463" extrusionOk="0">
                  <a:moveTo>
                    <a:pt x="297" y="0"/>
                  </a:moveTo>
                  <a:cubicBezTo>
                    <a:pt x="0" y="11"/>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16461730" y="2721564"/>
              <a:ext cx="39184" cy="29766"/>
            </a:xfrm>
            <a:custGeom>
              <a:avLst/>
              <a:gdLst/>
              <a:ahLst/>
              <a:cxnLst/>
              <a:rect l="l" t="t" r="r" b="b"/>
              <a:pathLst>
                <a:path w="595" h="452" extrusionOk="0">
                  <a:moveTo>
                    <a:pt x="298" y="0"/>
                  </a:moveTo>
                  <a:cubicBezTo>
                    <a:pt x="1" y="0"/>
                    <a:pt x="1" y="451"/>
                    <a:pt x="298" y="451"/>
                  </a:cubicBezTo>
                  <a:cubicBezTo>
                    <a:pt x="595" y="451"/>
                    <a:pt x="59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16567493" y="2607833"/>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16747080" y="2602037"/>
              <a:ext cx="38459" cy="30491"/>
            </a:xfrm>
            <a:custGeom>
              <a:avLst/>
              <a:gdLst/>
              <a:ahLst/>
              <a:cxnLst/>
              <a:rect l="l" t="t" r="r" b="b"/>
              <a:pathLst>
                <a:path w="584" h="463" extrusionOk="0">
                  <a:moveTo>
                    <a:pt x="298" y="1"/>
                  </a:moveTo>
                  <a:cubicBezTo>
                    <a:pt x="1" y="1"/>
                    <a:pt x="1" y="463"/>
                    <a:pt x="298" y="463"/>
                  </a:cubicBezTo>
                  <a:cubicBezTo>
                    <a:pt x="583" y="463"/>
                    <a:pt x="583"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16775331" y="2740399"/>
              <a:ext cx="39184" cy="29766"/>
            </a:xfrm>
            <a:custGeom>
              <a:avLst/>
              <a:gdLst/>
              <a:ahLst/>
              <a:cxnLst/>
              <a:rect l="l" t="t" r="r" b="b"/>
              <a:pathLst>
                <a:path w="595" h="452" extrusionOk="0">
                  <a:moveTo>
                    <a:pt x="297" y="0"/>
                  </a:moveTo>
                  <a:cubicBezTo>
                    <a:pt x="1" y="0"/>
                    <a:pt x="1" y="451"/>
                    <a:pt x="297" y="451"/>
                  </a:cubicBezTo>
                  <a:cubicBezTo>
                    <a:pt x="594" y="451"/>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16625445" y="2719391"/>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16509541" y="2827986"/>
              <a:ext cx="39184" cy="30491"/>
            </a:xfrm>
            <a:custGeom>
              <a:avLst/>
              <a:gdLst/>
              <a:ahLst/>
              <a:cxnLst/>
              <a:rect l="l" t="t" r="r" b="b"/>
              <a:pathLst>
                <a:path w="595" h="463" extrusionOk="0">
                  <a:moveTo>
                    <a:pt x="297" y="1"/>
                  </a:moveTo>
                  <a:cubicBezTo>
                    <a:pt x="1" y="1"/>
                    <a:pt x="1"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16540690" y="2930851"/>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16704340" y="2859135"/>
              <a:ext cx="39184" cy="30491"/>
            </a:xfrm>
            <a:custGeom>
              <a:avLst/>
              <a:gdLst/>
              <a:ahLst/>
              <a:cxnLst/>
              <a:rect l="l" t="t" r="r" b="b"/>
              <a:pathLst>
                <a:path w="595" h="463" extrusionOk="0">
                  <a:moveTo>
                    <a:pt x="298" y="1"/>
                  </a:moveTo>
                  <a:cubicBezTo>
                    <a:pt x="1" y="1"/>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16822418" y="2859135"/>
              <a:ext cx="39184" cy="30491"/>
            </a:xfrm>
            <a:custGeom>
              <a:avLst/>
              <a:gdLst/>
              <a:ahLst/>
              <a:cxnLst/>
              <a:rect l="l" t="t" r="r" b="b"/>
              <a:pathLst>
                <a:path w="595"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16894134" y="2947513"/>
              <a:ext cx="39118" cy="30491"/>
            </a:xfrm>
            <a:custGeom>
              <a:avLst/>
              <a:gdLst/>
              <a:ahLst/>
              <a:cxnLst/>
              <a:rect l="l" t="t" r="r" b="b"/>
              <a:pathLst>
                <a:path w="594"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16886890" y="3054659"/>
              <a:ext cx="39118" cy="30491"/>
            </a:xfrm>
            <a:custGeom>
              <a:avLst/>
              <a:gdLst/>
              <a:ahLst/>
              <a:cxnLst/>
              <a:rect l="l" t="t" r="r" b="b"/>
              <a:pathLst>
                <a:path w="594" h="463" extrusionOk="0">
                  <a:moveTo>
                    <a:pt x="297" y="1"/>
                  </a:moveTo>
                  <a:cubicBezTo>
                    <a:pt x="0" y="1"/>
                    <a:pt x="0" y="463"/>
                    <a:pt x="297" y="463"/>
                  </a:cubicBezTo>
                  <a:cubicBezTo>
                    <a:pt x="594" y="463"/>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16749977" y="2990253"/>
              <a:ext cx="39184" cy="30491"/>
            </a:xfrm>
            <a:custGeom>
              <a:avLst/>
              <a:gdLst/>
              <a:ahLst/>
              <a:cxnLst/>
              <a:rect l="l" t="t" r="r" b="b"/>
              <a:pathLst>
                <a:path w="595" h="463" extrusionOk="0">
                  <a:moveTo>
                    <a:pt x="298" y="0"/>
                  </a:moveTo>
                  <a:cubicBezTo>
                    <a:pt x="1" y="0"/>
                    <a:pt x="1" y="462"/>
                    <a:pt x="298" y="462"/>
                  </a:cubicBezTo>
                  <a:cubicBezTo>
                    <a:pt x="594" y="462"/>
                    <a:pt x="59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16618926" y="3056832"/>
              <a:ext cx="39118" cy="29766"/>
            </a:xfrm>
            <a:custGeom>
              <a:avLst/>
              <a:gdLst/>
              <a:ahLst/>
              <a:cxnLst/>
              <a:rect l="l" t="t" r="r" b="b"/>
              <a:pathLst>
                <a:path w="594" h="452" extrusionOk="0">
                  <a:moveTo>
                    <a:pt x="297" y="1"/>
                  </a:moveTo>
                  <a:cubicBezTo>
                    <a:pt x="0" y="1"/>
                    <a:pt x="0" y="452"/>
                    <a:pt x="297" y="452"/>
                  </a:cubicBezTo>
                  <a:cubicBezTo>
                    <a:pt x="594" y="45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16639933" y="3160422"/>
              <a:ext cx="38393" cy="30491"/>
            </a:xfrm>
            <a:custGeom>
              <a:avLst/>
              <a:gdLst/>
              <a:ahLst/>
              <a:cxnLst/>
              <a:rect l="l" t="t" r="r" b="b"/>
              <a:pathLst>
                <a:path w="583" h="463" extrusionOk="0">
                  <a:moveTo>
                    <a:pt x="286" y="0"/>
                  </a:moveTo>
                  <a:cubicBezTo>
                    <a:pt x="0" y="0"/>
                    <a:pt x="0" y="462"/>
                    <a:pt x="286" y="462"/>
                  </a:cubicBezTo>
                  <a:cubicBezTo>
                    <a:pt x="583" y="462"/>
                    <a:pt x="583"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16770985" y="3137241"/>
              <a:ext cx="39184" cy="30491"/>
            </a:xfrm>
            <a:custGeom>
              <a:avLst/>
              <a:gdLst/>
              <a:ahLst/>
              <a:cxnLst/>
              <a:rect l="l" t="t" r="r" b="b"/>
              <a:pathLst>
                <a:path w="595" h="463" extrusionOk="0">
                  <a:moveTo>
                    <a:pt x="297" y="1"/>
                  </a:moveTo>
                  <a:cubicBezTo>
                    <a:pt x="1" y="1"/>
                    <a:pt x="1" y="462"/>
                    <a:pt x="297" y="462"/>
                  </a:cubicBezTo>
                  <a:cubicBezTo>
                    <a:pt x="594" y="462"/>
                    <a:pt x="59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16825315" y="3218374"/>
              <a:ext cx="39184" cy="30491"/>
            </a:xfrm>
            <a:custGeom>
              <a:avLst/>
              <a:gdLst/>
              <a:ahLst/>
              <a:cxnLst/>
              <a:rect l="l" t="t" r="r" b="b"/>
              <a:pathLst>
                <a:path w="595" h="463" extrusionOk="0">
                  <a:moveTo>
                    <a:pt x="297" y="0"/>
                  </a:moveTo>
                  <a:cubicBezTo>
                    <a:pt x="0" y="0"/>
                    <a:pt x="0" y="462"/>
                    <a:pt x="297" y="462"/>
                  </a:cubicBezTo>
                  <a:cubicBezTo>
                    <a:pt x="594" y="462"/>
                    <a:pt x="59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16976650" y="3137965"/>
              <a:ext cx="39184" cy="30491"/>
            </a:xfrm>
            <a:custGeom>
              <a:avLst/>
              <a:gdLst/>
              <a:ahLst/>
              <a:cxnLst/>
              <a:rect l="l" t="t" r="r" b="b"/>
              <a:pathLst>
                <a:path w="595" h="463" extrusionOk="0">
                  <a:moveTo>
                    <a:pt x="298" y="1"/>
                  </a:moveTo>
                  <a:cubicBezTo>
                    <a:pt x="1" y="1"/>
                    <a:pt x="1" y="462"/>
                    <a:pt x="298" y="462"/>
                  </a:cubicBezTo>
                  <a:cubicBezTo>
                    <a:pt x="595" y="462"/>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16662324" y="3283505"/>
              <a:ext cx="39184" cy="30491"/>
            </a:xfrm>
            <a:custGeom>
              <a:avLst/>
              <a:gdLst/>
              <a:ahLst/>
              <a:cxnLst/>
              <a:rect l="l" t="t" r="r" b="b"/>
              <a:pathLst>
                <a:path w="595" h="463" extrusionOk="0">
                  <a:moveTo>
                    <a:pt x="298" y="1"/>
                  </a:moveTo>
                  <a:cubicBezTo>
                    <a:pt x="1" y="12"/>
                    <a:pt x="1" y="463"/>
                    <a:pt x="298" y="463"/>
                  </a:cubicBezTo>
                  <a:cubicBezTo>
                    <a:pt x="595" y="463"/>
                    <a:pt x="595"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Placeholder 2"/>
          <p:cNvPicPr>
            <a:picLocks noGrp="1" noChangeAspect="1"/>
          </p:cNvPicPr>
          <p:nvPr>
            <p:ph type="pic" idx="2"/>
          </p:nvPr>
        </p:nvPicPr>
        <p:blipFill rotWithShape="1">
          <a:blip r:embed="rId3">
            <a:extLst>
              <a:ext uri="{28A0092B-C50C-407E-A947-70E740481C1C}">
                <a14:useLocalDpi xmlns:a14="http://schemas.microsoft.com/office/drawing/2010/main" val="0"/>
              </a:ext>
            </a:extLst>
          </a:blip>
          <a:srcRect l="21873" t="8061" r="21873" b="10935"/>
          <a:stretch/>
        </p:blipFill>
        <p:spPr>
          <a:xfrm>
            <a:off x="5676971" y="1692426"/>
            <a:ext cx="2803525" cy="226968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3"/>
        <p:cNvGrpSpPr/>
        <p:nvPr/>
      </p:nvGrpSpPr>
      <p:grpSpPr>
        <a:xfrm>
          <a:off x="0" y="0"/>
          <a:ext cx="0" cy="0"/>
          <a:chOff x="0" y="0"/>
          <a:chExt cx="0" cy="0"/>
        </a:xfrm>
      </p:grpSpPr>
      <p:grpSp>
        <p:nvGrpSpPr>
          <p:cNvPr id="2386" name="Google Shape;2386;p50"/>
          <p:cNvGrpSpPr/>
          <p:nvPr/>
        </p:nvGrpSpPr>
        <p:grpSpPr>
          <a:xfrm>
            <a:off x="1265764" y="280693"/>
            <a:ext cx="1052821" cy="924018"/>
            <a:chOff x="4664224" y="-1033508"/>
            <a:chExt cx="508093" cy="445933"/>
          </a:xfrm>
        </p:grpSpPr>
        <p:sp>
          <p:nvSpPr>
            <p:cNvPr id="2387" name="Google Shape;2387;p50"/>
            <p:cNvSpPr/>
            <p:nvPr/>
          </p:nvSpPr>
          <p:spPr>
            <a:xfrm>
              <a:off x="4664224" y="-1033508"/>
              <a:ext cx="508093" cy="445933"/>
            </a:xfrm>
            <a:custGeom>
              <a:avLst/>
              <a:gdLst/>
              <a:ahLst/>
              <a:cxnLst/>
              <a:rect l="l" t="t" r="r" b="b"/>
              <a:pathLst>
                <a:path w="14100" h="12375" extrusionOk="0">
                  <a:moveTo>
                    <a:pt x="7050" y="0"/>
                  </a:moveTo>
                  <a:cubicBezTo>
                    <a:pt x="5899" y="0"/>
                    <a:pt x="4735" y="320"/>
                    <a:pt x="3696" y="989"/>
                  </a:cubicBezTo>
                  <a:cubicBezTo>
                    <a:pt x="826" y="2847"/>
                    <a:pt x="1" y="6674"/>
                    <a:pt x="1848" y="9545"/>
                  </a:cubicBezTo>
                  <a:cubicBezTo>
                    <a:pt x="3034" y="11376"/>
                    <a:pt x="5022" y="12375"/>
                    <a:pt x="7051" y="12375"/>
                  </a:cubicBezTo>
                  <a:cubicBezTo>
                    <a:pt x="8201" y="12375"/>
                    <a:pt x="9365" y="12054"/>
                    <a:pt x="10404" y="11381"/>
                  </a:cubicBezTo>
                  <a:cubicBezTo>
                    <a:pt x="13274" y="9534"/>
                    <a:pt x="14099" y="5696"/>
                    <a:pt x="12241" y="2825"/>
                  </a:cubicBezTo>
                  <a:cubicBezTo>
                    <a:pt x="11062" y="994"/>
                    <a:pt x="9077" y="0"/>
                    <a:pt x="7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0"/>
            <p:cNvSpPr/>
            <p:nvPr/>
          </p:nvSpPr>
          <p:spPr>
            <a:xfrm>
              <a:off x="4721303" y="-828288"/>
              <a:ext cx="116934" cy="189076"/>
            </a:xfrm>
            <a:custGeom>
              <a:avLst/>
              <a:gdLst/>
              <a:ahLst/>
              <a:cxnLst/>
              <a:rect l="l" t="t" r="r" b="b"/>
              <a:pathLst>
                <a:path w="3245" h="5247" extrusionOk="0">
                  <a:moveTo>
                    <a:pt x="110" y="1"/>
                  </a:moveTo>
                  <a:cubicBezTo>
                    <a:pt x="0" y="540"/>
                    <a:pt x="11" y="1100"/>
                    <a:pt x="110" y="1650"/>
                  </a:cubicBezTo>
                  <a:cubicBezTo>
                    <a:pt x="220" y="2189"/>
                    <a:pt x="418" y="2717"/>
                    <a:pt x="704" y="3201"/>
                  </a:cubicBezTo>
                  <a:cubicBezTo>
                    <a:pt x="990" y="3685"/>
                    <a:pt x="1364" y="4114"/>
                    <a:pt x="1793" y="4465"/>
                  </a:cubicBezTo>
                  <a:cubicBezTo>
                    <a:pt x="2222" y="4817"/>
                    <a:pt x="2717" y="5092"/>
                    <a:pt x="3245" y="5246"/>
                  </a:cubicBezTo>
                  <a:cubicBezTo>
                    <a:pt x="2772" y="4971"/>
                    <a:pt x="2332" y="4652"/>
                    <a:pt x="1947" y="4290"/>
                  </a:cubicBezTo>
                  <a:cubicBezTo>
                    <a:pt x="1573" y="3916"/>
                    <a:pt x="1232" y="3498"/>
                    <a:pt x="968" y="3047"/>
                  </a:cubicBezTo>
                  <a:cubicBezTo>
                    <a:pt x="693" y="2596"/>
                    <a:pt x="484" y="2101"/>
                    <a:pt x="341" y="1595"/>
                  </a:cubicBezTo>
                  <a:cubicBezTo>
                    <a:pt x="198" y="1078"/>
                    <a:pt x="121" y="551"/>
                    <a:pt x="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0"/>
            <p:cNvSpPr/>
            <p:nvPr/>
          </p:nvSpPr>
          <p:spPr>
            <a:xfrm>
              <a:off x="4882199" y="-630528"/>
              <a:ext cx="98303" cy="16756"/>
            </a:xfrm>
            <a:custGeom>
              <a:avLst/>
              <a:gdLst/>
              <a:ahLst/>
              <a:cxnLst/>
              <a:rect l="l" t="t" r="r" b="b"/>
              <a:pathLst>
                <a:path w="2728" h="465" extrusionOk="0">
                  <a:moveTo>
                    <a:pt x="2728" y="0"/>
                  </a:moveTo>
                  <a:cubicBezTo>
                    <a:pt x="2486" y="66"/>
                    <a:pt x="2266" y="110"/>
                    <a:pt x="2046" y="132"/>
                  </a:cubicBezTo>
                  <a:cubicBezTo>
                    <a:pt x="1826" y="154"/>
                    <a:pt x="1606" y="165"/>
                    <a:pt x="1386" y="165"/>
                  </a:cubicBezTo>
                  <a:cubicBezTo>
                    <a:pt x="1155" y="165"/>
                    <a:pt x="935" y="143"/>
                    <a:pt x="704" y="132"/>
                  </a:cubicBezTo>
                  <a:cubicBezTo>
                    <a:pt x="541" y="124"/>
                    <a:pt x="372" y="117"/>
                    <a:pt x="205" y="117"/>
                  </a:cubicBezTo>
                  <a:cubicBezTo>
                    <a:pt x="136" y="117"/>
                    <a:pt x="68" y="118"/>
                    <a:pt x="0" y="121"/>
                  </a:cubicBezTo>
                  <a:cubicBezTo>
                    <a:pt x="209" y="231"/>
                    <a:pt x="440" y="308"/>
                    <a:pt x="660" y="363"/>
                  </a:cubicBezTo>
                  <a:cubicBezTo>
                    <a:pt x="891" y="429"/>
                    <a:pt x="1133" y="462"/>
                    <a:pt x="1375" y="462"/>
                  </a:cubicBezTo>
                  <a:cubicBezTo>
                    <a:pt x="1405" y="463"/>
                    <a:pt x="1436" y="464"/>
                    <a:pt x="1466" y="464"/>
                  </a:cubicBezTo>
                  <a:cubicBezTo>
                    <a:pt x="1680" y="464"/>
                    <a:pt x="1899" y="430"/>
                    <a:pt x="2101" y="363"/>
                  </a:cubicBezTo>
                  <a:cubicBezTo>
                    <a:pt x="2332" y="297"/>
                    <a:pt x="2552" y="176"/>
                    <a:pt x="27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0"/>
            <p:cNvSpPr/>
            <p:nvPr/>
          </p:nvSpPr>
          <p:spPr>
            <a:xfrm>
              <a:off x="5019312" y="-679680"/>
              <a:ext cx="34522" cy="30954"/>
            </a:xfrm>
            <a:custGeom>
              <a:avLst/>
              <a:gdLst/>
              <a:ahLst/>
              <a:cxnLst/>
              <a:rect l="l" t="t" r="r" b="b"/>
              <a:pathLst>
                <a:path w="958" h="859" extrusionOk="0">
                  <a:moveTo>
                    <a:pt x="957" y="1"/>
                  </a:moveTo>
                  <a:lnTo>
                    <a:pt x="957" y="1"/>
                  </a:lnTo>
                  <a:cubicBezTo>
                    <a:pt x="836" y="34"/>
                    <a:pt x="737" y="89"/>
                    <a:pt x="649" y="155"/>
                  </a:cubicBezTo>
                  <a:cubicBezTo>
                    <a:pt x="561" y="210"/>
                    <a:pt x="473" y="276"/>
                    <a:pt x="396" y="341"/>
                  </a:cubicBezTo>
                  <a:cubicBezTo>
                    <a:pt x="319" y="418"/>
                    <a:pt x="242" y="484"/>
                    <a:pt x="176" y="572"/>
                  </a:cubicBezTo>
                  <a:cubicBezTo>
                    <a:pt x="110" y="660"/>
                    <a:pt x="44" y="748"/>
                    <a:pt x="0" y="858"/>
                  </a:cubicBezTo>
                  <a:cubicBezTo>
                    <a:pt x="121" y="847"/>
                    <a:pt x="231" y="814"/>
                    <a:pt x="330" y="759"/>
                  </a:cubicBezTo>
                  <a:cubicBezTo>
                    <a:pt x="429" y="704"/>
                    <a:pt x="517" y="638"/>
                    <a:pt x="605" y="572"/>
                  </a:cubicBezTo>
                  <a:cubicBezTo>
                    <a:pt x="682" y="495"/>
                    <a:pt x="759" y="407"/>
                    <a:pt x="814" y="319"/>
                  </a:cubicBezTo>
                  <a:cubicBezTo>
                    <a:pt x="880" y="221"/>
                    <a:pt x="935" y="122"/>
                    <a:pt x="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0"/>
            <p:cNvSpPr/>
            <p:nvPr/>
          </p:nvSpPr>
          <p:spPr>
            <a:xfrm>
              <a:off x="4877046" y="-1005040"/>
              <a:ext cx="159743" cy="51566"/>
            </a:xfrm>
            <a:custGeom>
              <a:avLst/>
              <a:gdLst/>
              <a:ahLst/>
              <a:cxnLst/>
              <a:rect l="l" t="t" r="r" b="b"/>
              <a:pathLst>
                <a:path w="4433" h="1431" extrusionOk="0">
                  <a:moveTo>
                    <a:pt x="1199" y="1"/>
                  </a:moveTo>
                  <a:cubicBezTo>
                    <a:pt x="792" y="1"/>
                    <a:pt x="385" y="45"/>
                    <a:pt x="0" y="166"/>
                  </a:cubicBezTo>
                  <a:cubicBezTo>
                    <a:pt x="407" y="177"/>
                    <a:pt x="792" y="188"/>
                    <a:pt x="1177" y="243"/>
                  </a:cubicBezTo>
                  <a:cubicBezTo>
                    <a:pt x="1562" y="298"/>
                    <a:pt x="1947" y="364"/>
                    <a:pt x="2310" y="474"/>
                  </a:cubicBezTo>
                  <a:cubicBezTo>
                    <a:pt x="2684" y="573"/>
                    <a:pt x="3047" y="716"/>
                    <a:pt x="3398" y="870"/>
                  </a:cubicBezTo>
                  <a:cubicBezTo>
                    <a:pt x="3750" y="1035"/>
                    <a:pt x="4091" y="1222"/>
                    <a:pt x="4432" y="1431"/>
                  </a:cubicBezTo>
                  <a:cubicBezTo>
                    <a:pt x="4179" y="1123"/>
                    <a:pt x="3849" y="870"/>
                    <a:pt x="3508" y="661"/>
                  </a:cubicBezTo>
                  <a:cubicBezTo>
                    <a:pt x="3156" y="452"/>
                    <a:pt x="2783" y="298"/>
                    <a:pt x="2398" y="188"/>
                  </a:cubicBezTo>
                  <a:cubicBezTo>
                    <a:pt x="2002" y="78"/>
                    <a:pt x="1595" y="12"/>
                    <a:pt x="11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2" name="Google Shape;2392;p50"/>
          <p:cNvSpPr/>
          <p:nvPr/>
        </p:nvSpPr>
        <p:spPr>
          <a:xfrm>
            <a:off x="1567098" y="618337"/>
            <a:ext cx="450150" cy="248700"/>
          </a:xfrm>
          <a:prstGeom prst="rect">
            <a:avLst/>
          </a:prstGeom>
        </p:spPr>
        <p:txBody>
          <a:bodyPr>
            <a:prstTxWarp prst="textPlain">
              <a:avLst/>
            </a:prstTxWarp>
          </a:bodyPr>
          <a:lstStyle/>
          <a:p>
            <a:pPr lvl="0" algn="ctr"/>
            <a:r>
              <a:rPr b="0" i="0" dirty="0">
                <a:ln>
                  <a:noFill/>
                </a:ln>
                <a:solidFill>
                  <a:schemeClr val="accent2"/>
                </a:solidFill>
                <a:latin typeface="Poppins;900"/>
              </a:rPr>
              <a:t>“</a:t>
            </a:r>
          </a:p>
        </p:txBody>
      </p:sp>
      <p:sp>
        <p:nvSpPr>
          <p:cNvPr id="2393" name="Google Shape;2393;p50"/>
          <p:cNvSpPr/>
          <p:nvPr/>
        </p:nvSpPr>
        <p:spPr>
          <a:xfrm rot="2111519">
            <a:off x="7713874" y="3837951"/>
            <a:ext cx="716253" cy="584332"/>
          </a:xfrm>
          <a:custGeom>
            <a:avLst/>
            <a:gdLst/>
            <a:ahLst/>
            <a:cxnLst/>
            <a:rect l="l" t="t" r="r" b="b"/>
            <a:pathLst>
              <a:path w="28651" h="23374" extrusionOk="0">
                <a:moveTo>
                  <a:pt x="24462" y="1"/>
                </a:moveTo>
                <a:cubicBezTo>
                  <a:pt x="23370" y="1"/>
                  <a:pt x="22334" y="289"/>
                  <a:pt x="21366" y="902"/>
                </a:cubicBezTo>
                <a:cubicBezTo>
                  <a:pt x="20618" y="1390"/>
                  <a:pt x="20130" y="2073"/>
                  <a:pt x="19740" y="2886"/>
                </a:cubicBezTo>
                <a:cubicBezTo>
                  <a:pt x="18764" y="4837"/>
                  <a:pt x="18374" y="6951"/>
                  <a:pt x="18114" y="9097"/>
                </a:cubicBezTo>
                <a:cubicBezTo>
                  <a:pt x="18081" y="9520"/>
                  <a:pt x="18049" y="9910"/>
                  <a:pt x="17984" y="10333"/>
                </a:cubicBezTo>
                <a:cubicBezTo>
                  <a:pt x="17984" y="10463"/>
                  <a:pt x="18016" y="10626"/>
                  <a:pt x="17854" y="10658"/>
                </a:cubicBezTo>
                <a:cubicBezTo>
                  <a:pt x="17840" y="10662"/>
                  <a:pt x="17826" y="10663"/>
                  <a:pt x="17814" y="10663"/>
                </a:cubicBezTo>
                <a:cubicBezTo>
                  <a:pt x="17710" y="10663"/>
                  <a:pt x="17652" y="10554"/>
                  <a:pt x="17594" y="10496"/>
                </a:cubicBezTo>
                <a:cubicBezTo>
                  <a:pt x="16846" y="9715"/>
                  <a:pt x="16098" y="9000"/>
                  <a:pt x="15252" y="8349"/>
                </a:cubicBezTo>
                <a:cubicBezTo>
                  <a:pt x="13106" y="6626"/>
                  <a:pt x="10732" y="5325"/>
                  <a:pt x="8000" y="4805"/>
                </a:cubicBezTo>
                <a:cubicBezTo>
                  <a:pt x="7203" y="4645"/>
                  <a:pt x="6400" y="4544"/>
                  <a:pt x="5598" y="4544"/>
                </a:cubicBezTo>
                <a:cubicBezTo>
                  <a:pt x="4602" y="4544"/>
                  <a:pt x="3608" y="4701"/>
                  <a:pt x="2635" y="5097"/>
                </a:cubicBezTo>
                <a:cubicBezTo>
                  <a:pt x="2017" y="5358"/>
                  <a:pt x="1431" y="5683"/>
                  <a:pt x="943" y="6138"/>
                </a:cubicBezTo>
                <a:cubicBezTo>
                  <a:pt x="163" y="6788"/>
                  <a:pt x="0" y="7634"/>
                  <a:pt x="261" y="8577"/>
                </a:cubicBezTo>
                <a:cubicBezTo>
                  <a:pt x="683" y="10040"/>
                  <a:pt x="1594" y="11244"/>
                  <a:pt x="2602" y="12382"/>
                </a:cubicBezTo>
                <a:cubicBezTo>
                  <a:pt x="5008" y="15113"/>
                  <a:pt x="7903" y="17227"/>
                  <a:pt x="11057" y="18951"/>
                </a:cubicBezTo>
                <a:cubicBezTo>
                  <a:pt x="13008" y="20024"/>
                  <a:pt x="14992" y="20999"/>
                  <a:pt x="17008" y="21910"/>
                </a:cubicBezTo>
                <a:cubicBezTo>
                  <a:pt x="18374" y="22528"/>
                  <a:pt x="19772" y="23048"/>
                  <a:pt x="21301" y="23113"/>
                </a:cubicBezTo>
                <a:cubicBezTo>
                  <a:pt x="21528" y="23146"/>
                  <a:pt x="21691" y="23276"/>
                  <a:pt x="21854" y="23373"/>
                </a:cubicBezTo>
                <a:lnTo>
                  <a:pt x="22211" y="23373"/>
                </a:lnTo>
                <a:cubicBezTo>
                  <a:pt x="22504" y="23146"/>
                  <a:pt x="22927" y="23276"/>
                  <a:pt x="23219" y="23081"/>
                </a:cubicBezTo>
                <a:cubicBezTo>
                  <a:pt x="23480" y="22886"/>
                  <a:pt x="23772" y="22756"/>
                  <a:pt x="23870" y="22398"/>
                </a:cubicBezTo>
                <a:cubicBezTo>
                  <a:pt x="23902" y="22300"/>
                  <a:pt x="23967" y="22203"/>
                  <a:pt x="24065" y="22138"/>
                </a:cubicBezTo>
                <a:cubicBezTo>
                  <a:pt x="24780" y="21552"/>
                  <a:pt x="25171" y="20772"/>
                  <a:pt x="25463" y="19926"/>
                </a:cubicBezTo>
                <a:cubicBezTo>
                  <a:pt x="26146" y="17878"/>
                  <a:pt x="26601" y="15764"/>
                  <a:pt x="27057" y="13683"/>
                </a:cubicBezTo>
                <a:cubicBezTo>
                  <a:pt x="27610" y="11244"/>
                  <a:pt x="28130" y="8805"/>
                  <a:pt x="28423" y="6333"/>
                </a:cubicBezTo>
                <a:cubicBezTo>
                  <a:pt x="28553" y="5260"/>
                  <a:pt x="28650" y="4154"/>
                  <a:pt x="28520" y="3081"/>
                </a:cubicBezTo>
                <a:cubicBezTo>
                  <a:pt x="28293" y="1130"/>
                  <a:pt x="27675" y="480"/>
                  <a:pt x="25723" y="122"/>
                </a:cubicBezTo>
                <a:cubicBezTo>
                  <a:pt x="25295" y="42"/>
                  <a:pt x="24875" y="1"/>
                  <a:pt x="24462" y="1"/>
                </a:cubicBezTo>
                <a:close/>
              </a:path>
            </a:pathLst>
          </a:custGeom>
          <a:solidFill>
            <a:srgbClr val="D9E209">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506" t="17961" r="34918" b="28925"/>
          <a:stretch/>
        </p:blipFill>
        <p:spPr bwMode="auto">
          <a:xfrm>
            <a:off x="1282981" y="1541617"/>
            <a:ext cx="1672033" cy="1882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6"/>
          <p:cNvSpPr>
            <a:spLocks noGrp="1"/>
          </p:cNvSpPr>
          <p:nvPr>
            <p:ph type="title"/>
          </p:nvPr>
        </p:nvSpPr>
        <p:spPr>
          <a:xfrm>
            <a:off x="1265764" y="1282711"/>
            <a:ext cx="1780834" cy="160032"/>
          </a:xfrm>
        </p:spPr>
        <p:txBody>
          <a:bodyPr/>
          <a:lstStyle/>
          <a:p>
            <a:r>
              <a:rPr lang="id-ID" sz="1400" dirty="0" smtClean="0">
                <a:solidFill>
                  <a:schemeClr val="tx1"/>
                </a:solidFill>
                <a:latin typeface="Times New Roman" panose="02020603050405020304" pitchFamily="18" charset="0"/>
                <a:cs typeface="Times New Roman" panose="02020603050405020304" pitchFamily="18" charset="0"/>
              </a:rPr>
              <a:t>1. Halaman Login</a:t>
            </a:r>
            <a:endParaRPr lang="id-ID" sz="1400" dirty="0">
              <a:solidFill>
                <a:schemeClr val="tx1"/>
              </a:solidFill>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1437" t="23318" r="34016" b="5195"/>
          <a:stretch/>
        </p:blipFill>
        <p:spPr bwMode="auto">
          <a:xfrm>
            <a:off x="2955014" y="1503516"/>
            <a:ext cx="1893217" cy="2344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itle 6"/>
          <p:cNvSpPr txBox="1">
            <a:spLocks/>
          </p:cNvSpPr>
          <p:nvPr/>
        </p:nvSpPr>
        <p:spPr>
          <a:xfrm>
            <a:off x="2790228" y="1275079"/>
            <a:ext cx="1780834" cy="1600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Poppins Black"/>
              <a:buNone/>
              <a:defRPr sz="5000" b="0" i="0" u="none" strike="noStrike" cap="none">
                <a:solidFill>
                  <a:schemeClr val="accent2"/>
                </a:solidFill>
                <a:latin typeface="Poppins Black"/>
                <a:ea typeface="Poppins Black"/>
                <a:cs typeface="Poppins Black"/>
                <a:sym typeface="Poppins Black"/>
              </a:defRPr>
            </a:lvl1pPr>
            <a:lvl2pPr marR="0" lvl="1"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9pPr>
          </a:lstStyle>
          <a:p>
            <a:r>
              <a:rPr lang="id-ID" sz="1400" dirty="0">
                <a:solidFill>
                  <a:schemeClr val="tx1"/>
                </a:solidFill>
                <a:latin typeface="Times New Roman" panose="02020603050405020304" pitchFamily="18" charset="0"/>
                <a:cs typeface="Times New Roman" panose="02020603050405020304" pitchFamily="18" charset="0"/>
              </a:rPr>
              <a:t>2</a:t>
            </a:r>
            <a:r>
              <a:rPr lang="id-ID" sz="1400" dirty="0" smtClean="0">
                <a:solidFill>
                  <a:schemeClr val="tx1"/>
                </a:solidFill>
                <a:latin typeface="Times New Roman" panose="02020603050405020304" pitchFamily="18" charset="0"/>
                <a:cs typeface="Times New Roman" panose="02020603050405020304" pitchFamily="18" charset="0"/>
              </a:rPr>
              <a:t>. Halaman Register</a:t>
            </a:r>
            <a:endParaRPr lang="id-ID" sz="140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3044" t="13136" r="4365" b="12272"/>
          <a:stretch/>
        </p:blipFill>
        <p:spPr>
          <a:xfrm>
            <a:off x="4913962" y="1479726"/>
            <a:ext cx="3641990" cy="1910257"/>
          </a:xfrm>
          <a:prstGeom prst="rect">
            <a:avLst/>
          </a:prstGeom>
        </p:spPr>
      </p:pic>
      <p:sp>
        <p:nvSpPr>
          <p:cNvPr id="22" name="Title 6"/>
          <p:cNvSpPr txBox="1">
            <a:spLocks/>
          </p:cNvSpPr>
          <p:nvPr/>
        </p:nvSpPr>
        <p:spPr>
          <a:xfrm>
            <a:off x="4954123" y="1267447"/>
            <a:ext cx="1780834" cy="1600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Poppins Black"/>
              <a:buNone/>
              <a:defRPr sz="5000" b="0" i="0" u="none" strike="noStrike" cap="none">
                <a:solidFill>
                  <a:schemeClr val="accent2"/>
                </a:solidFill>
                <a:latin typeface="Poppins Black"/>
                <a:ea typeface="Poppins Black"/>
                <a:cs typeface="Poppins Black"/>
                <a:sym typeface="Poppins Black"/>
              </a:defRPr>
            </a:lvl1pPr>
            <a:lvl2pPr marR="0" lvl="1"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2"/>
              </a:buClr>
              <a:buSzPts val="6000"/>
              <a:buFont typeface="Poppins Black"/>
              <a:buNone/>
              <a:defRPr sz="6000" b="0" i="0" u="none" strike="noStrike" cap="none">
                <a:solidFill>
                  <a:schemeClr val="accent2"/>
                </a:solidFill>
                <a:latin typeface="Poppins Black"/>
                <a:ea typeface="Poppins Black"/>
                <a:cs typeface="Poppins Black"/>
                <a:sym typeface="Poppins Black"/>
              </a:defRPr>
            </a:lvl9pPr>
          </a:lstStyle>
          <a:p>
            <a:r>
              <a:rPr lang="id-ID" sz="1400" dirty="0">
                <a:solidFill>
                  <a:schemeClr val="tx1"/>
                </a:solidFill>
                <a:latin typeface="Times New Roman" panose="02020603050405020304" pitchFamily="18" charset="0"/>
                <a:cs typeface="Times New Roman" panose="02020603050405020304" pitchFamily="18" charset="0"/>
              </a:rPr>
              <a:t>3</a:t>
            </a:r>
            <a:r>
              <a:rPr lang="id-ID" sz="1400" dirty="0" smtClean="0">
                <a:solidFill>
                  <a:schemeClr val="tx1"/>
                </a:solidFill>
                <a:latin typeface="Times New Roman" panose="02020603050405020304" pitchFamily="18" charset="0"/>
                <a:cs typeface="Times New Roman" panose="02020603050405020304" pitchFamily="18" charset="0"/>
              </a:rPr>
              <a:t>. Halaman Utama </a:t>
            </a:r>
            <a:endParaRPr lang="id-ID" sz="14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3140787" y="705929"/>
            <a:ext cx="2550698" cy="369332"/>
          </a:xfrm>
          <a:prstGeom prst="rect">
            <a:avLst/>
          </a:prstGeom>
        </p:spPr>
        <p:txBody>
          <a:bodyPr wrap="none">
            <a:spAutoFit/>
          </a:bodyPr>
          <a:lstStyle/>
          <a:p>
            <a:pPr algn="just"/>
            <a:r>
              <a:rPr lang="id-ID" sz="1800" b="1" dirty="0">
                <a:latin typeface="Times New Roman" panose="02020603050405020304" pitchFamily="18" charset="0"/>
                <a:cs typeface="Times New Roman" panose="02020603050405020304" pitchFamily="18" charset="0"/>
              </a:rPr>
              <a:t>3.3.  </a:t>
            </a:r>
            <a:r>
              <a:rPr lang="id-ID" sz="1800" b="1" dirty="0" smtClean="0">
                <a:latin typeface="Times New Roman" panose="02020603050405020304" pitchFamily="18" charset="0"/>
                <a:cs typeface="Times New Roman" panose="02020603050405020304" pitchFamily="18" charset="0"/>
              </a:rPr>
              <a:t>Tampilan Program</a:t>
            </a:r>
            <a:endParaRPr lang="id-ID"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Notebook Korean Artist Portfolio by Slidesgo">
  <a:themeElements>
    <a:clrScheme name="Simple Light">
      <a:dk1>
        <a:srgbClr val="232222"/>
      </a:dk1>
      <a:lt1>
        <a:srgbClr val="CDDFF8"/>
      </a:lt1>
      <a:dk2>
        <a:srgbClr val="D9E209"/>
      </a:dk2>
      <a:lt2>
        <a:srgbClr val="F4D1FB"/>
      </a:lt2>
      <a:accent1>
        <a:srgbClr val="B46DC6"/>
      </a:accent1>
      <a:accent2>
        <a:srgbClr val="2939A5"/>
      </a:accent2>
      <a:accent3>
        <a:srgbClr val="D9D9D9"/>
      </a:accent3>
      <a:accent4>
        <a:srgbClr val="FFFFFF"/>
      </a:accent4>
      <a:accent5>
        <a:srgbClr val="FFFFFF"/>
      </a:accent5>
      <a:accent6>
        <a:srgbClr val="FFFFFF"/>
      </a:accent6>
      <a:hlink>
        <a:srgbClr val="2322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176</Words>
  <Application>Microsoft Office PowerPoint</Application>
  <PresentationFormat>On-screen Show (16:9)</PresentationFormat>
  <Paragraphs>73</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Source Sans Pro</vt:lpstr>
      <vt:lpstr>Arimo</vt:lpstr>
      <vt:lpstr>Poppins;900</vt:lpstr>
      <vt:lpstr>Times New Roman</vt:lpstr>
      <vt:lpstr>Poppins Black</vt:lpstr>
      <vt:lpstr>Calibri</vt:lpstr>
      <vt:lpstr>Poppins SemiBold</vt:lpstr>
      <vt:lpstr>Simple Notebook Korean Artist Portfolio by Slidesgo</vt:lpstr>
      <vt:lpstr>Project UAS – WEB PROGRAMMING III Pemesanan Tiket Bioskop</vt:lpstr>
      <vt:lpstr> Segala puji bagi Tuhan Yang Maha Esa atas rahmat dan hidayah-Nya sehingga kami dapat menyelesaikan tugas semester terakhir kami yang bertemakan “Pemesanan Tiket Bioskop Online Menggunakan PHP dan Mysql”. Semoga hal-hal yang disampaikan dalam uraian sederhana ini dapat bermanfaat dan membantu pihak manapun yang membutuhkan. Oleh karena itu kami dari Anggota kelompok 2 mengucapkan terima kasih yang sebesar-besarnya kepada:  1. Bapak Yuris Alkhalifi, M.Kom., Selaku Dosen Pengampu Mata Kuliah WEB Programming III, yang telah memberikan bimbingan dan pengarahan dengan tulus kepada kami dalam menyelesaikan tugas project ini.  2. Dan semua anggota kelompok yang sudah bekerja keras membantu dalam penyelesaian tugas akhir semester ini.</vt:lpstr>
      <vt:lpstr>BAB I PENDAHULUAN</vt:lpstr>
      <vt:lpstr>PowerPoint Presentation</vt:lpstr>
      <vt:lpstr>BAB II LANDASAN TEORI</vt:lpstr>
      <vt:lpstr>BAB III PEMBAHASAN</vt:lpstr>
      <vt:lpstr>Pada controller Pemesanan.php Publict function _construct berfungsi memanggil class yang akan di eksekusi pertama kali saat class itu dipanggil.  </vt:lpstr>
      <vt:lpstr>Website Pemesanan Tiket Bioskop</vt:lpstr>
      <vt:lpstr>1. Halaman Login</vt:lpstr>
      <vt:lpstr>1. Halaman Pemesanan</vt:lpstr>
      <vt:lpstr>1. Halaman Administrator</vt:lpstr>
      <vt:lpstr>BAB IV PENUTUP</vt:lpstr>
      <vt:lpstr>PowerPoint Presentation</vt:lpstr>
      <vt:lpstr>1. Sistem Pemesanan Dan Pembelian Tiket Bioskop Secara Online (https://eprints.utdi.ac.id/3357/8/113110090_BAB%20%20%20I.pdf)  2. Ganda Yoga Swara, Yunes Pebriadi. Rekayasa Perangkat Lunak Pemesanan Tiket Bioskop Berbasis Web. Jurnal TEKNOIF. 2016; 4(2): 27.  3. DODDY TANUWIDJAJA, ANALISA SISTEM PEMESANAN TIKET BIOSKOP BERBASIS ONLINE DENGAN MENGGUNAKAN PHP DAN MYSQL  (https://adoc.pub/analisa-sistem-pemesanan-tiket-bioskop-berbasis-online-denga.html)  4. Pemrograman Web - Fakultas Teknik Unpas (https://www.teknik.unpas.ac.id/blogs/pemrograman-web/)</vt:lpstr>
      <vt:lpstr>BIODATA DIRI</vt:lpstr>
      <vt:lpstr>BIODATA DIRI</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UAS  Pemesanan Tiket Bioskop</dc:title>
  <dc:creator>User</dc:creator>
  <cp:lastModifiedBy>User</cp:lastModifiedBy>
  <cp:revision>32</cp:revision>
  <dcterms:modified xsi:type="dcterms:W3CDTF">2022-12-11T00:55:52Z</dcterms:modified>
</cp:coreProperties>
</file>