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3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9BD4-86CB-4DD0-86AF-A3F475820861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9C28-C834-44E2-9F6F-07244C27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Multi-Tenant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Considerations for 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Approach’s Deployment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97198"/>
              </p:ext>
            </p:extLst>
          </p:nvPr>
        </p:nvGraphicFramePr>
        <p:xfrm>
          <a:off x="363627" y="1295400"/>
          <a:ext cx="8475572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786"/>
                <a:gridCol w="4237786"/>
              </a:tblGrid>
              <a:tr h="52578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Configuration data in separate DB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Each tenant to have dedicated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:-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Login / Users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SP / Functions  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User’s security token decides which tenant to invoke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4092"/>
            <a:ext cx="4286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7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</a:t>
            </a:r>
            <a:r>
              <a:rPr lang="en-US" dirty="0"/>
              <a:t>-tenancy is an </a:t>
            </a:r>
            <a:r>
              <a:rPr lang="en-US" b="1" dirty="0"/>
              <a:t>architecture</a:t>
            </a:r>
            <a:r>
              <a:rPr lang="en-US" dirty="0"/>
              <a:t> in which a single instance of a software application serves multiple customers. Each customer is called a </a:t>
            </a:r>
            <a:r>
              <a:rPr lang="en-US" b="1" dirty="0"/>
              <a:t>tenant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FIS will be a multi-tenant system and </a:t>
            </a:r>
            <a:r>
              <a:rPr lang="en-US" dirty="0" err="1" smtClean="0"/>
              <a:t>StarBucks</a:t>
            </a:r>
            <a:r>
              <a:rPr lang="en-US" dirty="0" smtClean="0"/>
              <a:t> / Dominos will the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FIS Needs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tenant will have individual look &amp; feel (branding)</a:t>
            </a:r>
          </a:p>
          <a:p>
            <a:endParaRPr lang="en-US" dirty="0" smtClean="0"/>
          </a:p>
          <a:p>
            <a:r>
              <a:rPr lang="en-US" dirty="0" smtClean="0"/>
              <a:t>Each tenant will have internal business workflows in addition to certain generic ones</a:t>
            </a:r>
          </a:p>
          <a:p>
            <a:endParaRPr lang="en-US" dirty="0" smtClean="0"/>
          </a:p>
          <a:p>
            <a:r>
              <a:rPr lang="en-US" dirty="0" smtClean="0"/>
              <a:t>System needs to have defense in depth security</a:t>
            </a:r>
          </a:p>
          <a:p>
            <a:endParaRPr lang="en-US" dirty="0" smtClean="0"/>
          </a:p>
          <a:p>
            <a:r>
              <a:rPr lang="en-US" dirty="0" smtClean="0"/>
              <a:t>Data structure should be customizable on per-tenant basis</a:t>
            </a:r>
          </a:p>
          <a:p>
            <a:endParaRPr lang="en-US" dirty="0" smtClean="0"/>
          </a:p>
          <a:p>
            <a:r>
              <a:rPr lang="en-US" dirty="0" smtClean="0"/>
              <a:t>Database structure should have minimum maintenance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Before Multi-Tenant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87813"/>
              </p:ext>
            </p:extLst>
          </p:nvPr>
        </p:nvGraphicFramePr>
        <p:xfrm>
          <a:off x="708116" y="1371600"/>
          <a:ext cx="767388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942"/>
                <a:gridCol w="3836942"/>
              </a:tblGrid>
              <a:tr h="48006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All data/business logic/configuration in same system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Specific customer demands collide with other customers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 per-tenant scalability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Any changes require maintaining separate branches for code and database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724275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Various Approaches to MTA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Separate DB per tenant</a:t>
            </a:r>
          </a:p>
          <a:p>
            <a:pPr lvl="1"/>
            <a:r>
              <a:rPr lang="en-US" sz="2000" dirty="0" smtClean="0"/>
              <a:t>Physical isolation</a:t>
            </a:r>
          </a:p>
          <a:p>
            <a:pPr lvl="1"/>
            <a:r>
              <a:rPr lang="en-US" sz="2000" dirty="0" smtClean="0"/>
              <a:t>High cost of maintenance (license, admin costs)</a:t>
            </a:r>
          </a:p>
          <a:p>
            <a:r>
              <a:rPr lang="en-US" dirty="0" smtClean="0"/>
              <a:t>Separate schema per tenant, but shared DB</a:t>
            </a:r>
          </a:p>
          <a:p>
            <a:pPr lvl="1"/>
            <a:r>
              <a:rPr lang="en-US" sz="2000" dirty="0" smtClean="0"/>
              <a:t>Logical isolation, single or cluster physical deployment</a:t>
            </a:r>
          </a:p>
          <a:p>
            <a:pPr lvl="1"/>
            <a:r>
              <a:rPr lang="en-US" sz="2000" i="1" dirty="0" smtClean="0"/>
              <a:t>Present study explored this approach</a:t>
            </a:r>
            <a:endParaRPr lang="en-US" sz="2000" i="1" dirty="0"/>
          </a:p>
          <a:p>
            <a:r>
              <a:rPr lang="en-US" dirty="0" smtClean="0"/>
              <a:t>Shared schema with each tenant within a shared DB</a:t>
            </a:r>
          </a:p>
          <a:p>
            <a:pPr lvl="1"/>
            <a:r>
              <a:rPr lang="en-US" sz="2100" dirty="0"/>
              <a:t>Tenant-identifier selects the specific records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886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3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Approach 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deployment common, tenant specific components get loaded as “plugins” based on configuration/license</a:t>
            </a:r>
          </a:p>
          <a:p>
            <a:r>
              <a:rPr lang="en-US" dirty="0" smtClean="0"/>
              <a:t>Underlying data-store separated logically through individual “schemas” and physically through individual instance/server.</a:t>
            </a:r>
          </a:p>
          <a:p>
            <a:r>
              <a:rPr lang="en-US" dirty="0" smtClean="0"/>
              <a:t>Each tenant can scale as no dependency on other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Post Multi-Tenant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1278"/>
              </p:ext>
            </p:extLst>
          </p:nvPr>
        </p:nvGraphicFramePr>
        <p:xfrm>
          <a:off x="708116" y="1371600"/>
          <a:ext cx="767388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942"/>
                <a:gridCol w="3836942"/>
              </a:tblGrid>
              <a:tr h="48006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Plugins make system infinite scalable both on core/specific functionality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Tenant-specific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DB separation allow security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 tool to load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modules based on tenant’s license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All changes scoped to module in app and specific table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 consuming tenant’s DB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025775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6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Release and Deployment in MTA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Management Concerns</a:t>
            </a:r>
          </a:p>
          <a:p>
            <a:pPr lvl="1"/>
            <a:r>
              <a:rPr lang="en-US" dirty="0" smtClean="0"/>
              <a:t>Tenant specific branding</a:t>
            </a:r>
          </a:p>
          <a:p>
            <a:pPr lvl="1"/>
            <a:r>
              <a:rPr lang="en-US" dirty="0" smtClean="0"/>
              <a:t>Tenant specific feature request</a:t>
            </a:r>
          </a:p>
          <a:p>
            <a:pPr lvl="1"/>
            <a:r>
              <a:rPr lang="en-US" dirty="0" smtClean="0"/>
              <a:t>Global changes (bug-fix, legal, business updates)</a:t>
            </a:r>
          </a:p>
          <a:p>
            <a:pPr lvl="1"/>
            <a:r>
              <a:rPr lang="en-US" dirty="0" smtClean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063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Release and Deployment in MTA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(approach explored)</a:t>
            </a:r>
          </a:p>
          <a:p>
            <a:pPr lvl="1"/>
            <a:r>
              <a:rPr lang="en-US" dirty="0" smtClean="0"/>
              <a:t>All branding configuration with tenant-identifier</a:t>
            </a:r>
          </a:p>
          <a:p>
            <a:pPr lvl="1"/>
            <a:r>
              <a:rPr lang="en-US" dirty="0" smtClean="0"/>
              <a:t>Specific feature request</a:t>
            </a:r>
          </a:p>
          <a:p>
            <a:pPr lvl="2"/>
            <a:r>
              <a:rPr lang="en-US" dirty="0" smtClean="0"/>
              <a:t>Application: “Decorator” over existing module, loaded using “Dependency Injection”</a:t>
            </a:r>
          </a:p>
          <a:p>
            <a:pPr lvl="2"/>
            <a:r>
              <a:rPr lang="en-US" dirty="0" smtClean="0"/>
              <a:t>Database: Schema isolation allows any modification</a:t>
            </a:r>
          </a:p>
          <a:p>
            <a:pPr lvl="1"/>
            <a:r>
              <a:rPr lang="en-US" dirty="0" smtClean="0"/>
              <a:t>Each module will be deployed as Service Endpoint, with different versions consumed by different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334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Multi-Tenant Architecture</vt:lpstr>
      <vt:lpstr>Definition</vt:lpstr>
      <vt:lpstr>FIS Needs</vt:lpstr>
      <vt:lpstr>Before Multi-Tenant</vt:lpstr>
      <vt:lpstr>Various Approaches to MTA</vt:lpstr>
      <vt:lpstr>Approach explored</vt:lpstr>
      <vt:lpstr>Post Multi-Tenant</vt:lpstr>
      <vt:lpstr>Release and Deployment in MTA</vt:lpstr>
      <vt:lpstr>Release and Deployment in MTA</vt:lpstr>
      <vt:lpstr>Approach’s Deployment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Singh</dc:creator>
  <cp:lastModifiedBy>Nitin Singh</cp:lastModifiedBy>
  <cp:revision>12</cp:revision>
  <dcterms:created xsi:type="dcterms:W3CDTF">2014-01-10T04:35:53Z</dcterms:created>
  <dcterms:modified xsi:type="dcterms:W3CDTF">2014-01-23T09:25:34Z</dcterms:modified>
</cp:coreProperties>
</file>