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embeddedFontLst>
    <p:embeddedFont>
      <p:font typeface="Garamond"/>
      <p:regular r:id="rId30"/>
      <p:bold r:id="rId31"/>
      <p:italic r:id="rId32"/>
      <p:boldItalic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Raleway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hwZsf0skX+phPQt3Kn5e7K+oNT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D716A4-FEE4-442C-8C09-39D09CBE670F}">
  <a:tblStyle styleId="{1AD716A4-FEE4-442C-8C09-39D09CBE67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BF66D11-C67C-4DE7-B79A-872C415D038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EE"/>
          </a:solidFill>
        </a:fill>
      </a:tcStyle>
    </a:wholeTbl>
    <a:band1H>
      <a:tcTxStyle/>
      <a:tcStyle>
        <a:fill>
          <a:solidFill>
            <a:srgbClr val="CBCFDB"/>
          </a:solidFill>
        </a:fill>
      </a:tcStyle>
    </a:band1H>
    <a:band2H>
      <a:tcTxStyle/>
    </a:band2H>
    <a:band1V>
      <a:tcTxStyle/>
      <a:tcStyle>
        <a:fill>
          <a:solidFill>
            <a:srgbClr val="CBCFDB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italic.fntdata"/><Relationship Id="rId42" Type="http://customschemas.google.com/relationships/presentationmetadata" Target="metadata"/><Relationship Id="rId41" Type="http://schemas.openxmlformats.org/officeDocument/2006/relationships/font" Target="fonts/Raleway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aramond-bold.fntdata"/><Relationship Id="rId30" Type="http://schemas.openxmlformats.org/officeDocument/2006/relationships/font" Target="fonts/Garamond-regular.fntdata"/><Relationship Id="rId33" Type="http://schemas.openxmlformats.org/officeDocument/2006/relationships/font" Target="fonts/Garamond-boldItalic.fntdata"/><Relationship Id="rId32" Type="http://schemas.openxmlformats.org/officeDocument/2006/relationships/font" Target="fonts/Garamond-italic.fntdata"/><Relationship Id="rId35" Type="http://schemas.openxmlformats.org/officeDocument/2006/relationships/font" Target="fonts/Poppins-bold.fntdata"/><Relationship Id="rId34" Type="http://schemas.openxmlformats.org/officeDocument/2006/relationships/font" Target="fonts/Poppins-regular.fntdata"/><Relationship Id="rId37" Type="http://schemas.openxmlformats.org/officeDocument/2006/relationships/font" Target="fonts/Poppins-boldItalic.fntdata"/><Relationship Id="rId36" Type="http://schemas.openxmlformats.org/officeDocument/2006/relationships/font" Target="fonts/Poppins-italic.fntdata"/><Relationship Id="rId39" Type="http://schemas.openxmlformats.org/officeDocument/2006/relationships/font" Target="fonts/RalewayLight-bold.fntdata"/><Relationship Id="rId38" Type="http://schemas.openxmlformats.org/officeDocument/2006/relationships/font" Target="fonts/RalewayLigh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5" name="Google Shape;1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7" name="Google Shape;12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0" name="Google Shape;127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5" name="Google Shape;128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5" name="Google Shape;10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17ec1b02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2" name="Google Shape;1292;g117ec1b02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g117ec1b024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7ec1b02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9" name="Google Shape;1299;g117ec1b02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g117ec1b02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17ec1b024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5" name="Google Shape;1305;g117ec1b024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g117ec1b024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2" name="Google Shape;11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0" name="Google Shape;1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">
  <p:cSld name="Cover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2"/>
          <p:cNvSpPr/>
          <p:nvPr>
            <p:ph idx="2" type="pic"/>
          </p:nvPr>
        </p:nvSpPr>
        <p:spPr>
          <a:xfrm>
            <a:off x="3932681" y="2"/>
            <a:ext cx="825932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" name="Google Shape;22;p22"/>
          <p:cNvSpPr/>
          <p:nvPr/>
        </p:nvSpPr>
        <p:spPr>
          <a:xfrm>
            <a:off x="4203832" y="3831862"/>
            <a:ext cx="2211024" cy="2202366"/>
          </a:xfrm>
          <a:prstGeom prst="parallelogram">
            <a:avLst>
              <a:gd fmla="val 71619" name="adj"/>
            </a:avLst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2"/>
          <p:cNvSpPr/>
          <p:nvPr/>
        </p:nvSpPr>
        <p:spPr>
          <a:xfrm>
            <a:off x="506413" y="6273800"/>
            <a:ext cx="1974850" cy="350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940275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type="title"/>
          </p:nvPr>
        </p:nvSpPr>
        <p:spPr>
          <a:xfrm>
            <a:off x="919493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/>
          <p:nvPr/>
        </p:nvSpPr>
        <p:spPr>
          <a:xfrm>
            <a:off x="6063575" y="516569"/>
            <a:ext cx="2929035" cy="2202366"/>
          </a:xfrm>
          <a:prstGeom prst="parallelogram">
            <a:avLst>
              <a:gd fmla="val 71619" name="adj"/>
            </a:avLst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9833951" y="3491274"/>
            <a:ext cx="2211024" cy="2202366"/>
          </a:xfrm>
          <a:prstGeom prst="parallelogram">
            <a:avLst>
              <a:gd fmla="val 71619" name="adj"/>
            </a:avLst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_4">
  <p:cSld name="1_Slide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1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1"/>
          <p:cNvSpPr txBox="1"/>
          <p:nvPr>
            <p:ph type="title"/>
          </p:nvPr>
        </p:nvSpPr>
        <p:spPr>
          <a:xfrm>
            <a:off x="838200" y="928688"/>
            <a:ext cx="10515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2" name="Google Shape;1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186" y="6150777"/>
            <a:ext cx="10874737" cy="40956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1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 Instruktur">
  <p:cSld name="CV Instruktu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/>
          <p:nvPr/>
        </p:nvSpPr>
        <p:spPr>
          <a:xfrm>
            <a:off x="1" y="1"/>
            <a:ext cx="6007099" cy="6007099"/>
          </a:xfrm>
          <a:custGeom>
            <a:rect b="b" l="l" r="r" t="t"/>
            <a:pathLst>
              <a:path extrusionOk="0" h="5735985" w="5735985">
                <a:moveTo>
                  <a:pt x="0" y="0"/>
                </a:moveTo>
                <a:lnTo>
                  <a:pt x="5735985" y="0"/>
                </a:lnTo>
                <a:lnTo>
                  <a:pt x="0" y="5735985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2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5208945" y="2068286"/>
            <a:ext cx="6421080" cy="52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type="title"/>
          </p:nvPr>
        </p:nvSpPr>
        <p:spPr>
          <a:xfrm>
            <a:off x="5208945" y="1168793"/>
            <a:ext cx="6421080" cy="899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2" type="body"/>
          </p:nvPr>
        </p:nvSpPr>
        <p:spPr>
          <a:xfrm>
            <a:off x="5208945" y="2721430"/>
            <a:ext cx="6421080" cy="327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>
                <a:solidFill>
                  <a:srgbClr val="26262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2"/>
          <p:cNvSpPr/>
          <p:nvPr>
            <p:ph idx="3" type="pic"/>
          </p:nvPr>
        </p:nvSpPr>
        <p:spPr>
          <a:xfrm>
            <a:off x="1207213" y="1122013"/>
            <a:ext cx="3693108" cy="49122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Tema_1" showMasterSp="0">
  <p:cSld name="Cover Tema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3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3"/>
          <p:cNvSpPr txBox="1"/>
          <p:nvPr>
            <p:ph idx="1" type="body"/>
          </p:nvPr>
        </p:nvSpPr>
        <p:spPr>
          <a:xfrm>
            <a:off x="4038600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type="title"/>
          </p:nvPr>
        </p:nvSpPr>
        <p:spPr>
          <a:xfrm>
            <a:off x="4017818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19" y="0"/>
            <a:ext cx="3130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Tema_3" showMasterSp="0">
  <p:cSld name="Cover Tema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4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4"/>
          <p:cNvSpPr/>
          <p:nvPr/>
        </p:nvSpPr>
        <p:spPr>
          <a:xfrm>
            <a:off x="1" y="0"/>
            <a:ext cx="3009900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4"/>
          <p:cNvSpPr txBox="1"/>
          <p:nvPr>
            <p:ph idx="1" type="body"/>
          </p:nvPr>
        </p:nvSpPr>
        <p:spPr>
          <a:xfrm>
            <a:off x="3838166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type="title"/>
          </p:nvPr>
        </p:nvSpPr>
        <p:spPr>
          <a:xfrm>
            <a:off x="3817384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34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-60324" y="0"/>
            <a:ext cx="3130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3" showMasterSp="0">
  <p:cSld name="Cover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/>
          <p:nvPr/>
        </p:nvSpPr>
        <p:spPr>
          <a:xfrm>
            <a:off x="-25400" y="-12700"/>
            <a:ext cx="1739900" cy="6921500"/>
          </a:xfrm>
          <a:custGeom>
            <a:rect b="b" l="l" r="r" t="t"/>
            <a:pathLst>
              <a:path extrusionOk="0" h="6921500" w="1739900">
                <a:moveTo>
                  <a:pt x="0" y="0"/>
                </a:moveTo>
                <a:lnTo>
                  <a:pt x="1739900" y="6921500"/>
                </a:lnTo>
                <a:lnTo>
                  <a:pt x="0" y="692150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/>
          <p:cNvSpPr/>
          <p:nvPr/>
        </p:nvSpPr>
        <p:spPr>
          <a:xfrm>
            <a:off x="-23813" y="-12700"/>
            <a:ext cx="1739901" cy="6921500"/>
          </a:xfrm>
          <a:custGeom>
            <a:rect b="b" l="l" r="r" t="t"/>
            <a:pathLst>
              <a:path extrusionOk="0" h="6921500" w="1739900">
                <a:moveTo>
                  <a:pt x="0" y="0"/>
                </a:moveTo>
                <a:lnTo>
                  <a:pt x="1739900" y="6921500"/>
                </a:lnTo>
                <a:lnTo>
                  <a:pt x="0" y="69215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5"/>
          <p:cNvSpPr/>
          <p:nvPr/>
        </p:nvSpPr>
        <p:spPr>
          <a:xfrm>
            <a:off x="5448300" y="-30163"/>
            <a:ext cx="1295400" cy="2616201"/>
          </a:xfrm>
          <a:custGeom>
            <a:rect b="b" l="l" r="r" t="t"/>
            <a:pathLst>
              <a:path extrusionOk="0" h="2616200" w="1295400">
                <a:moveTo>
                  <a:pt x="0" y="12700"/>
                </a:moveTo>
                <a:lnTo>
                  <a:pt x="647700" y="2616200"/>
                </a:lnTo>
                <a:lnTo>
                  <a:pt x="1295400" y="0"/>
                </a:lnTo>
                <a:lnTo>
                  <a:pt x="0" y="12700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5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5"/>
          <p:cNvSpPr/>
          <p:nvPr>
            <p:ph idx="2" type="pic"/>
          </p:nvPr>
        </p:nvSpPr>
        <p:spPr>
          <a:xfrm>
            <a:off x="0" y="19050"/>
            <a:ext cx="718028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6648013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type="title"/>
          </p:nvPr>
        </p:nvSpPr>
        <p:spPr>
          <a:xfrm>
            <a:off x="6627231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4" showMasterSp="0">
  <p:cSld name="Cover_4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/>
          <p:nvPr/>
        </p:nvSpPr>
        <p:spPr>
          <a:xfrm>
            <a:off x="-95250" y="-128588"/>
            <a:ext cx="1408113" cy="7115176"/>
          </a:xfrm>
          <a:custGeom>
            <a:rect b="b" l="l" r="r" t="t"/>
            <a:pathLst>
              <a:path extrusionOk="0" h="7114032" w="1408176">
                <a:moveTo>
                  <a:pt x="109728" y="54864"/>
                </a:moveTo>
                <a:lnTo>
                  <a:pt x="438912" y="109728"/>
                </a:lnTo>
                <a:lnTo>
                  <a:pt x="1408176" y="7114032"/>
                </a:lnTo>
                <a:lnTo>
                  <a:pt x="0" y="7114032"/>
                </a:lnTo>
                <a:lnTo>
                  <a:pt x="0" y="0"/>
                </a:lnTo>
                <a:lnTo>
                  <a:pt x="109728" y="54864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6"/>
          <p:cNvSpPr/>
          <p:nvPr/>
        </p:nvSpPr>
        <p:spPr>
          <a:xfrm>
            <a:off x="3768725" y="-182563"/>
            <a:ext cx="787400" cy="2889251"/>
          </a:xfrm>
          <a:custGeom>
            <a:rect b="b" l="l" r="r" t="t"/>
            <a:pathLst>
              <a:path extrusionOk="0" h="2889504" w="786384">
                <a:moveTo>
                  <a:pt x="0" y="54864"/>
                </a:moveTo>
                <a:lnTo>
                  <a:pt x="384048" y="2889504"/>
                </a:lnTo>
                <a:lnTo>
                  <a:pt x="786384" y="0"/>
                </a:lnTo>
                <a:lnTo>
                  <a:pt x="0" y="54864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6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6"/>
          <p:cNvSpPr/>
          <p:nvPr>
            <p:ph idx="2" type="pic"/>
          </p:nvPr>
        </p:nvSpPr>
        <p:spPr>
          <a:xfrm>
            <a:off x="304800" y="0"/>
            <a:ext cx="4419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5144439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6"/>
          <p:cNvSpPr txBox="1"/>
          <p:nvPr>
            <p:ph type="title"/>
          </p:nvPr>
        </p:nvSpPr>
        <p:spPr>
          <a:xfrm>
            <a:off x="5123657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6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6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5" showMasterSp="0">
  <p:cSld name="Cover_5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/>
          <p:nvPr/>
        </p:nvSpPr>
        <p:spPr>
          <a:xfrm rot="-2700000">
            <a:off x="4513263" y="4268788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37"/>
          <p:cNvGrpSpPr/>
          <p:nvPr/>
        </p:nvGrpSpPr>
        <p:grpSpPr>
          <a:xfrm>
            <a:off x="3408224" y="2513014"/>
            <a:ext cx="1831972" cy="2399645"/>
            <a:chOff x="3325814" y="2513014"/>
            <a:chExt cx="1831972" cy="2399645"/>
          </a:xfrm>
        </p:grpSpPr>
        <p:sp>
          <p:nvSpPr>
            <p:cNvPr id="185" name="Google Shape;185;p37"/>
            <p:cNvSpPr/>
            <p:nvPr/>
          </p:nvSpPr>
          <p:spPr>
            <a:xfrm rot="-2700000">
              <a:off x="3594100" y="2781300"/>
              <a:ext cx="1295400" cy="1295400"/>
            </a:xfrm>
            <a:prstGeom prst="rect">
              <a:avLst/>
            </a:prstGeom>
            <a:gradFill>
              <a:gsLst>
                <a:gs pos="0">
                  <a:srgbClr val="245090"/>
                </a:gs>
                <a:gs pos="17000">
                  <a:srgbClr val="245090"/>
                </a:gs>
                <a:gs pos="64000">
                  <a:srgbClr val="1BA48C"/>
                </a:gs>
                <a:gs pos="99000">
                  <a:srgbClr val="29A3A3"/>
                </a:gs>
                <a:gs pos="100000">
                  <a:srgbClr val="29A3A3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7"/>
            <p:cNvSpPr/>
            <p:nvPr/>
          </p:nvSpPr>
          <p:spPr>
            <a:xfrm rot="-2700000">
              <a:off x="4513263" y="4268788"/>
              <a:ext cx="533400" cy="533400"/>
            </a:xfrm>
            <a:prstGeom prst="rect">
              <a:avLst/>
            </a:prstGeom>
            <a:gradFill>
              <a:gsLst>
                <a:gs pos="0">
                  <a:srgbClr val="245090"/>
                </a:gs>
                <a:gs pos="17000">
                  <a:srgbClr val="245090"/>
                </a:gs>
                <a:gs pos="64000">
                  <a:srgbClr val="1BA48C"/>
                </a:gs>
                <a:gs pos="99000">
                  <a:srgbClr val="29A3A3"/>
                </a:gs>
                <a:gs pos="100000">
                  <a:srgbClr val="29A3A3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37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7"/>
          <p:cNvSpPr/>
          <p:nvPr>
            <p:ph idx="2" type="pic"/>
          </p:nvPr>
        </p:nvSpPr>
        <p:spPr>
          <a:xfrm>
            <a:off x="-1" y="0"/>
            <a:ext cx="6357259" cy="647337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89" name="Google Shape;189;p37"/>
          <p:cNvSpPr/>
          <p:nvPr>
            <p:ph idx="3" type="pic"/>
          </p:nvPr>
        </p:nvSpPr>
        <p:spPr>
          <a:xfrm>
            <a:off x="-1" y="3666058"/>
            <a:ext cx="6183135" cy="319194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5602141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type="title"/>
          </p:nvPr>
        </p:nvSpPr>
        <p:spPr>
          <a:xfrm>
            <a:off x="5581359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7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6" showMasterSp="0">
  <p:cSld name="Cover_6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197" name="Google Shape;197;p38"/>
          <p:cNvSpPr/>
          <p:nvPr/>
        </p:nvSpPr>
        <p:spPr>
          <a:xfrm>
            <a:off x="10045700" y="6121400"/>
            <a:ext cx="2146300" cy="6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8"/>
          <p:cNvSpPr/>
          <p:nvPr/>
        </p:nvSpPr>
        <p:spPr>
          <a:xfrm>
            <a:off x="482600" y="-63500"/>
            <a:ext cx="50800" cy="130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8"/>
          <p:cNvSpPr/>
          <p:nvPr/>
        </p:nvSpPr>
        <p:spPr>
          <a:xfrm>
            <a:off x="10045700" y="6121400"/>
            <a:ext cx="2146300" cy="6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8"/>
          <p:cNvSpPr/>
          <p:nvPr/>
        </p:nvSpPr>
        <p:spPr>
          <a:xfrm>
            <a:off x="482600" y="-63500"/>
            <a:ext cx="50800" cy="130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8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8"/>
          <p:cNvSpPr/>
          <p:nvPr>
            <p:ph idx="2" type="pic"/>
          </p:nvPr>
        </p:nvSpPr>
        <p:spPr>
          <a:xfrm>
            <a:off x="-1" y="-1"/>
            <a:ext cx="547065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5831252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type="title"/>
          </p:nvPr>
        </p:nvSpPr>
        <p:spPr>
          <a:xfrm>
            <a:off x="5810470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8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8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7" showMasterSp="0">
  <p:cSld name="Cover_7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/>
          <p:nvPr/>
        </p:nvSpPr>
        <p:spPr>
          <a:xfrm rot="-2700000">
            <a:off x="2201863" y="4433888"/>
            <a:ext cx="763587" cy="763587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9"/>
          <p:cNvSpPr/>
          <p:nvPr/>
        </p:nvSpPr>
        <p:spPr>
          <a:xfrm rot="-2700000">
            <a:off x="5876925" y="-993775"/>
            <a:ext cx="1763713" cy="176212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9"/>
          <p:cNvSpPr/>
          <p:nvPr/>
        </p:nvSpPr>
        <p:spPr>
          <a:xfrm rot="-2700000">
            <a:off x="-892175" y="5976938"/>
            <a:ext cx="1762125" cy="176212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9"/>
          <p:cNvSpPr/>
          <p:nvPr>
            <p:ph idx="2" type="pic"/>
          </p:nvPr>
        </p:nvSpPr>
        <p:spPr>
          <a:xfrm>
            <a:off x="-11789" y="-1"/>
            <a:ext cx="6071884" cy="511565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5602141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9"/>
          <p:cNvSpPr txBox="1"/>
          <p:nvPr>
            <p:ph type="title"/>
          </p:nvPr>
        </p:nvSpPr>
        <p:spPr>
          <a:xfrm>
            <a:off x="5581359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9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9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8" showMasterSp="0">
  <p:cSld name="Cover_8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/>
          <p:nvPr/>
        </p:nvSpPr>
        <p:spPr>
          <a:xfrm>
            <a:off x="-1198563" y="4445000"/>
            <a:ext cx="4062413" cy="4062413"/>
          </a:xfrm>
          <a:prstGeom prst="ellipse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0"/>
          <p:cNvSpPr/>
          <p:nvPr>
            <p:ph idx="2" type="pic"/>
          </p:nvPr>
        </p:nvSpPr>
        <p:spPr>
          <a:xfrm>
            <a:off x="-1" y="0"/>
            <a:ext cx="6126745" cy="610583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6290437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type="title"/>
          </p:nvPr>
        </p:nvSpPr>
        <p:spPr>
          <a:xfrm>
            <a:off x="6269655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0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0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3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3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3"/>
          <p:cNvSpPr txBox="1"/>
          <p:nvPr>
            <p:ph type="title"/>
          </p:nvPr>
        </p:nvSpPr>
        <p:spPr>
          <a:xfrm>
            <a:off x="838200" y="928688"/>
            <a:ext cx="10515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3"/>
          <p:cNvSpPr/>
          <p:nvPr/>
        </p:nvSpPr>
        <p:spPr>
          <a:xfrm>
            <a:off x="0" y="758825"/>
            <a:ext cx="2378075" cy="46038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9" showMasterSp="0">
  <p:cSld name="Cover_9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/>
          <p:nvPr/>
        </p:nvSpPr>
        <p:spPr>
          <a:xfrm rot="-2700000">
            <a:off x="-1886426" y="-419533"/>
            <a:ext cx="5822950" cy="2923677"/>
          </a:xfrm>
          <a:custGeom>
            <a:rect b="b" l="l" r="r" t="t"/>
            <a:pathLst>
              <a:path extrusionOk="0" h="2923677" w="5822950">
                <a:moveTo>
                  <a:pt x="2923677" y="0"/>
                </a:moveTo>
                <a:lnTo>
                  <a:pt x="5822950" y="2899273"/>
                </a:lnTo>
                <a:lnTo>
                  <a:pt x="5822950" y="2923677"/>
                </a:lnTo>
                <a:lnTo>
                  <a:pt x="0" y="2923677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1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1"/>
          <p:cNvSpPr/>
          <p:nvPr>
            <p:ph idx="2" type="pic"/>
          </p:nvPr>
        </p:nvSpPr>
        <p:spPr>
          <a:xfrm>
            <a:off x="429630" y="1028632"/>
            <a:ext cx="4800738" cy="480073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5602141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41"/>
          <p:cNvSpPr txBox="1"/>
          <p:nvPr>
            <p:ph type="title"/>
          </p:nvPr>
        </p:nvSpPr>
        <p:spPr>
          <a:xfrm>
            <a:off x="5581359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1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1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1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0">
  <p:cSld name="Cover_10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/>
          <p:nvPr/>
        </p:nvSpPr>
        <p:spPr>
          <a:xfrm rot="-2700000">
            <a:off x="-935038" y="2493963"/>
            <a:ext cx="1870076" cy="187007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2"/>
          <p:cNvSpPr/>
          <p:nvPr>
            <p:ph idx="2" type="pic"/>
          </p:nvPr>
        </p:nvSpPr>
        <p:spPr>
          <a:xfrm>
            <a:off x="7254476" y="-26124"/>
            <a:ext cx="4957523" cy="758952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1737151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type="title"/>
          </p:nvPr>
        </p:nvSpPr>
        <p:spPr>
          <a:xfrm>
            <a:off x="1716369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2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2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2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1" showMasterSp="0">
  <p:cSld name="Cover_1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/>
          <p:nvPr/>
        </p:nvSpPr>
        <p:spPr>
          <a:xfrm rot="-2700000">
            <a:off x="-1004888" y="5853113"/>
            <a:ext cx="2009776" cy="200977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3"/>
          <p:cNvSpPr/>
          <p:nvPr>
            <p:ph idx="2" type="pic"/>
          </p:nvPr>
        </p:nvSpPr>
        <p:spPr>
          <a:xfrm>
            <a:off x="5761448" y="1"/>
            <a:ext cx="5624308" cy="419417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3" name="Google Shape;253;p43"/>
          <p:cNvSpPr/>
          <p:nvPr>
            <p:ph idx="3" type="pic"/>
          </p:nvPr>
        </p:nvSpPr>
        <p:spPr>
          <a:xfrm>
            <a:off x="6880800" y="2227869"/>
            <a:ext cx="3440405" cy="345536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940275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43"/>
          <p:cNvSpPr txBox="1"/>
          <p:nvPr>
            <p:ph type="title"/>
          </p:nvPr>
        </p:nvSpPr>
        <p:spPr>
          <a:xfrm>
            <a:off x="919493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3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3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3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2" showMasterSp="0">
  <p:cSld name="Cover_1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4"/>
          <p:cNvSpPr/>
          <p:nvPr>
            <p:ph idx="2" type="pic"/>
          </p:nvPr>
        </p:nvSpPr>
        <p:spPr>
          <a:xfrm>
            <a:off x="5469113" y="-1"/>
            <a:ext cx="6711113" cy="685298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940275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44"/>
          <p:cNvSpPr txBox="1"/>
          <p:nvPr>
            <p:ph type="title"/>
          </p:nvPr>
        </p:nvSpPr>
        <p:spPr>
          <a:xfrm>
            <a:off x="919493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4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4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4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3" showMasterSp="0">
  <p:cSld name="Cover_1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/>
          <p:nvPr/>
        </p:nvSpPr>
        <p:spPr>
          <a:xfrm rot="-2700000">
            <a:off x="-203200" y="1003300"/>
            <a:ext cx="4843463" cy="4843463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5"/>
          <p:cNvSpPr/>
          <p:nvPr/>
        </p:nvSpPr>
        <p:spPr>
          <a:xfrm rot="-2700000">
            <a:off x="3690938" y="-903288"/>
            <a:ext cx="1804987" cy="1806576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5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5"/>
          <p:cNvSpPr/>
          <p:nvPr>
            <p:ph idx="2" type="pic"/>
          </p:nvPr>
        </p:nvSpPr>
        <p:spPr>
          <a:xfrm>
            <a:off x="162477" y="462238"/>
            <a:ext cx="5933523" cy="593352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6452075" y="3674705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45"/>
          <p:cNvSpPr txBox="1"/>
          <p:nvPr>
            <p:ph type="title"/>
          </p:nvPr>
        </p:nvSpPr>
        <p:spPr>
          <a:xfrm>
            <a:off x="6431293" y="2262113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5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5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5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Cover 1">
  <p:cSld name="Sub Cover 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46"/>
          <p:cNvCxnSpPr/>
          <p:nvPr/>
        </p:nvCxnSpPr>
        <p:spPr>
          <a:xfrm>
            <a:off x="0" y="6129338"/>
            <a:ext cx="121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46"/>
          <p:cNvCxnSpPr/>
          <p:nvPr/>
        </p:nvCxnSpPr>
        <p:spPr>
          <a:xfrm>
            <a:off x="0" y="6129338"/>
            <a:ext cx="12192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46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6"/>
          <p:cNvSpPr/>
          <p:nvPr>
            <p:ph idx="2" type="pic"/>
          </p:nvPr>
        </p:nvSpPr>
        <p:spPr>
          <a:xfrm>
            <a:off x="0" y="1358900"/>
            <a:ext cx="4048123" cy="25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5" name="Google Shape;285;p46"/>
          <p:cNvSpPr/>
          <p:nvPr>
            <p:ph idx="3" type="pic"/>
          </p:nvPr>
        </p:nvSpPr>
        <p:spPr>
          <a:xfrm>
            <a:off x="4095752" y="1358900"/>
            <a:ext cx="4048123" cy="25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6" name="Google Shape;286;p46"/>
          <p:cNvSpPr/>
          <p:nvPr>
            <p:ph idx="4" type="pic"/>
          </p:nvPr>
        </p:nvSpPr>
        <p:spPr>
          <a:xfrm>
            <a:off x="8191504" y="1358900"/>
            <a:ext cx="4048123" cy="25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820723" y="5434712"/>
            <a:ext cx="10613796" cy="44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6"/>
          <p:cNvSpPr txBox="1"/>
          <p:nvPr>
            <p:ph type="title"/>
          </p:nvPr>
        </p:nvSpPr>
        <p:spPr>
          <a:xfrm>
            <a:off x="799941" y="4992313"/>
            <a:ext cx="10613796" cy="44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6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6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6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Cover 2">
  <p:cSld name="Sub Cover 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7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1" y="0"/>
            <a:ext cx="576470" cy="7017026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7"/>
          <p:cNvSpPr/>
          <p:nvPr>
            <p:ph idx="2" type="pic"/>
          </p:nvPr>
        </p:nvSpPr>
        <p:spPr>
          <a:xfrm>
            <a:off x="0" y="3429001"/>
            <a:ext cx="12192000" cy="260514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820723" y="2536511"/>
            <a:ext cx="10613796" cy="44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47"/>
          <p:cNvSpPr txBox="1"/>
          <p:nvPr>
            <p:ph type="title"/>
          </p:nvPr>
        </p:nvSpPr>
        <p:spPr>
          <a:xfrm>
            <a:off x="799941" y="2094112"/>
            <a:ext cx="10613796" cy="44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7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7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Cover 3">
  <p:cSld name="Sub Cover 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/>
        </p:nvSpPr>
        <p:spPr>
          <a:xfrm>
            <a:off x="1" y="1"/>
            <a:ext cx="2030413" cy="2030413"/>
          </a:xfrm>
          <a:custGeom>
            <a:rect b="b" l="l" r="r" t="t"/>
            <a:pathLst>
              <a:path extrusionOk="0" h="2030413" w="2030413">
                <a:moveTo>
                  <a:pt x="0" y="0"/>
                </a:moveTo>
                <a:lnTo>
                  <a:pt x="2030413" y="0"/>
                </a:lnTo>
                <a:cubicBezTo>
                  <a:pt x="2030413" y="1121366"/>
                  <a:pt x="1121366" y="2030413"/>
                  <a:pt x="0" y="2030413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8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8"/>
          <p:cNvSpPr/>
          <p:nvPr>
            <p:ph idx="2" type="pic"/>
          </p:nvPr>
        </p:nvSpPr>
        <p:spPr>
          <a:xfrm>
            <a:off x="685800" y="2971800"/>
            <a:ext cx="10725150" cy="3181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1477948" y="2183510"/>
            <a:ext cx="10613796" cy="44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48"/>
          <p:cNvSpPr txBox="1"/>
          <p:nvPr>
            <p:ph type="title"/>
          </p:nvPr>
        </p:nvSpPr>
        <p:spPr>
          <a:xfrm>
            <a:off x="1457166" y="1741111"/>
            <a:ext cx="10613796" cy="44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8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8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Cover 4">
  <p:cSld name="Sub Cover 4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49"/>
          <p:cNvCxnSpPr/>
          <p:nvPr/>
        </p:nvCxnSpPr>
        <p:spPr>
          <a:xfrm>
            <a:off x="0" y="6129338"/>
            <a:ext cx="121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49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9"/>
          <p:cNvSpPr/>
          <p:nvPr>
            <p:ph idx="2" type="pic"/>
          </p:nvPr>
        </p:nvSpPr>
        <p:spPr>
          <a:xfrm>
            <a:off x="0" y="1358900"/>
            <a:ext cx="4048123" cy="25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7" name="Google Shape;317;p49"/>
          <p:cNvSpPr/>
          <p:nvPr>
            <p:ph idx="3" type="pic"/>
          </p:nvPr>
        </p:nvSpPr>
        <p:spPr>
          <a:xfrm>
            <a:off x="4095752" y="1358900"/>
            <a:ext cx="4048123" cy="25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8" name="Google Shape;318;p49"/>
          <p:cNvSpPr/>
          <p:nvPr>
            <p:ph idx="4" type="pic"/>
          </p:nvPr>
        </p:nvSpPr>
        <p:spPr>
          <a:xfrm>
            <a:off x="8191504" y="1358900"/>
            <a:ext cx="4048123" cy="25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820723" y="4725473"/>
            <a:ext cx="10613796" cy="44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49"/>
          <p:cNvSpPr txBox="1"/>
          <p:nvPr>
            <p:ph type="title"/>
          </p:nvPr>
        </p:nvSpPr>
        <p:spPr>
          <a:xfrm>
            <a:off x="799941" y="4283074"/>
            <a:ext cx="10613796" cy="44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9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9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9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Cover 5">
  <p:cSld name="Sub Cover 5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/>
          <p:nvPr/>
        </p:nvSpPr>
        <p:spPr>
          <a:xfrm>
            <a:off x="0" y="4516438"/>
            <a:ext cx="12192000" cy="164147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0"/>
          <p:cNvSpPr/>
          <p:nvPr>
            <p:ph idx="2" type="pic"/>
          </p:nvPr>
        </p:nvSpPr>
        <p:spPr>
          <a:xfrm>
            <a:off x="0" y="-139700"/>
            <a:ext cx="12192000" cy="46561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820723" y="5434712"/>
            <a:ext cx="10613796" cy="44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50"/>
          <p:cNvSpPr txBox="1"/>
          <p:nvPr>
            <p:ph type="title"/>
          </p:nvPr>
        </p:nvSpPr>
        <p:spPr>
          <a:xfrm>
            <a:off x="799941" y="4992313"/>
            <a:ext cx="10613796" cy="44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0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50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0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2">
  <p:cSld name="Slide 2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/>
          <p:nvPr/>
        </p:nvSpPr>
        <p:spPr>
          <a:xfrm>
            <a:off x="0" y="0"/>
            <a:ext cx="38417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4"/>
          <p:cNvSpPr/>
          <p:nvPr/>
        </p:nvSpPr>
        <p:spPr>
          <a:xfrm>
            <a:off x="0" y="0"/>
            <a:ext cx="384175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4"/>
          <p:cNvSpPr/>
          <p:nvPr>
            <p:ph idx="2" type="pic"/>
          </p:nvPr>
        </p:nvSpPr>
        <p:spPr>
          <a:xfrm>
            <a:off x="781050" y="757838"/>
            <a:ext cx="1166212" cy="11662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4" name="Google Shape;44;p24"/>
          <p:cNvSpPr/>
          <p:nvPr>
            <p:ph idx="3" type="pic"/>
          </p:nvPr>
        </p:nvSpPr>
        <p:spPr>
          <a:xfrm>
            <a:off x="781050" y="2845894"/>
            <a:ext cx="1166212" cy="11662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5" name="Google Shape;45;p24"/>
          <p:cNvSpPr/>
          <p:nvPr>
            <p:ph idx="4" type="pic"/>
          </p:nvPr>
        </p:nvSpPr>
        <p:spPr>
          <a:xfrm>
            <a:off x="781050" y="4933950"/>
            <a:ext cx="1166212" cy="11662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6" name="Google Shape;46;p24"/>
          <p:cNvSpPr txBox="1"/>
          <p:nvPr>
            <p:ph type="title"/>
          </p:nvPr>
        </p:nvSpPr>
        <p:spPr>
          <a:xfrm>
            <a:off x="2570924" y="1312851"/>
            <a:ext cx="8987663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2570924" y="2608729"/>
            <a:ext cx="8987663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Cover 6">
  <p:cSld name="Sub Cover 6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/>
          <p:nvPr/>
        </p:nvSpPr>
        <p:spPr>
          <a:xfrm>
            <a:off x="0" y="0"/>
            <a:ext cx="12239625" cy="6857999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51"/>
          <p:cNvCxnSpPr/>
          <p:nvPr/>
        </p:nvCxnSpPr>
        <p:spPr>
          <a:xfrm>
            <a:off x="0" y="6129338"/>
            <a:ext cx="12344400" cy="0"/>
          </a:xfrm>
          <a:prstGeom prst="straightConnector1">
            <a:avLst/>
          </a:prstGeom>
          <a:noFill/>
          <a:ln cap="flat" cmpd="sng" w="25400">
            <a:solidFill>
              <a:srgbClr val="94B5E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51"/>
          <p:cNvCxnSpPr/>
          <p:nvPr/>
        </p:nvCxnSpPr>
        <p:spPr>
          <a:xfrm>
            <a:off x="0" y="6129338"/>
            <a:ext cx="12344400" cy="0"/>
          </a:xfrm>
          <a:prstGeom prst="straightConnector1">
            <a:avLst/>
          </a:prstGeom>
          <a:noFill/>
          <a:ln cap="flat" cmpd="sng" w="25400">
            <a:solidFill>
              <a:srgbClr val="94B5E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51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1"/>
          <p:cNvSpPr/>
          <p:nvPr>
            <p:ph idx="2" type="pic"/>
          </p:nvPr>
        </p:nvSpPr>
        <p:spPr>
          <a:xfrm>
            <a:off x="0" y="1358900"/>
            <a:ext cx="4048123" cy="25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8" name="Google Shape;338;p51"/>
          <p:cNvSpPr/>
          <p:nvPr>
            <p:ph idx="3" type="pic"/>
          </p:nvPr>
        </p:nvSpPr>
        <p:spPr>
          <a:xfrm>
            <a:off x="4048123" y="1358900"/>
            <a:ext cx="4143381" cy="25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9" name="Google Shape;339;p51"/>
          <p:cNvSpPr/>
          <p:nvPr>
            <p:ph idx="4" type="pic"/>
          </p:nvPr>
        </p:nvSpPr>
        <p:spPr>
          <a:xfrm>
            <a:off x="8191504" y="1358900"/>
            <a:ext cx="4048123" cy="25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40" name="Google Shape;340;p51"/>
          <p:cNvSpPr txBox="1"/>
          <p:nvPr>
            <p:ph idx="1" type="body"/>
          </p:nvPr>
        </p:nvSpPr>
        <p:spPr>
          <a:xfrm>
            <a:off x="820723" y="5434712"/>
            <a:ext cx="10613796" cy="44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51"/>
          <p:cNvSpPr txBox="1"/>
          <p:nvPr>
            <p:ph type="title"/>
          </p:nvPr>
        </p:nvSpPr>
        <p:spPr>
          <a:xfrm>
            <a:off x="799941" y="4992313"/>
            <a:ext cx="10613796" cy="44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51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51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1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Cover 7">
  <p:cSld name="Sub Cover 7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7613" y="439738"/>
            <a:ext cx="16637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2"/>
          <p:cNvSpPr/>
          <p:nvPr/>
        </p:nvSpPr>
        <p:spPr>
          <a:xfrm rot="-2700000">
            <a:off x="-1262064" y="2941638"/>
            <a:ext cx="2511426" cy="2511425"/>
          </a:xfrm>
          <a:custGeom>
            <a:rect b="b" l="l" r="r" t="t"/>
            <a:pathLst>
              <a:path extrusionOk="0" h="2511425" w="2511426">
                <a:moveTo>
                  <a:pt x="2511426" y="0"/>
                </a:moveTo>
                <a:lnTo>
                  <a:pt x="2511426" y="2511425"/>
                </a:lnTo>
                <a:lnTo>
                  <a:pt x="0" y="2511425"/>
                </a:lnTo>
                <a:lnTo>
                  <a:pt x="0" y="2479995"/>
                </a:lnTo>
                <a:lnTo>
                  <a:pt x="2479994" y="0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7613" y="439738"/>
            <a:ext cx="16637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2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2"/>
          <p:cNvSpPr/>
          <p:nvPr>
            <p:ph idx="2" type="pic"/>
          </p:nvPr>
        </p:nvSpPr>
        <p:spPr>
          <a:xfrm>
            <a:off x="0" y="0"/>
            <a:ext cx="12192000" cy="41970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1466305" y="5434712"/>
            <a:ext cx="10613796" cy="44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52"/>
          <p:cNvSpPr txBox="1"/>
          <p:nvPr>
            <p:ph type="title"/>
          </p:nvPr>
        </p:nvSpPr>
        <p:spPr>
          <a:xfrm>
            <a:off x="1445523" y="4992313"/>
            <a:ext cx="10613796" cy="44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2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2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2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Cover 9">
  <p:cSld name="Sub Cover 9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/>
          <p:nvPr/>
        </p:nvSpPr>
        <p:spPr>
          <a:xfrm>
            <a:off x="1" y="0"/>
            <a:ext cx="2360614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7624" y="4864100"/>
            <a:ext cx="2408239" cy="1993900"/>
          </a:xfrm>
          <a:custGeom>
            <a:rect b="b" l="l" r="r" t="t"/>
            <a:pathLst>
              <a:path extrusionOk="0" h="1993900" w="2408239">
                <a:moveTo>
                  <a:pt x="0" y="0"/>
                </a:moveTo>
                <a:lnTo>
                  <a:pt x="2408239" y="0"/>
                </a:lnTo>
                <a:lnTo>
                  <a:pt x="2408239" y="1993900"/>
                </a:lnTo>
                <a:lnTo>
                  <a:pt x="0" y="1993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60" name="Google Shape;360;p53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3"/>
          <p:cNvSpPr txBox="1"/>
          <p:nvPr>
            <p:ph idx="1" type="body"/>
          </p:nvPr>
        </p:nvSpPr>
        <p:spPr>
          <a:xfrm>
            <a:off x="2674620" y="3547460"/>
            <a:ext cx="8428809" cy="44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2653838" y="3105061"/>
            <a:ext cx="8428809" cy="44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3" name="Google Shape;36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3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3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53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">
  <p:cSld name="Slide 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/>
          <p:nvPr/>
        </p:nvSpPr>
        <p:spPr>
          <a:xfrm>
            <a:off x="0" y="0"/>
            <a:ext cx="2803525" cy="2803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4"/>
          <p:cNvSpPr/>
          <p:nvPr/>
        </p:nvSpPr>
        <p:spPr>
          <a:xfrm>
            <a:off x="0" y="0"/>
            <a:ext cx="2803525" cy="280352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4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4"/>
          <p:cNvSpPr/>
          <p:nvPr>
            <p:ph idx="2" type="pic"/>
          </p:nvPr>
        </p:nvSpPr>
        <p:spPr>
          <a:xfrm>
            <a:off x="863600" y="1453893"/>
            <a:ext cx="5312228" cy="450399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3" name="Google Shape;373;p54"/>
          <p:cNvSpPr txBox="1"/>
          <p:nvPr>
            <p:ph type="title"/>
          </p:nvPr>
        </p:nvSpPr>
        <p:spPr>
          <a:xfrm>
            <a:off x="6486523" y="1470010"/>
            <a:ext cx="5284790" cy="1536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4"/>
          <p:cNvSpPr txBox="1"/>
          <p:nvPr>
            <p:ph idx="1" type="body"/>
          </p:nvPr>
        </p:nvSpPr>
        <p:spPr>
          <a:xfrm>
            <a:off x="6486523" y="3328989"/>
            <a:ext cx="5284790" cy="294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>
                <a:solidFill>
                  <a:srgbClr val="26262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5" name="Google Shape;37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4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4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54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>
  <p:cSld name="Slide 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5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5"/>
          <p:cNvSpPr/>
          <p:nvPr>
            <p:ph idx="2" type="pic"/>
          </p:nvPr>
        </p:nvSpPr>
        <p:spPr>
          <a:xfrm>
            <a:off x="0" y="0"/>
            <a:ext cx="500988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3" name="Google Shape;383;p55"/>
          <p:cNvSpPr txBox="1"/>
          <p:nvPr>
            <p:ph type="title"/>
          </p:nvPr>
        </p:nvSpPr>
        <p:spPr>
          <a:xfrm>
            <a:off x="5254346" y="1312851"/>
            <a:ext cx="6517280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5254346" y="2608729"/>
            <a:ext cx="6517280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>
                <a:solidFill>
                  <a:srgbClr val="26262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5" name="Google Shape;38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5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55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55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">
  <p:cSld name="Slide 3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/>
          <p:nvPr/>
        </p:nvSpPr>
        <p:spPr>
          <a:xfrm>
            <a:off x="0" y="0"/>
            <a:ext cx="142716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6"/>
          <p:cNvSpPr/>
          <p:nvPr/>
        </p:nvSpPr>
        <p:spPr>
          <a:xfrm>
            <a:off x="0" y="0"/>
            <a:ext cx="2386013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6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6"/>
          <p:cNvSpPr/>
          <p:nvPr>
            <p:ph idx="2" type="pic"/>
          </p:nvPr>
        </p:nvSpPr>
        <p:spPr>
          <a:xfrm>
            <a:off x="0" y="1438728"/>
            <a:ext cx="5308600" cy="398054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95" name="Google Shape;395;p56"/>
          <p:cNvSpPr txBox="1"/>
          <p:nvPr>
            <p:ph type="title"/>
          </p:nvPr>
        </p:nvSpPr>
        <p:spPr>
          <a:xfrm>
            <a:off x="5629276" y="1312851"/>
            <a:ext cx="6142037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56"/>
          <p:cNvSpPr txBox="1"/>
          <p:nvPr>
            <p:ph idx="1" type="body"/>
          </p:nvPr>
        </p:nvSpPr>
        <p:spPr>
          <a:xfrm>
            <a:off x="5629276" y="2651593"/>
            <a:ext cx="6142036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>
                <a:solidFill>
                  <a:srgbClr val="26262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7" name="Google Shape;39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6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6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">
  <p:cSld name="Slide 4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/>
          <p:nvPr/>
        </p:nvSpPr>
        <p:spPr>
          <a:xfrm>
            <a:off x="6081712" y="0"/>
            <a:ext cx="1257620" cy="1228544"/>
          </a:xfrm>
          <a:custGeom>
            <a:rect b="b" l="l" r="r" t="t"/>
            <a:pathLst>
              <a:path extrusionOk="0" h="2974168" w="3044557">
                <a:moveTo>
                  <a:pt x="0" y="0"/>
                </a:moveTo>
                <a:lnTo>
                  <a:pt x="3044557" y="0"/>
                </a:lnTo>
                <a:lnTo>
                  <a:pt x="70388" y="2974168"/>
                </a:lnTo>
                <a:lnTo>
                  <a:pt x="0" y="2903780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7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7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06" name="Google Shape;406;p57"/>
          <p:cNvSpPr txBox="1"/>
          <p:nvPr>
            <p:ph type="title"/>
          </p:nvPr>
        </p:nvSpPr>
        <p:spPr>
          <a:xfrm>
            <a:off x="6295653" y="1501108"/>
            <a:ext cx="5349500" cy="1447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6295653" y="3232583"/>
            <a:ext cx="5349500" cy="2795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>
                <a:solidFill>
                  <a:srgbClr val="26262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8" name="Google Shape;40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7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57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7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">
  <p:cSld name="Slide 5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/>
          <p:nvPr/>
        </p:nvSpPr>
        <p:spPr>
          <a:xfrm>
            <a:off x="-68637" y="0"/>
            <a:ext cx="3044557" cy="2974168"/>
          </a:xfrm>
          <a:custGeom>
            <a:rect b="b" l="l" r="r" t="t"/>
            <a:pathLst>
              <a:path extrusionOk="0" h="2974168" w="3044557">
                <a:moveTo>
                  <a:pt x="0" y="0"/>
                </a:moveTo>
                <a:lnTo>
                  <a:pt x="3044557" y="0"/>
                </a:lnTo>
                <a:lnTo>
                  <a:pt x="70388" y="2974168"/>
                </a:lnTo>
                <a:lnTo>
                  <a:pt x="0" y="2903780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8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8"/>
          <p:cNvSpPr/>
          <p:nvPr>
            <p:ph idx="2" type="pic"/>
          </p:nvPr>
        </p:nvSpPr>
        <p:spPr>
          <a:xfrm>
            <a:off x="0" y="1516117"/>
            <a:ext cx="6731000" cy="382576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17" name="Google Shape;417;p58"/>
          <p:cNvSpPr txBox="1"/>
          <p:nvPr>
            <p:ph type="title"/>
          </p:nvPr>
        </p:nvSpPr>
        <p:spPr>
          <a:xfrm>
            <a:off x="6913940" y="1516116"/>
            <a:ext cx="5278060" cy="1492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6913940" y="3257549"/>
            <a:ext cx="5278060" cy="2785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>
                <a:solidFill>
                  <a:srgbClr val="26262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19" name="Google Shape;41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8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8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8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">
  <p:cSld name="Slide 7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9"/>
          <p:cNvSpPr/>
          <p:nvPr/>
        </p:nvSpPr>
        <p:spPr>
          <a:xfrm>
            <a:off x="0" y="0"/>
            <a:ext cx="17843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9"/>
          <p:cNvSpPr/>
          <p:nvPr/>
        </p:nvSpPr>
        <p:spPr>
          <a:xfrm flipH="1" rot="8100000">
            <a:off x="11523663" y="2760663"/>
            <a:ext cx="1336675" cy="1336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9"/>
          <p:cNvSpPr/>
          <p:nvPr/>
        </p:nvSpPr>
        <p:spPr>
          <a:xfrm>
            <a:off x="0" y="0"/>
            <a:ext cx="1784350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9"/>
          <p:cNvSpPr/>
          <p:nvPr/>
        </p:nvSpPr>
        <p:spPr>
          <a:xfrm flipH="1" rot="8100000">
            <a:off x="11523663" y="2760663"/>
            <a:ext cx="1336675" cy="133667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9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9"/>
          <p:cNvSpPr/>
          <p:nvPr>
            <p:ph idx="2" type="pic"/>
          </p:nvPr>
        </p:nvSpPr>
        <p:spPr>
          <a:xfrm>
            <a:off x="707922" y="1"/>
            <a:ext cx="4782164" cy="613532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31" name="Google Shape;431;p59"/>
          <p:cNvSpPr txBox="1"/>
          <p:nvPr>
            <p:ph type="title"/>
          </p:nvPr>
        </p:nvSpPr>
        <p:spPr>
          <a:xfrm>
            <a:off x="5694101" y="1124592"/>
            <a:ext cx="6077211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59"/>
          <p:cNvSpPr txBox="1"/>
          <p:nvPr>
            <p:ph idx="1" type="body"/>
          </p:nvPr>
        </p:nvSpPr>
        <p:spPr>
          <a:xfrm>
            <a:off x="5694102" y="2420470"/>
            <a:ext cx="6077210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>
                <a:solidFill>
                  <a:srgbClr val="26262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3" name="Google Shape;43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9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9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59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">
  <p:cSld name="Slide 9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/>
          <p:nvPr/>
        </p:nvSpPr>
        <p:spPr>
          <a:xfrm rot="-5400000">
            <a:off x="-2249487" y="2249487"/>
            <a:ext cx="6858000" cy="23590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60"/>
          <p:cNvSpPr/>
          <p:nvPr/>
        </p:nvSpPr>
        <p:spPr>
          <a:xfrm rot="-5400000">
            <a:off x="-2249487" y="2249487"/>
            <a:ext cx="6858000" cy="235902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0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60"/>
          <p:cNvSpPr/>
          <p:nvPr>
            <p:ph idx="2" type="pic"/>
          </p:nvPr>
        </p:nvSpPr>
        <p:spPr>
          <a:xfrm>
            <a:off x="571500" y="842962"/>
            <a:ext cx="3243263" cy="53995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43" name="Google Shape;443;p60"/>
          <p:cNvSpPr txBox="1"/>
          <p:nvPr>
            <p:ph type="title"/>
          </p:nvPr>
        </p:nvSpPr>
        <p:spPr>
          <a:xfrm>
            <a:off x="4207149" y="1444552"/>
            <a:ext cx="7137126" cy="855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0"/>
          <p:cNvSpPr txBox="1"/>
          <p:nvPr>
            <p:ph idx="1" type="body"/>
          </p:nvPr>
        </p:nvSpPr>
        <p:spPr>
          <a:xfrm>
            <a:off x="4207149" y="2514600"/>
            <a:ext cx="7137126" cy="334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>
                <a:solidFill>
                  <a:srgbClr val="26262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5" name="Google Shape;44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0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60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60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Tema_4">
  <p:cSld name="Cover Tema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1386" y="4864100"/>
            <a:ext cx="2408239" cy="1993900"/>
          </a:xfrm>
          <a:custGeom>
            <a:rect b="b" l="l" r="r" t="t"/>
            <a:pathLst>
              <a:path extrusionOk="0" h="1993900" w="2408239">
                <a:moveTo>
                  <a:pt x="0" y="0"/>
                </a:moveTo>
                <a:lnTo>
                  <a:pt x="2408239" y="0"/>
                </a:lnTo>
                <a:lnTo>
                  <a:pt x="2408239" y="1993900"/>
                </a:lnTo>
                <a:lnTo>
                  <a:pt x="0" y="1993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4059382" y="3467867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BEBEA"/>
              </a:buClr>
              <a:buSzPts val="2400"/>
              <a:buNone/>
              <a:defRPr sz="2400">
                <a:solidFill>
                  <a:srgbClr val="ABEB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type="title"/>
          </p:nvPr>
        </p:nvSpPr>
        <p:spPr>
          <a:xfrm>
            <a:off x="4038600" y="2055275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838200" y="64756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4038600" y="6475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19" y="0"/>
            <a:ext cx="3130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4">
  <p:cSld name="Slide 14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1"/>
          <p:cNvSpPr/>
          <p:nvPr/>
        </p:nvSpPr>
        <p:spPr>
          <a:xfrm>
            <a:off x="3311525" y="0"/>
            <a:ext cx="255588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61"/>
          <p:cNvSpPr/>
          <p:nvPr/>
        </p:nvSpPr>
        <p:spPr>
          <a:xfrm>
            <a:off x="3311525" y="0"/>
            <a:ext cx="255588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1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1"/>
          <p:cNvSpPr/>
          <p:nvPr>
            <p:ph idx="2" type="pic"/>
          </p:nvPr>
        </p:nvSpPr>
        <p:spPr>
          <a:xfrm>
            <a:off x="0" y="0"/>
            <a:ext cx="33115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55" name="Google Shape;455;p61"/>
          <p:cNvSpPr txBox="1"/>
          <p:nvPr>
            <p:ph type="title"/>
          </p:nvPr>
        </p:nvSpPr>
        <p:spPr>
          <a:xfrm>
            <a:off x="3969312" y="1527658"/>
            <a:ext cx="7384488" cy="1008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3968750" y="2656370"/>
            <a:ext cx="7385050" cy="3301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57" name="Google Shape;45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1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61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61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9">
  <p:cSld name="Slide 19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/>
          <p:nvPr/>
        </p:nvSpPr>
        <p:spPr>
          <a:xfrm>
            <a:off x="0" y="0"/>
            <a:ext cx="1719263" cy="1719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2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2"/>
          <p:cNvSpPr/>
          <p:nvPr>
            <p:ph idx="2" type="pic"/>
          </p:nvPr>
        </p:nvSpPr>
        <p:spPr>
          <a:xfrm>
            <a:off x="711851" y="868518"/>
            <a:ext cx="1982866" cy="50567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67" name="Google Shape;467;p62"/>
          <p:cNvSpPr/>
          <p:nvPr>
            <p:ph idx="3" type="pic"/>
          </p:nvPr>
        </p:nvSpPr>
        <p:spPr>
          <a:xfrm>
            <a:off x="2936109" y="868518"/>
            <a:ext cx="1982866" cy="50567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68" name="Google Shape;468;p62"/>
          <p:cNvSpPr/>
          <p:nvPr>
            <p:ph idx="4" type="pic"/>
          </p:nvPr>
        </p:nvSpPr>
        <p:spPr>
          <a:xfrm>
            <a:off x="5160367" y="868518"/>
            <a:ext cx="1982866" cy="50567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69" name="Google Shape;469;p62"/>
          <p:cNvSpPr txBox="1"/>
          <p:nvPr>
            <p:ph type="title"/>
          </p:nvPr>
        </p:nvSpPr>
        <p:spPr>
          <a:xfrm>
            <a:off x="7432551" y="1398576"/>
            <a:ext cx="4197474" cy="140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62"/>
          <p:cNvSpPr txBox="1"/>
          <p:nvPr>
            <p:ph idx="1" type="body"/>
          </p:nvPr>
        </p:nvSpPr>
        <p:spPr>
          <a:xfrm>
            <a:off x="7432551" y="2971800"/>
            <a:ext cx="4197474" cy="2953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71" name="Google Shape;47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2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62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2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0">
  <p:cSld name="Slide 20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"/>
          <p:cNvSpPr/>
          <p:nvPr/>
        </p:nvSpPr>
        <p:spPr>
          <a:xfrm>
            <a:off x="0" y="0"/>
            <a:ext cx="451326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63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3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3"/>
          <p:cNvSpPr/>
          <p:nvPr>
            <p:ph idx="2" type="pic"/>
          </p:nvPr>
        </p:nvSpPr>
        <p:spPr>
          <a:xfrm>
            <a:off x="1074058" y="0"/>
            <a:ext cx="343988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1" name="Google Shape;481;p63"/>
          <p:cNvSpPr txBox="1"/>
          <p:nvPr>
            <p:ph type="title"/>
          </p:nvPr>
        </p:nvSpPr>
        <p:spPr>
          <a:xfrm>
            <a:off x="5003307" y="1312851"/>
            <a:ext cx="6768006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63"/>
          <p:cNvSpPr txBox="1"/>
          <p:nvPr>
            <p:ph idx="1" type="body"/>
          </p:nvPr>
        </p:nvSpPr>
        <p:spPr>
          <a:xfrm>
            <a:off x="5003306" y="2608729"/>
            <a:ext cx="6768005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83" name="Google Shape;48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3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63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63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1">
  <p:cSld name="Slide 2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/>
          <p:nvPr/>
        </p:nvSpPr>
        <p:spPr>
          <a:xfrm>
            <a:off x="0" y="0"/>
            <a:ext cx="34480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4"/>
          <p:cNvSpPr/>
          <p:nvPr/>
        </p:nvSpPr>
        <p:spPr>
          <a:xfrm>
            <a:off x="-1" y="0"/>
            <a:ext cx="5607003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4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64"/>
          <p:cNvSpPr/>
          <p:nvPr>
            <p:ph idx="2" type="pic"/>
          </p:nvPr>
        </p:nvSpPr>
        <p:spPr>
          <a:xfrm>
            <a:off x="0" y="1312851"/>
            <a:ext cx="5602514" cy="45266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93" name="Google Shape;493;p64"/>
          <p:cNvSpPr txBox="1"/>
          <p:nvPr>
            <p:ph type="title"/>
          </p:nvPr>
        </p:nvSpPr>
        <p:spPr>
          <a:xfrm>
            <a:off x="5811559" y="1312851"/>
            <a:ext cx="5959754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64"/>
          <p:cNvSpPr txBox="1"/>
          <p:nvPr>
            <p:ph idx="1" type="body"/>
          </p:nvPr>
        </p:nvSpPr>
        <p:spPr>
          <a:xfrm>
            <a:off x="5811558" y="2608729"/>
            <a:ext cx="5959753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5" name="Google Shape;49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4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64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64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4">
  <p:cSld name="Slide 24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5"/>
          <p:cNvSpPr/>
          <p:nvPr/>
        </p:nvSpPr>
        <p:spPr>
          <a:xfrm>
            <a:off x="-34925" y="0"/>
            <a:ext cx="4073525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5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65"/>
          <p:cNvSpPr/>
          <p:nvPr>
            <p:ph idx="2" type="pic"/>
          </p:nvPr>
        </p:nvSpPr>
        <p:spPr>
          <a:xfrm>
            <a:off x="793453" y="870858"/>
            <a:ext cx="2075543" cy="49686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4" name="Google Shape;504;p65"/>
          <p:cNvSpPr/>
          <p:nvPr>
            <p:ph idx="3" type="pic"/>
          </p:nvPr>
        </p:nvSpPr>
        <p:spPr>
          <a:xfrm>
            <a:off x="3093968" y="870858"/>
            <a:ext cx="2075543" cy="49686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5" name="Google Shape;505;p65"/>
          <p:cNvSpPr txBox="1"/>
          <p:nvPr>
            <p:ph type="title"/>
          </p:nvPr>
        </p:nvSpPr>
        <p:spPr>
          <a:xfrm>
            <a:off x="5510622" y="1312851"/>
            <a:ext cx="6261003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5"/>
          <p:cNvSpPr txBox="1"/>
          <p:nvPr>
            <p:ph idx="1" type="body"/>
          </p:nvPr>
        </p:nvSpPr>
        <p:spPr>
          <a:xfrm>
            <a:off x="5510622" y="2608729"/>
            <a:ext cx="6261003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07" name="Google Shape;50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5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65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5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5">
  <p:cSld name="Slide 25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6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66"/>
          <p:cNvSpPr/>
          <p:nvPr>
            <p:ph idx="2" type="pic"/>
          </p:nvPr>
        </p:nvSpPr>
        <p:spPr>
          <a:xfrm>
            <a:off x="1" y="0"/>
            <a:ext cx="492034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15" name="Google Shape;515;p66"/>
          <p:cNvSpPr txBox="1"/>
          <p:nvPr>
            <p:ph type="title"/>
          </p:nvPr>
        </p:nvSpPr>
        <p:spPr>
          <a:xfrm>
            <a:off x="5378718" y="1312851"/>
            <a:ext cx="6279881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66"/>
          <p:cNvSpPr txBox="1"/>
          <p:nvPr>
            <p:ph idx="1" type="body"/>
          </p:nvPr>
        </p:nvSpPr>
        <p:spPr>
          <a:xfrm>
            <a:off x="5378718" y="2608729"/>
            <a:ext cx="6279881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17" name="Google Shape;51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6"/>
          <p:cNvSpPr/>
          <p:nvPr/>
        </p:nvSpPr>
        <p:spPr>
          <a:xfrm>
            <a:off x="4920344" y="0"/>
            <a:ext cx="1564944" cy="1528763"/>
          </a:xfrm>
          <a:custGeom>
            <a:rect b="b" l="l" r="r" t="t"/>
            <a:pathLst>
              <a:path extrusionOk="0" h="2974168" w="3044557">
                <a:moveTo>
                  <a:pt x="0" y="0"/>
                </a:moveTo>
                <a:lnTo>
                  <a:pt x="3044557" y="0"/>
                </a:lnTo>
                <a:lnTo>
                  <a:pt x="70388" y="2974168"/>
                </a:lnTo>
                <a:lnTo>
                  <a:pt x="0" y="2903780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66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66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6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6">
  <p:cSld name="Slide 26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/>
          <p:nvPr/>
        </p:nvSpPr>
        <p:spPr>
          <a:xfrm>
            <a:off x="3512063" y="0"/>
            <a:ext cx="255894" cy="68834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4" name="Google Shape;524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7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7"/>
          <p:cNvSpPr/>
          <p:nvPr>
            <p:ph idx="2" type="pic"/>
          </p:nvPr>
        </p:nvSpPr>
        <p:spPr>
          <a:xfrm>
            <a:off x="0" y="0"/>
            <a:ext cx="351206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27" name="Google Shape;527;p67"/>
          <p:cNvSpPr txBox="1"/>
          <p:nvPr>
            <p:ph type="title"/>
          </p:nvPr>
        </p:nvSpPr>
        <p:spPr>
          <a:xfrm>
            <a:off x="3969312" y="1548739"/>
            <a:ext cx="7384488" cy="10317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67"/>
          <p:cNvSpPr txBox="1"/>
          <p:nvPr>
            <p:ph idx="1" type="body"/>
          </p:nvPr>
        </p:nvSpPr>
        <p:spPr>
          <a:xfrm>
            <a:off x="3968750" y="2694797"/>
            <a:ext cx="738505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29" name="Google Shape;52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7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67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67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8">
  <p:cSld name="Slide 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8"/>
          <p:cNvSpPr/>
          <p:nvPr/>
        </p:nvSpPr>
        <p:spPr>
          <a:xfrm>
            <a:off x="1" y="0"/>
            <a:ext cx="3044557" cy="2974168"/>
          </a:xfrm>
          <a:custGeom>
            <a:rect b="b" l="l" r="r" t="t"/>
            <a:pathLst>
              <a:path extrusionOk="0" h="2974168" w="3044557">
                <a:moveTo>
                  <a:pt x="0" y="0"/>
                </a:moveTo>
                <a:lnTo>
                  <a:pt x="3044557" y="0"/>
                </a:lnTo>
                <a:lnTo>
                  <a:pt x="70388" y="2974168"/>
                </a:lnTo>
                <a:lnTo>
                  <a:pt x="0" y="2903780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8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8"/>
          <p:cNvSpPr/>
          <p:nvPr>
            <p:ph idx="2" type="pic"/>
          </p:nvPr>
        </p:nvSpPr>
        <p:spPr>
          <a:xfrm>
            <a:off x="0" y="1516117"/>
            <a:ext cx="6731000" cy="382576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8" name="Google Shape;538;p68"/>
          <p:cNvSpPr txBox="1"/>
          <p:nvPr>
            <p:ph type="title"/>
          </p:nvPr>
        </p:nvSpPr>
        <p:spPr>
          <a:xfrm>
            <a:off x="6842500" y="1516116"/>
            <a:ext cx="5349500" cy="1404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68"/>
          <p:cNvSpPr txBox="1"/>
          <p:nvPr>
            <p:ph idx="1" type="body"/>
          </p:nvPr>
        </p:nvSpPr>
        <p:spPr>
          <a:xfrm>
            <a:off x="6842500" y="3064892"/>
            <a:ext cx="5349500" cy="297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40" name="Google Shape;54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8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68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68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9">
  <p:cSld name="Slide 29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9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69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8" name="Google Shape;548;p69"/>
          <p:cNvSpPr txBox="1"/>
          <p:nvPr>
            <p:ph type="title"/>
          </p:nvPr>
        </p:nvSpPr>
        <p:spPr>
          <a:xfrm>
            <a:off x="6515100" y="1181100"/>
            <a:ext cx="5256526" cy="1508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69"/>
          <p:cNvSpPr txBox="1"/>
          <p:nvPr>
            <p:ph idx="1" type="body"/>
          </p:nvPr>
        </p:nvSpPr>
        <p:spPr>
          <a:xfrm>
            <a:off x="6515100" y="2796987"/>
            <a:ext cx="5256526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50" name="Google Shape;55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9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69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69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1">
  <p:cSld name="Slide 3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/>
          <p:nvPr/>
        </p:nvSpPr>
        <p:spPr>
          <a:xfrm>
            <a:off x="-114299" y="2969"/>
            <a:ext cx="3843337" cy="3754481"/>
          </a:xfrm>
          <a:custGeom>
            <a:rect b="b" l="l" r="r" t="t"/>
            <a:pathLst>
              <a:path extrusionOk="0" h="2974168" w="3044557">
                <a:moveTo>
                  <a:pt x="0" y="0"/>
                </a:moveTo>
                <a:lnTo>
                  <a:pt x="3044557" y="0"/>
                </a:lnTo>
                <a:lnTo>
                  <a:pt x="70388" y="2974168"/>
                </a:lnTo>
                <a:lnTo>
                  <a:pt x="0" y="2903780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0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0"/>
          <p:cNvSpPr/>
          <p:nvPr>
            <p:ph idx="2" type="pic"/>
          </p:nvPr>
        </p:nvSpPr>
        <p:spPr>
          <a:xfrm>
            <a:off x="648931" y="459658"/>
            <a:ext cx="5447070" cy="593868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9" name="Google Shape;559;p70"/>
          <p:cNvSpPr txBox="1"/>
          <p:nvPr>
            <p:ph type="title"/>
          </p:nvPr>
        </p:nvSpPr>
        <p:spPr>
          <a:xfrm>
            <a:off x="6422126" y="1156102"/>
            <a:ext cx="5349500" cy="1452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70"/>
          <p:cNvSpPr txBox="1"/>
          <p:nvPr>
            <p:ph idx="1" type="body"/>
          </p:nvPr>
        </p:nvSpPr>
        <p:spPr>
          <a:xfrm>
            <a:off x="6422126" y="2716304"/>
            <a:ext cx="5349500" cy="3443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1" name="Google Shape;56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0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70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70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Cover 8">
  <p:cSld name="Sub Cover 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/>
          <p:nvPr/>
        </p:nvSpPr>
        <p:spPr>
          <a:xfrm>
            <a:off x="0" y="0"/>
            <a:ext cx="12239625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1386" y="4864100"/>
            <a:ext cx="2408239" cy="1993900"/>
          </a:xfrm>
          <a:custGeom>
            <a:rect b="b" l="l" r="r" t="t"/>
            <a:pathLst>
              <a:path extrusionOk="0" h="1993900" w="2408239">
                <a:moveTo>
                  <a:pt x="0" y="0"/>
                </a:moveTo>
                <a:lnTo>
                  <a:pt x="2408239" y="0"/>
                </a:lnTo>
                <a:lnTo>
                  <a:pt x="2408239" y="1993900"/>
                </a:lnTo>
                <a:lnTo>
                  <a:pt x="0" y="19939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3" name="Google Shape;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1263" y="439738"/>
            <a:ext cx="1663700" cy="6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20723" y="3387458"/>
            <a:ext cx="10613796" cy="44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type="title"/>
          </p:nvPr>
        </p:nvSpPr>
        <p:spPr>
          <a:xfrm>
            <a:off x="799941" y="2945059"/>
            <a:ext cx="10613796" cy="44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2">
  <p:cSld name="Slide 32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/>
          <p:nvPr/>
        </p:nvSpPr>
        <p:spPr>
          <a:xfrm>
            <a:off x="838200" y="1447805"/>
            <a:ext cx="4060826" cy="4062412"/>
          </a:xfrm>
          <a:prstGeom prst="ellipse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1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1"/>
          <p:cNvSpPr/>
          <p:nvPr>
            <p:ph idx="2" type="pic"/>
          </p:nvPr>
        </p:nvSpPr>
        <p:spPr>
          <a:xfrm>
            <a:off x="675719" y="671374"/>
            <a:ext cx="4523481" cy="56152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70" name="Google Shape;570;p71"/>
          <p:cNvSpPr txBox="1"/>
          <p:nvPr>
            <p:ph type="title"/>
          </p:nvPr>
        </p:nvSpPr>
        <p:spPr>
          <a:xfrm>
            <a:off x="5347623" y="1312851"/>
            <a:ext cx="6423690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71"/>
          <p:cNvSpPr txBox="1"/>
          <p:nvPr>
            <p:ph idx="1" type="body"/>
          </p:nvPr>
        </p:nvSpPr>
        <p:spPr>
          <a:xfrm>
            <a:off x="5347622" y="2608728"/>
            <a:ext cx="6423691" cy="339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2" name="Google Shape;57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71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71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71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4">
  <p:cSld name="Slide 34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2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2"/>
          <p:cNvSpPr/>
          <p:nvPr>
            <p:ph idx="2" type="pic"/>
          </p:nvPr>
        </p:nvSpPr>
        <p:spPr>
          <a:xfrm>
            <a:off x="0" y="3086100"/>
            <a:ext cx="7349616" cy="3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80" name="Google Shape;580;p72"/>
          <p:cNvSpPr txBox="1"/>
          <p:nvPr>
            <p:ph type="title"/>
          </p:nvPr>
        </p:nvSpPr>
        <p:spPr>
          <a:xfrm>
            <a:off x="1803317" y="1004758"/>
            <a:ext cx="5349500" cy="1610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72"/>
          <p:cNvSpPr txBox="1"/>
          <p:nvPr>
            <p:ph idx="1" type="body"/>
          </p:nvPr>
        </p:nvSpPr>
        <p:spPr>
          <a:xfrm>
            <a:off x="8468673" y="1435100"/>
            <a:ext cx="3320884" cy="472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82" name="Google Shape;58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2"/>
          <p:cNvSpPr/>
          <p:nvPr/>
        </p:nvSpPr>
        <p:spPr>
          <a:xfrm>
            <a:off x="0" y="0"/>
            <a:ext cx="1762920" cy="1555688"/>
          </a:xfrm>
          <a:custGeom>
            <a:rect b="b" l="l" r="r" t="t"/>
            <a:pathLst>
              <a:path extrusionOk="0" h="1555688" w="1762920">
                <a:moveTo>
                  <a:pt x="0" y="0"/>
                </a:moveTo>
                <a:lnTo>
                  <a:pt x="1762920" y="0"/>
                </a:lnTo>
                <a:lnTo>
                  <a:pt x="1727020" y="139676"/>
                </a:lnTo>
                <a:cubicBezTo>
                  <a:pt x="1509496" y="839310"/>
                  <a:pt x="924051" y="1376781"/>
                  <a:pt x="197089" y="1525597"/>
                </a:cubicBezTo>
                <a:lnTo>
                  <a:pt x="0" y="1555688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72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72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72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6">
  <p:cSld name="Slide 36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3"/>
          <p:cNvSpPr/>
          <p:nvPr/>
        </p:nvSpPr>
        <p:spPr>
          <a:xfrm>
            <a:off x="128396" y="1149610"/>
            <a:ext cx="5080001" cy="5080000"/>
          </a:xfrm>
          <a:prstGeom prst="ellipse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9" name="Google Shape;589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73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73"/>
          <p:cNvSpPr/>
          <p:nvPr>
            <p:ph idx="2" type="pic"/>
          </p:nvPr>
        </p:nvSpPr>
        <p:spPr>
          <a:xfrm>
            <a:off x="630392" y="544831"/>
            <a:ext cx="5079720" cy="570723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92" name="Google Shape;592;p73"/>
          <p:cNvSpPr txBox="1"/>
          <p:nvPr>
            <p:ph type="title"/>
          </p:nvPr>
        </p:nvSpPr>
        <p:spPr>
          <a:xfrm>
            <a:off x="6212108" y="1433874"/>
            <a:ext cx="5349500" cy="146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73"/>
          <p:cNvSpPr txBox="1"/>
          <p:nvPr>
            <p:ph idx="1" type="body"/>
          </p:nvPr>
        </p:nvSpPr>
        <p:spPr>
          <a:xfrm>
            <a:off x="6212108" y="2998788"/>
            <a:ext cx="5349500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94" name="Google Shape;59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3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73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73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8">
  <p:cSld name="Slide 38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4"/>
          <p:cNvSpPr/>
          <p:nvPr/>
        </p:nvSpPr>
        <p:spPr>
          <a:xfrm rot="-2700000">
            <a:off x="3914775" y="-1114425"/>
            <a:ext cx="2011363" cy="200977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74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74"/>
          <p:cNvSpPr/>
          <p:nvPr>
            <p:ph idx="2" type="pic"/>
          </p:nvPr>
        </p:nvSpPr>
        <p:spPr>
          <a:xfrm>
            <a:off x="1" y="0"/>
            <a:ext cx="492034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3" name="Google Shape;603;p74"/>
          <p:cNvSpPr txBox="1"/>
          <p:nvPr>
            <p:ph type="title"/>
          </p:nvPr>
        </p:nvSpPr>
        <p:spPr>
          <a:xfrm>
            <a:off x="5378718" y="1312851"/>
            <a:ext cx="6279881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74"/>
          <p:cNvSpPr txBox="1"/>
          <p:nvPr>
            <p:ph idx="1" type="body"/>
          </p:nvPr>
        </p:nvSpPr>
        <p:spPr>
          <a:xfrm>
            <a:off x="5378718" y="2608729"/>
            <a:ext cx="6279881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05" name="Google Shape;60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4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74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74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9">
  <p:cSld name="Slide 39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5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75"/>
          <p:cNvSpPr/>
          <p:nvPr>
            <p:ph idx="2" type="pic"/>
          </p:nvPr>
        </p:nvSpPr>
        <p:spPr>
          <a:xfrm>
            <a:off x="492792" y="1731055"/>
            <a:ext cx="3998429" cy="512694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13" name="Google Shape;613;p75"/>
          <p:cNvSpPr txBox="1"/>
          <p:nvPr>
            <p:ph type="title"/>
          </p:nvPr>
        </p:nvSpPr>
        <p:spPr>
          <a:xfrm>
            <a:off x="5026030" y="1312851"/>
            <a:ext cx="6673177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75"/>
          <p:cNvSpPr txBox="1"/>
          <p:nvPr>
            <p:ph idx="1" type="body"/>
          </p:nvPr>
        </p:nvSpPr>
        <p:spPr>
          <a:xfrm>
            <a:off x="5026031" y="2608729"/>
            <a:ext cx="6673176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15" name="Google Shape;61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5"/>
          <p:cNvSpPr/>
          <p:nvPr/>
        </p:nvSpPr>
        <p:spPr>
          <a:xfrm>
            <a:off x="0" y="1"/>
            <a:ext cx="4708556" cy="2831269"/>
          </a:xfrm>
          <a:custGeom>
            <a:rect b="b" l="l" r="r" t="t"/>
            <a:pathLst>
              <a:path extrusionOk="0" h="2831269" w="4708556">
                <a:moveTo>
                  <a:pt x="0" y="0"/>
                </a:moveTo>
                <a:lnTo>
                  <a:pt x="4708556" y="0"/>
                </a:lnTo>
                <a:lnTo>
                  <a:pt x="0" y="2831269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5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75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75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0">
  <p:cSld name="Slide 40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76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76"/>
          <p:cNvSpPr/>
          <p:nvPr>
            <p:ph idx="2" type="pic"/>
          </p:nvPr>
        </p:nvSpPr>
        <p:spPr>
          <a:xfrm>
            <a:off x="464457" y="435430"/>
            <a:ext cx="5365081" cy="53511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24" name="Google Shape;624;p76"/>
          <p:cNvSpPr txBox="1"/>
          <p:nvPr>
            <p:ph type="title"/>
          </p:nvPr>
        </p:nvSpPr>
        <p:spPr>
          <a:xfrm>
            <a:off x="6149385" y="1312850"/>
            <a:ext cx="5578157" cy="1489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76"/>
          <p:cNvSpPr txBox="1"/>
          <p:nvPr>
            <p:ph idx="1" type="body"/>
          </p:nvPr>
        </p:nvSpPr>
        <p:spPr>
          <a:xfrm>
            <a:off x="6149386" y="2997199"/>
            <a:ext cx="5578156" cy="3009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26" name="Google Shape;62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76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76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76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1">
  <p:cSld name="Slide 41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7"/>
          <p:cNvSpPr/>
          <p:nvPr/>
        </p:nvSpPr>
        <p:spPr>
          <a:xfrm rot="-5400000">
            <a:off x="-2249487" y="2249487"/>
            <a:ext cx="6858000" cy="235902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2" name="Google Shape;632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77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77"/>
          <p:cNvSpPr/>
          <p:nvPr>
            <p:ph idx="2" type="pic"/>
          </p:nvPr>
        </p:nvSpPr>
        <p:spPr>
          <a:xfrm>
            <a:off x="1044069" y="842962"/>
            <a:ext cx="2612428" cy="53995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35" name="Google Shape;635;p77"/>
          <p:cNvSpPr txBox="1"/>
          <p:nvPr>
            <p:ph type="title"/>
          </p:nvPr>
        </p:nvSpPr>
        <p:spPr>
          <a:xfrm>
            <a:off x="4207149" y="1344590"/>
            <a:ext cx="7564164" cy="975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77"/>
          <p:cNvSpPr txBox="1"/>
          <p:nvPr>
            <p:ph idx="1" type="body"/>
          </p:nvPr>
        </p:nvSpPr>
        <p:spPr>
          <a:xfrm>
            <a:off x="4207148" y="2448691"/>
            <a:ext cx="7564163" cy="3586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37" name="Google Shape;63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7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77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77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3">
  <p:cSld name="Slide 43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78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78"/>
          <p:cNvSpPr/>
          <p:nvPr>
            <p:ph idx="2" type="pic"/>
          </p:nvPr>
        </p:nvSpPr>
        <p:spPr>
          <a:xfrm>
            <a:off x="0" y="0"/>
            <a:ext cx="500988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45" name="Google Shape;645;p78"/>
          <p:cNvSpPr txBox="1"/>
          <p:nvPr>
            <p:ph type="title"/>
          </p:nvPr>
        </p:nvSpPr>
        <p:spPr>
          <a:xfrm>
            <a:off x="5254346" y="1312851"/>
            <a:ext cx="6517280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78"/>
          <p:cNvSpPr txBox="1"/>
          <p:nvPr>
            <p:ph idx="1" type="body"/>
          </p:nvPr>
        </p:nvSpPr>
        <p:spPr>
          <a:xfrm>
            <a:off x="5254346" y="2608729"/>
            <a:ext cx="6517280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47" name="Google Shape;64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8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78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78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6">
  <p:cSld name="Slide 46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/>
          <p:nvPr/>
        </p:nvSpPr>
        <p:spPr>
          <a:xfrm>
            <a:off x="0" y="0"/>
            <a:ext cx="4513263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3" name="Google Shape;653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9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79"/>
          <p:cNvSpPr/>
          <p:nvPr>
            <p:ph idx="2" type="pic"/>
          </p:nvPr>
        </p:nvSpPr>
        <p:spPr>
          <a:xfrm>
            <a:off x="1074058" y="0"/>
            <a:ext cx="343988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6" name="Google Shape;656;p79"/>
          <p:cNvSpPr txBox="1"/>
          <p:nvPr>
            <p:ph type="title"/>
          </p:nvPr>
        </p:nvSpPr>
        <p:spPr>
          <a:xfrm>
            <a:off x="5003307" y="1312851"/>
            <a:ext cx="6768006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79"/>
          <p:cNvSpPr txBox="1"/>
          <p:nvPr>
            <p:ph idx="1" type="body"/>
          </p:nvPr>
        </p:nvSpPr>
        <p:spPr>
          <a:xfrm>
            <a:off x="5003306" y="2608729"/>
            <a:ext cx="6768005" cy="342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58" name="Google Shape;65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79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79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79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9">
  <p:cSld name="Slide 49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0"/>
          <p:cNvSpPr/>
          <p:nvPr/>
        </p:nvSpPr>
        <p:spPr>
          <a:xfrm rot="-2700000">
            <a:off x="11628438" y="2865438"/>
            <a:ext cx="1127125" cy="112712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80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80"/>
          <p:cNvSpPr/>
          <p:nvPr>
            <p:ph idx="2" type="pic"/>
          </p:nvPr>
        </p:nvSpPr>
        <p:spPr>
          <a:xfrm>
            <a:off x="-19469" y="0"/>
            <a:ext cx="611546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7" name="Google Shape;667;p80"/>
          <p:cNvSpPr txBox="1"/>
          <p:nvPr>
            <p:ph type="title"/>
          </p:nvPr>
        </p:nvSpPr>
        <p:spPr>
          <a:xfrm>
            <a:off x="6540500" y="1452579"/>
            <a:ext cx="5037137" cy="1556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80"/>
          <p:cNvSpPr txBox="1"/>
          <p:nvPr>
            <p:ph idx="1" type="body"/>
          </p:nvPr>
        </p:nvSpPr>
        <p:spPr>
          <a:xfrm>
            <a:off x="6559427" y="3098800"/>
            <a:ext cx="5018209" cy="294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69" name="Google Shape;66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0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80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80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2" showMasterSp="0">
  <p:cSld name="Cover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7"/>
          <p:cNvSpPr/>
          <p:nvPr>
            <p:ph idx="2" type="pic"/>
          </p:nvPr>
        </p:nvSpPr>
        <p:spPr>
          <a:xfrm>
            <a:off x="0" y="0"/>
            <a:ext cx="8040689" cy="68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2" name="Google Shape;72;p27"/>
          <p:cNvSpPr/>
          <p:nvPr/>
        </p:nvSpPr>
        <p:spPr>
          <a:xfrm flipH="1">
            <a:off x="357808" y="3831862"/>
            <a:ext cx="2167378" cy="2202366"/>
          </a:xfrm>
          <a:prstGeom prst="parallelogram">
            <a:avLst>
              <a:gd fmla="val 71619" name="adj"/>
            </a:avLst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506413" y="6273800"/>
            <a:ext cx="1974850" cy="350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7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7"/>
          <p:cNvSpPr/>
          <p:nvPr/>
        </p:nvSpPr>
        <p:spPr>
          <a:xfrm flipH="1">
            <a:off x="3070412" y="500527"/>
            <a:ext cx="2482175" cy="2202366"/>
          </a:xfrm>
          <a:prstGeom prst="parallelogram">
            <a:avLst>
              <a:gd fmla="val 71619" name="adj"/>
            </a:avLst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7"/>
          <p:cNvSpPr/>
          <p:nvPr/>
        </p:nvSpPr>
        <p:spPr>
          <a:xfrm flipH="1">
            <a:off x="5381136" y="3491274"/>
            <a:ext cx="2167378" cy="2202366"/>
          </a:xfrm>
          <a:prstGeom prst="parallelogram">
            <a:avLst>
              <a:gd fmla="val 71619" name="adj"/>
            </a:avLst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>
            <a:off x="6545053" y="3311869"/>
            <a:ext cx="51233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090"/>
              </a:buClr>
              <a:buSzPts val="1100"/>
              <a:buNone/>
              <a:defRPr b="0" i="0" sz="1100" cap="none">
                <a:solidFill>
                  <a:srgbClr val="245090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type="title"/>
          </p:nvPr>
        </p:nvSpPr>
        <p:spPr>
          <a:xfrm>
            <a:off x="6524271" y="1899277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1">
  <p:cSld name="Slide 51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1"/>
          <p:cNvSpPr/>
          <p:nvPr/>
        </p:nvSpPr>
        <p:spPr>
          <a:xfrm>
            <a:off x="0" y="0"/>
            <a:ext cx="1719263" cy="1719263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5" name="Google Shape;675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1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81"/>
          <p:cNvSpPr/>
          <p:nvPr>
            <p:ph idx="2" type="pic"/>
          </p:nvPr>
        </p:nvSpPr>
        <p:spPr>
          <a:xfrm>
            <a:off x="711851" y="672530"/>
            <a:ext cx="1982866" cy="525274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8" name="Google Shape;678;p81"/>
          <p:cNvSpPr/>
          <p:nvPr>
            <p:ph idx="3" type="pic"/>
          </p:nvPr>
        </p:nvSpPr>
        <p:spPr>
          <a:xfrm>
            <a:off x="2936109" y="672530"/>
            <a:ext cx="1982866" cy="525274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9" name="Google Shape;679;p81"/>
          <p:cNvSpPr/>
          <p:nvPr>
            <p:ph idx="4" type="pic"/>
          </p:nvPr>
        </p:nvSpPr>
        <p:spPr>
          <a:xfrm>
            <a:off x="5160367" y="672530"/>
            <a:ext cx="1982866" cy="525274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80" name="Google Shape;680;p81"/>
          <p:cNvSpPr txBox="1"/>
          <p:nvPr>
            <p:ph type="title"/>
          </p:nvPr>
        </p:nvSpPr>
        <p:spPr>
          <a:xfrm>
            <a:off x="7432551" y="1398576"/>
            <a:ext cx="4197474" cy="149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81"/>
          <p:cNvSpPr txBox="1"/>
          <p:nvPr>
            <p:ph idx="1" type="body"/>
          </p:nvPr>
        </p:nvSpPr>
        <p:spPr>
          <a:xfrm>
            <a:off x="7432551" y="2998788"/>
            <a:ext cx="4197474" cy="2926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82" name="Google Shape;68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81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81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81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2">
  <p:cSld name="Slide 52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"/>
          <p:cNvSpPr/>
          <p:nvPr/>
        </p:nvSpPr>
        <p:spPr>
          <a:xfrm rot="-2700000">
            <a:off x="-1004888" y="-1004888"/>
            <a:ext cx="2009776" cy="2009776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8" name="Google Shape;688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82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82"/>
          <p:cNvSpPr/>
          <p:nvPr>
            <p:ph idx="2" type="pic"/>
          </p:nvPr>
        </p:nvSpPr>
        <p:spPr>
          <a:xfrm>
            <a:off x="6838950" y="838200"/>
            <a:ext cx="2133600" cy="221395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91" name="Google Shape;691;p82"/>
          <p:cNvSpPr/>
          <p:nvPr>
            <p:ph idx="3" type="pic"/>
          </p:nvPr>
        </p:nvSpPr>
        <p:spPr>
          <a:xfrm>
            <a:off x="4495800" y="838200"/>
            <a:ext cx="2133600" cy="221395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92" name="Google Shape;692;p82"/>
          <p:cNvSpPr/>
          <p:nvPr>
            <p:ph idx="4" type="pic"/>
          </p:nvPr>
        </p:nvSpPr>
        <p:spPr>
          <a:xfrm>
            <a:off x="9182100" y="838200"/>
            <a:ext cx="2133600" cy="221395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93" name="Google Shape;693;p82"/>
          <p:cNvSpPr txBox="1"/>
          <p:nvPr>
            <p:ph type="title"/>
          </p:nvPr>
        </p:nvSpPr>
        <p:spPr>
          <a:xfrm>
            <a:off x="670300" y="1312850"/>
            <a:ext cx="3615950" cy="195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82"/>
          <p:cNvSpPr txBox="1"/>
          <p:nvPr>
            <p:ph idx="1" type="body"/>
          </p:nvPr>
        </p:nvSpPr>
        <p:spPr>
          <a:xfrm>
            <a:off x="670300" y="3511223"/>
            <a:ext cx="10645400" cy="2906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95" name="Google Shape;69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82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82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82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3">
  <p:cSld name="Slide 53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3"/>
          <p:cNvSpPr/>
          <p:nvPr/>
        </p:nvSpPr>
        <p:spPr>
          <a:xfrm>
            <a:off x="0" y="0"/>
            <a:ext cx="523875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83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83"/>
          <p:cNvSpPr/>
          <p:nvPr>
            <p:ph idx="2" type="pic"/>
          </p:nvPr>
        </p:nvSpPr>
        <p:spPr>
          <a:xfrm>
            <a:off x="6578815" y="522514"/>
            <a:ext cx="5613184" cy="5637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04" name="Google Shape;704;p83"/>
          <p:cNvSpPr txBox="1"/>
          <p:nvPr>
            <p:ph type="title"/>
          </p:nvPr>
        </p:nvSpPr>
        <p:spPr>
          <a:xfrm>
            <a:off x="1078194" y="1420426"/>
            <a:ext cx="5349500" cy="1487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83"/>
          <p:cNvSpPr txBox="1"/>
          <p:nvPr>
            <p:ph idx="1" type="body"/>
          </p:nvPr>
        </p:nvSpPr>
        <p:spPr>
          <a:xfrm>
            <a:off x="1078194" y="3162299"/>
            <a:ext cx="6325906" cy="314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6" name="Google Shape;70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83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83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83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4">
  <p:cSld name="Slide 54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84"/>
          <p:cNvSpPr/>
          <p:nvPr/>
        </p:nvSpPr>
        <p:spPr>
          <a:xfrm>
            <a:off x="8678863" y="2143125"/>
            <a:ext cx="2803525" cy="280352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84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84"/>
          <p:cNvSpPr/>
          <p:nvPr>
            <p:ph idx="2" type="pic"/>
          </p:nvPr>
        </p:nvSpPr>
        <p:spPr>
          <a:xfrm>
            <a:off x="4586514" y="-1"/>
            <a:ext cx="6473372" cy="454297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15" name="Google Shape;715;p84"/>
          <p:cNvSpPr txBox="1"/>
          <p:nvPr>
            <p:ph type="title"/>
          </p:nvPr>
        </p:nvSpPr>
        <p:spPr>
          <a:xfrm>
            <a:off x="540312" y="3029122"/>
            <a:ext cx="3930088" cy="1513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84"/>
          <p:cNvSpPr txBox="1"/>
          <p:nvPr>
            <p:ph idx="1" type="body"/>
          </p:nvPr>
        </p:nvSpPr>
        <p:spPr>
          <a:xfrm>
            <a:off x="540312" y="4723293"/>
            <a:ext cx="10942154" cy="159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17" name="Google Shape;717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84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84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84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6">
  <p:cSld name="Slide 56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5"/>
          <p:cNvSpPr/>
          <p:nvPr/>
        </p:nvSpPr>
        <p:spPr>
          <a:xfrm rot="-2700000">
            <a:off x="-1081088" y="-1081088"/>
            <a:ext cx="2162176" cy="2162176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3" name="Google Shape;723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07613" y="439738"/>
            <a:ext cx="16637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85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85"/>
          <p:cNvSpPr/>
          <p:nvPr>
            <p:ph idx="2" type="pic"/>
          </p:nvPr>
        </p:nvSpPr>
        <p:spPr>
          <a:xfrm>
            <a:off x="5184188" y="0"/>
            <a:ext cx="7007811" cy="382576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27" name="Google Shape;727;p85"/>
          <p:cNvSpPr txBox="1"/>
          <p:nvPr>
            <p:ph type="title"/>
          </p:nvPr>
        </p:nvSpPr>
        <p:spPr>
          <a:xfrm>
            <a:off x="546847" y="2298700"/>
            <a:ext cx="4461994" cy="1527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85"/>
          <p:cNvSpPr txBox="1"/>
          <p:nvPr>
            <p:ph idx="1" type="body"/>
          </p:nvPr>
        </p:nvSpPr>
        <p:spPr>
          <a:xfrm>
            <a:off x="546846" y="3926540"/>
            <a:ext cx="11224779" cy="2164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29" name="Google Shape;729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85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85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85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7">
  <p:cSld name="Slide 57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86"/>
          <p:cNvSpPr/>
          <p:nvPr/>
        </p:nvSpPr>
        <p:spPr>
          <a:xfrm rot="-2700000">
            <a:off x="-1004888" y="5853113"/>
            <a:ext cx="2009776" cy="200977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86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86"/>
          <p:cNvSpPr/>
          <p:nvPr>
            <p:ph idx="2" type="pic"/>
          </p:nvPr>
        </p:nvSpPr>
        <p:spPr>
          <a:xfrm>
            <a:off x="5730566" y="1072164"/>
            <a:ext cx="1223493" cy="471366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38" name="Google Shape;738;p86"/>
          <p:cNvSpPr/>
          <p:nvPr>
            <p:ph idx="3" type="pic"/>
          </p:nvPr>
        </p:nvSpPr>
        <p:spPr>
          <a:xfrm>
            <a:off x="9951616" y="1072168"/>
            <a:ext cx="1223492" cy="47136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39" name="Google Shape;739;p86"/>
          <p:cNvSpPr/>
          <p:nvPr>
            <p:ph idx="4" type="pic"/>
          </p:nvPr>
        </p:nvSpPr>
        <p:spPr>
          <a:xfrm>
            <a:off x="7137583" y="1072166"/>
            <a:ext cx="1223493" cy="47136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40" name="Google Shape;740;p86"/>
          <p:cNvSpPr/>
          <p:nvPr>
            <p:ph idx="5" type="pic"/>
          </p:nvPr>
        </p:nvSpPr>
        <p:spPr>
          <a:xfrm>
            <a:off x="8544600" y="1072166"/>
            <a:ext cx="1223493" cy="471366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41" name="Google Shape;741;p86"/>
          <p:cNvSpPr txBox="1"/>
          <p:nvPr>
            <p:ph type="title"/>
          </p:nvPr>
        </p:nvSpPr>
        <p:spPr>
          <a:xfrm>
            <a:off x="681384" y="1312850"/>
            <a:ext cx="4865658" cy="1481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86"/>
          <p:cNvSpPr txBox="1"/>
          <p:nvPr>
            <p:ph idx="1" type="body"/>
          </p:nvPr>
        </p:nvSpPr>
        <p:spPr>
          <a:xfrm>
            <a:off x="681384" y="2997297"/>
            <a:ext cx="4865658" cy="2842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3" name="Google Shape;74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86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86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86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8">
  <p:cSld name="Slide 58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7"/>
          <p:cNvSpPr/>
          <p:nvPr/>
        </p:nvSpPr>
        <p:spPr>
          <a:xfrm rot="-2700000">
            <a:off x="-1004888" y="5853113"/>
            <a:ext cx="2009776" cy="200977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9" name="Google Shape;749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87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87"/>
          <p:cNvSpPr/>
          <p:nvPr>
            <p:ph idx="2" type="pic"/>
          </p:nvPr>
        </p:nvSpPr>
        <p:spPr>
          <a:xfrm>
            <a:off x="7225048" y="0"/>
            <a:ext cx="4966952" cy="41598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52" name="Google Shape;752;p87"/>
          <p:cNvSpPr txBox="1"/>
          <p:nvPr>
            <p:ph type="title"/>
          </p:nvPr>
        </p:nvSpPr>
        <p:spPr>
          <a:xfrm>
            <a:off x="634440" y="1312851"/>
            <a:ext cx="6223559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87"/>
          <p:cNvSpPr txBox="1"/>
          <p:nvPr>
            <p:ph idx="1" type="body"/>
          </p:nvPr>
        </p:nvSpPr>
        <p:spPr>
          <a:xfrm>
            <a:off x="634441" y="2608728"/>
            <a:ext cx="6223558" cy="35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54" name="Google Shape;75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7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87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87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9">
  <p:cSld name="Slide 59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88"/>
          <p:cNvSpPr/>
          <p:nvPr/>
        </p:nvSpPr>
        <p:spPr>
          <a:xfrm>
            <a:off x="6784975" y="1220788"/>
            <a:ext cx="4370388" cy="24050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88"/>
          <p:cNvSpPr/>
          <p:nvPr/>
        </p:nvSpPr>
        <p:spPr>
          <a:xfrm>
            <a:off x="6784975" y="1220788"/>
            <a:ext cx="4370388" cy="423545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88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88"/>
          <p:cNvSpPr/>
          <p:nvPr>
            <p:ph idx="2" type="pic"/>
          </p:nvPr>
        </p:nvSpPr>
        <p:spPr>
          <a:xfrm>
            <a:off x="7257544" y="957942"/>
            <a:ext cx="4154741" cy="400594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64" name="Google Shape;764;p88"/>
          <p:cNvSpPr txBox="1"/>
          <p:nvPr>
            <p:ph type="title"/>
          </p:nvPr>
        </p:nvSpPr>
        <p:spPr>
          <a:xfrm>
            <a:off x="481013" y="1455726"/>
            <a:ext cx="5894387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88"/>
          <p:cNvSpPr txBox="1"/>
          <p:nvPr>
            <p:ph idx="1" type="body"/>
          </p:nvPr>
        </p:nvSpPr>
        <p:spPr>
          <a:xfrm>
            <a:off x="481013" y="2751604"/>
            <a:ext cx="5894387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66" name="Google Shape;76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88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88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88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0">
  <p:cSld name="Slide 60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89"/>
          <p:cNvSpPr/>
          <p:nvPr/>
        </p:nvSpPr>
        <p:spPr>
          <a:xfrm rot="-2700000">
            <a:off x="-1339850" y="5518150"/>
            <a:ext cx="2679700" cy="2679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89"/>
          <p:cNvSpPr/>
          <p:nvPr/>
        </p:nvSpPr>
        <p:spPr>
          <a:xfrm rot="-2700000">
            <a:off x="-1339850" y="5518150"/>
            <a:ext cx="2679700" cy="26797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89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89"/>
          <p:cNvSpPr/>
          <p:nvPr>
            <p:ph idx="2" type="pic"/>
          </p:nvPr>
        </p:nvSpPr>
        <p:spPr>
          <a:xfrm>
            <a:off x="6096000" y="1214203"/>
            <a:ext cx="6096000" cy="443708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76" name="Google Shape;776;p89"/>
          <p:cNvSpPr txBox="1"/>
          <p:nvPr>
            <p:ph type="title"/>
          </p:nvPr>
        </p:nvSpPr>
        <p:spPr>
          <a:xfrm>
            <a:off x="540312" y="1124592"/>
            <a:ext cx="5349500" cy="151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89"/>
          <p:cNvSpPr txBox="1"/>
          <p:nvPr>
            <p:ph idx="1" type="body"/>
          </p:nvPr>
        </p:nvSpPr>
        <p:spPr>
          <a:xfrm>
            <a:off x="540312" y="2763302"/>
            <a:ext cx="5349500" cy="2926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78" name="Google Shape;77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89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89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89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3">
  <p:cSld name="Slide 63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90"/>
          <p:cNvSpPr/>
          <p:nvPr/>
        </p:nvSpPr>
        <p:spPr>
          <a:xfrm>
            <a:off x="8110538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90"/>
          <p:cNvSpPr/>
          <p:nvPr/>
        </p:nvSpPr>
        <p:spPr>
          <a:xfrm>
            <a:off x="8110538" y="0"/>
            <a:ext cx="457200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90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90"/>
          <p:cNvSpPr/>
          <p:nvPr>
            <p:ph idx="2" type="pic"/>
          </p:nvPr>
        </p:nvSpPr>
        <p:spPr>
          <a:xfrm>
            <a:off x="8566944" y="0"/>
            <a:ext cx="265470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88" name="Google Shape;788;p90"/>
          <p:cNvSpPr txBox="1"/>
          <p:nvPr>
            <p:ph type="title"/>
          </p:nvPr>
        </p:nvSpPr>
        <p:spPr>
          <a:xfrm>
            <a:off x="746500" y="1326298"/>
            <a:ext cx="7165600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90"/>
          <p:cNvSpPr txBox="1"/>
          <p:nvPr>
            <p:ph idx="1" type="body"/>
          </p:nvPr>
        </p:nvSpPr>
        <p:spPr>
          <a:xfrm>
            <a:off x="746500" y="2622176"/>
            <a:ext cx="7165600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90" name="Google Shape;79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90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90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90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">
  <p:cSld name="Slide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8"/>
          <p:cNvSpPr/>
          <p:nvPr/>
        </p:nvSpPr>
        <p:spPr>
          <a:xfrm>
            <a:off x="0" y="758825"/>
            <a:ext cx="2378075" cy="46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8"/>
          <p:cNvSpPr/>
          <p:nvPr/>
        </p:nvSpPr>
        <p:spPr>
          <a:xfrm>
            <a:off x="0" y="758825"/>
            <a:ext cx="2378075" cy="46038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8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>
            <a:off x="539749" y="467625"/>
            <a:ext cx="9410699" cy="27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2" type="body"/>
          </p:nvPr>
        </p:nvSpPr>
        <p:spPr>
          <a:xfrm>
            <a:off x="539750" y="164691"/>
            <a:ext cx="9410700" cy="27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5090"/>
              </a:buClr>
              <a:buSzPts val="2000"/>
              <a:buNone/>
              <a:defRPr b="1" i="0" sz="2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3" type="body"/>
          </p:nvPr>
        </p:nvSpPr>
        <p:spPr>
          <a:xfrm>
            <a:off x="539749" y="1042778"/>
            <a:ext cx="11164888" cy="5167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5">
  <p:cSld name="Slide 65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91"/>
          <p:cNvSpPr/>
          <p:nvPr/>
        </p:nvSpPr>
        <p:spPr>
          <a:xfrm>
            <a:off x="8678863" y="2143125"/>
            <a:ext cx="2803525" cy="2803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91"/>
          <p:cNvSpPr/>
          <p:nvPr/>
        </p:nvSpPr>
        <p:spPr>
          <a:xfrm>
            <a:off x="8678863" y="2143125"/>
            <a:ext cx="2803525" cy="280352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91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91"/>
          <p:cNvSpPr/>
          <p:nvPr>
            <p:ph idx="2" type="pic"/>
          </p:nvPr>
        </p:nvSpPr>
        <p:spPr>
          <a:xfrm>
            <a:off x="4586514" y="-1"/>
            <a:ext cx="6473372" cy="454297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00" name="Google Shape;800;p91"/>
          <p:cNvSpPr txBox="1"/>
          <p:nvPr>
            <p:ph type="title"/>
          </p:nvPr>
        </p:nvSpPr>
        <p:spPr>
          <a:xfrm>
            <a:off x="540312" y="3041254"/>
            <a:ext cx="3917388" cy="150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91"/>
          <p:cNvSpPr txBox="1"/>
          <p:nvPr>
            <p:ph idx="1" type="body"/>
          </p:nvPr>
        </p:nvSpPr>
        <p:spPr>
          <a:xfrm>
            <a:off x="540312" y="4723293"/>
            <a:ext cx="10942154" cy="158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02" name="Google Shape;80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91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91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91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5">
  <p:cSld name="Slide 75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92"/>
          <p:cNvSpPr/>
          <p:nvPr/>
        </p:nvSpPr>
        <p:spPr>
          <a:xfrm>
            <a:off x="7900988" y="1627188"/>
            <a:ext cx="4291012" cy="33543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92"/>
          <p:cNvSpPr/>
          <p:nvPr/>
        </p:nvSpPr>
        <p:spPr>
          <a:xfrm>
            <a:off x="7900988" y="1627188"/>
            <a:ext cx="4291012" cy="3354387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92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92"/>
          <p:cNvSpPr/>
          <p:nvPr>
            <p:ph idx="2" type="pic"/>
          </p:nvPr>
        </p:nvSpPr>
        <p:spPr>
          <a:xfrm>
            <a:off x="7632854" y="1348739"/>
            <a:ext cx="4559146" cy="335388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12" name="Google Shape;812;p92"/>
          <p:cNvSpPr txBox="1"/>
          <p:nvPr>
            <p:ph type="title"/>
          </p:nvPr>
        </p:nvSpPr>
        <p:spPr>
          <a:xfrm>
            <a:off x="910947" y="1312851"/>
            <a:ext cx="6332816" cy="118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92"/>
          <p:cNvSpPr txBox="1"/>
          <p:nvPr>
            <p:ph idx="1" type="body"/>
          </p:nvPr>
        </p:nvSpPr>
        <p:spPr>
          <a:xfrm>
            <a:off x="910947" y="2608729"/>
            <a:ext cx="6332816" cy="32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14" name="Google Shape;81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92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92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92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6">
  <p:cSld name="Slide 76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93"/>
          <p:cNvSpPr/>
          <p:nvPr/>
        </p:nvSpPr>
        <p:spPr>
          <a:xfrm rot="-2700000">
            <a:off x="-1004888" y="5853113"/>
            <a:ext cx="2009776" cy="2009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93"/>
          <p:cNvSpPr/>
          <p:nvPr/>
        </p:nvSpPr>
        <p:spPr>
          <a:xfrm rot="-2700000">
            <a:off x="-1004888" y="5853113"/>
            <a:ext cx="2009776" cy="200977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93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93"/>
          <p:cNvSpPr/>
          <p:nvPr>
            <p:ph idx="2" type="pic"/>
          </p:nvPr>
        </p:nvSpPr>
        <p:spPr>
          <a:xfrm>
            <a:off x="6197600" y="870856"/>
            <a:ext cx="1915886" cy="51639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4" name="Google Shape;824;p93"/>
          <p:cNvSpPr/>
          <p:nvPr>
            <p:ph idx="3" type="pic"/>
          </p:nvPr>
        </p:nvSpPr>
        <p:spPr>
          <a:xfrm>
            <a:off x="8287657" y="870856"/>
            <a:ext cx="1915886" cy="51639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5" name="Google Shape;825;p93"/>
          <p:cNvSpPr/>
          <p:nvPr>
            <p:ph idx="4" type="pic"/>
          </p:nvPr>
        </p:nvSpPr>
        <p:spPr>
          <a:xfrm>
            <a:off x="10377714" y="870855"/>
            <a:ext cx="1814286" cy="51639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6" name="Google Shape;826;p93"/>
          <p:cNvSpPr txBox="1"/>
          <p:nvPr>
            <p:ph type="title"/>
          </p:nvPr>
        </p:nvSpPr>
        <p:spPr>
          <a:xfrm>
            <a:off x="673929" y="1312850"/>
            <a:ext cx="5349500" cy="144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93"/>
          <p:cNvSpPr txBox="1"/>
          <p:nvPr>
            <p:ph idx="1" type="body"/>
          </p:nvPr>
        </p:nvSpPr>
        <p:spPr>
          <a:xfrm>
            <a:off x="673929" y="2882899"/>
            <a:ext cx="5349500" cy="2956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28" name="Google Shape;828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93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93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93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8">
  <p:cSld name="Slide 78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94"/>
          <p:cNvSpPr/>
          <p:nvPr/>
        </p:nvSpPr>
        <p:spPr>
          <a:xfrm rot="-2700000">
            <a:off x="-1004888" y="-1004888"/>
            <a:ext cx="2009776" cy="2009776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94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94"/>
          <p:cNvSpPr/>
          <p:nvPr>
            <p:ph idx="2" type="pic"/>
          </p:nvPr>
        </p:nvSpPr>
        <p:spPr>
          <a:xfrm>
            <a:off x="6386285" y="682172"/>
            <a:ext cx="4601028" cy="552994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7" name="Google Shape;837;p94"/>
          <p:cNvSpPr txBox="1"/>
          <p:nvPr>
            <p:ph type="title"/>
          </p:nvPr>
        </p:nvSpPr>
        <p:spPr>
          <a:xfrm>
            <a:off x="746500" y="1312850"/>
            <a:ext cx="5349500" cy="1506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94"/>
          <p:cNvSpPr txBox="1"/>
          <p:nvPr>
            <p:ph idx="1" type="body"/>
          </p:nvPr>
        </p:nvSpPr>
        <p:spPr>
          <a:xfrm>
            <a:off x="746500" y="2929253"/>
            <a:ext cx="5349500" cy="291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39" name="Google Shape;839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94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94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94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9">
  <p:cSld name="Slide 79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95"/>
          <p:cNvSpPr/>
          <p:nvPr/>
        </p:nvSpPr>
        <p:spPr>
          <a:xfrm rot="-2700000">
            <a:off x="-1339850" y="5518150"/>
            <a:ext cx="2679700" cy="26797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95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95"/>
          <p:cNvSpPr/>
          <p:nvPr>
            <p:ph idx="2" type="pic"/>
          </p:nvPr>
        </p:nvSpPr>
        <p:spPr>
          <a:xfrm>
            <a:off x="6096000" y="1214203"/>
            <a:ext cx="6096000" cy="443708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48" name="Google Shape;848;p95"/>
          <p:cNvSpPr txBox="1"/>
          <p:nvPr>
            <p:ph type="title"/>
          </p:nvPr>
        </p:nvSpPr>
        <p:spPr>
          <a:xfrm>
            <a:off x="540312" y="1124592"/>
            <a:ext cx="5349500" cy="141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95"/>
          <p:cNvSpPr txBox="1"/>
          <p:nvPr>
            <p:ph idx="1" type="body"/>
          </p:nvPr>
        </p:nvSpPr>
        <p:spPr>
          <a:xfrm>
            <a:off x="540312" y="2654300"/>
            <a:ext cx="5349500" cy="2996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50" name="Google Shape;85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95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95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95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0">
  <p:cSld name="Slide 80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96"/>
          <p:cNvSpPr/>
          <p:nvPr/>
        </p:nvSpPr>
        <p:spPr>
          <a:xfrm rot="-2700000">
            <a:off x="-1004888" y="-1004888"/>
            <a:ext cx="2009776" cy="2009776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96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96"/>
          <p:cNvSpPr/>
          <p:nvPr>
            <p:ph idx="2" type="pic"/>
          </p:nvPr>
        </p:nvSpPr>
        <p:spPr>
          <a:xfrm>
            <a:off x="6448425" y="0"/>
            <a:ext cx="1428750" cy="5848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59" name="Google Shape;859;p96"/>
          <p:cNvSpPr/>
          <p:nvPr>
            <p:ph idx="3" type="pic"/>
          </p:nvPr>
        </p:nvSpPr>
        <p:spPr>
          <a:xfrm>
            <a:off x="8048625" y="0"/>
            <a:ext cx="1428750" cy="5848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60" name="Google Shape;860;p96"/>
          <p:cNvSpPr/>
          <p:nvPr>
            <p:ph idx="4" type="pic"/>
          </p:nvPr>
        </p:nvSpPr>
        <p:spPr>
          <a:xfrm>
            <a:off x="9648825" y="0"/>
            <a:ext cx="1428750" cy="5848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61" name="Google Shape;861;p96"/>
          <p:cNvSpPr txBox="1"/>
          <p:nvPr>
            <p:ph type="title"/>
          </p:nvPr>
        </p:nvSpPr>
        <p:spPr>
          <a:xfrm>
            <a:off x="927475" y="1312850"/>
            <a:ext cx="5349500" cy="1455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96"/>
          <p:cNvSpPr txBox="1"/>
          <p:nvPr>
            <p:ph idx="1" type="body"/>
          </p:nvPr>
        </p:nvSpPr>
        <p:spPr>
          <a:xfrm>
            <a:off x="927475" y="2929253"/>
            <a:ext cx="5349500" cy="291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63" name="Google Shape;863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96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96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96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1">
  <p:cSld name="Slide 81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97"/>
          <p:cNvSpPr/>
          <p:nvPr/>
        </p:nvSpPr>
        <p:spPr>
          <a:xfrm>
            <a:off x="7054850" y="1390650"/>
            <a:ext cx="3448050" cy="418782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97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97"/>
          <p:cNvSpPr/>
          <p:nvPr>
            <p:ph idx="2" type="pic"/>
          </p:nvPr>
        </p:nvSpPr>
        <p:spPr>
          <a:xfrm>
            <a:off x="6492425" y="0"/>
            <a:ext cx="2158461" cy="515219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72" name="Google Shape;872;p97"/>
          <p:cNvSpPr/>
          <p:nvPr>
            <p:ph idx="3" type="pic"/>
          </p:nvPr>
        </p:nvSpPr>
        <p:spPr>
          <a:xfrm>
            <a:off x="8898708" y="1705807"/>
            <a:ext cx="2158461" cy="515219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73" name="Google Shape;873;p97"/>
          <p:cNvSpPr txBox="1"/>
          <p:nvPr>
            <p:ph type="title"/>
          </p:nvPr>
        </p:nvSpPr>
        <p:spPr>
          <a:xfrm>
            <a:off x="895103" y="1312850"/>
            <a:ext cx="5349500" cy="1481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97"/>
          <p:cNvSpPr txBox="1"/>
          <p:nvPr>
            <p:ph idx="1" type="body"/>
          </p:nvPr>
        </p:nvSpPr>
        <p:spPr>
          <a:xfrm>
            <a:off x="895103" y="2933699"/>
            <a:ext cx="5349500" cy="2905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75" name="Google Shape;875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97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97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97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2">
  <p:cSld name="Slide 82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98"/>
          <p:cNvSpPr/>
          <p:nvPr/>
        </p:nvSpPr>
        <p:spPr>
          <a:xfrm rot="-2700000">
            <a:off x="-1004888" y="5853113"/>
            <a:ext cx="2009776" cy="200977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98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98"/>
          <p:cNvSpPr/>
          <p:nvPr>
            <p:ph idx="2" type="pic"/>
          </p:nvPr>
        </p:nvSpPr>
        <p:spPr>
          <a:xfrm>
            <a:off x="6781800" y="1054100"/>
            <a:ext cx="4597400" cy="23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84" name="Google Shape;884;p98"/>
          <p:cNvSpPr/>
          <p:nvPr>
            <p:ph idx="3" type="pic"/>
          </p:nvPr>
        </p:nvSpPr>
        <p:spPr>
          <a:xfrm>
            <a:off x="6781800" y="3759200"/>
            <a:ext cx="4597400" cy="23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85" name="Google Shape;885;p98"/>
          <p:cNvSpPr txBox="1"/>
          <p:nvPr>
            <p:ph type="title"/>
          </p:nvPr>
        </p:nvSpPr>
        <p:spPr>
          <a:xfrm>
            <a:off x="939522" y="1312850"/>
            <a:ext cx="5349500" cy="1481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6" name="Google Shape;886;p98"/>
          <p:cNvSpPr txBox="1"/>
          <p:nvPr>
            <p:ph idx="1" type="body"/>
          </p:nvPr>
        </p:nvSpPr>
        <p:spPr>
          <a:xfrm>
            <a:off x="939522" y="2908299"/>
            <a:ext cx="5349500" cy="2931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87" name="Google Shape;88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98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9" name="Google Shape;889;p98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98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7">
  <p:cSld name="Slide 87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9"/>
          <p:cNvSpPr/>
          <p:nvPr/>
        </p:nvSpPr>
        <p:spPr>
          <a:xfrm rot="-5400000">
            <a:off x="3036094" y="3236119"/>
            <a:ext cx="6858000" cy="385762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3" name="Google Shape;893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99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99"/>
          <p:cNvSpPr/>
          <p:nvPr>
            <p:ph idx="2" type="pic"/>
          </p:nvPr>
        </p:nvSpPr>
        <p:spPr>
          <a:xfrm>
            <a:off x="6657976" y="17462"/>
            <a:ext cx="32652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96" name="Google Shape;896;p99"/>
          <p:cNvSpPr txBox="1"/>
          <p:nvPr>
            <p:ph type="title"/>
          </p:nvPr>
        </p:nvSpPr>
        <p:spPr>
          <a:xfrm>
            <a:off x="703637" y="1312850"/>
            <a:ext cx="5349500" cy="1455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99"/>
          <p:cNvSpPr txBox="1"/>
          <p:nvPr>
            <p:ph idx="1" type="body"/>
          </p:nvPr>
        </p:nvSpPr>
        <p:spPr>
          <a:xfrm>
            <a:off x="703637" y="2882899"/>
            <a:ext cx="5349500" cy="2956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98" name="Google Shape;898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99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99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99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8">
  <p:cSld name="Slide 88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00"/>
          <p:cNvSpPr/>
          <p:nvPr/>
        </p:nvSpPr>
        <p:spPr>
          <a:xfrm rot="-2700000">
            <a:off x="-1004888" y="5853113"/>
            <a:ext cx="2009776" cy="2009775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00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00"/>
          <p:cNvSpPr/>
          <p:nvPr>
            <p:ph idx="2" type="pic"/>
          </p:nvPr>
        </p:nvSpPr>
        <p:spPr>
          <a:xfrm>
            <a:off x="6564535" y="1077685"/>
            <a:ext cx="4640967" cy="579757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07" name="Google Shape;907;p100"/>
          <p:cNvSpPr txBox="1"/>
          <p:nvPr>
            <p:ph type="title"/>
          </p:nvPr>
        </p:nvSpPr>
        <p:spPr>
          <a:xfrm>
            <a:off x="1028477" y="1312850"/>
            <a:ext cx="5349500" cy="1481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100"/>
          <p:cNvSpPr txBox="1"/>
          <p:nvPr>
            <p:ph idx="1" type="body"/>
          </p:nvPr>
        </p:nvSpPr>
        <p:spPr>
          <a:xfrm>
            <a:off x="1028477" y="2920999"/>
            <a:ext cx="5349500" cy="291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09" name="Google Shape;909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100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100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100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2">
  <p:cSld name="Slide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9"/>
          <p:cNvCxnSpPr/>
          <p:nvPr/>
        </p:nvCxnSpPr>
        <p:spPr>
          <a:xfrm>
            <a:off x="549275" y="6462713"/>
            <a:ext cx="10744200" cy="0"/>
          </a:xfrm>
          <a:prstGeom prst="straightConnector1">
            <a:avLst/>
          </a:prstGeom>
          <a:noFill/>
          <a:ln cap="flat" cmpd="sng" w="12700">
            <a:solidFill>
              <a:srgbClr val="23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9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9"/>
          <p:cNvSpPr/>
          <p:nvPr/>
        </p:nvSpPr>
        <p:spPr>
          <a:xfrm>
            <a:off x="8953500" y="6438900"/>
            <a:ext cx="2378075" cy="46038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539749" y="467625"/>
            <a:ext cx="9410699" cy="27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2" type="body"/>
          </p:nvPr>
        </p:nvSpPr>
        <p:spPr>
          <a:xfrm>
            <a:off x="539750" y="164691"/>
            <a:ext cx="9410700" cy="27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5090"/>
              </a:buClr>
              <a:buSzPts val="2000"/>
              <a:buNone/>
              <a:defRPr b="1" i="0" sz="2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3" type="body"/>
          </p:nvPr>
        </p:nvSpPr>
        <p:spPr>
          <a:xfrm>
            <a:off x="539749" y="1042778"/>
            <a:ext cx="11164888" cy="5167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2" name="Google Shape;1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9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9">
  <p:cSld name="Slide 89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1"/>
          <p:cNvSpPr/>
          <p:nvPr/>
        </p:nvSpPr>
        <p:spPr>
          <a:xfrm>
            <a:off x="4389438" y="0"/>
            <a:ext cx="330993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01"/>
          <p:cNvSpPr/>
          <p:nvPr/>
        </p:nvSpPr>
        <p:spPr>
          <a:xfrm>
            <a:off x="4389438" y="0"/>
            <a:ext cx="3309937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6" name="Google Shape;916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101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01"/>
          <p:cNvSpPr/>
          <p:nvPr>
            <p:ph idx="2" type="pic"/>
          </p:nvPr>
        </p:nvSpPr>
        <p:spPr>
          <a:xfrm>
            <a:off x="4956628" y="801915"/>
            <a:ext cx="2278743" cy="525417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19" name="Google Shape;919;p101"/>
          <p:cNvSpPr txBox="1"/>
          <p:nvPr>
            <p:ph type="title"/>
          </p:nvPr>
        </p:nvSpPr>
        <p:spPr>
          <a:xfrm>
            <a:off x="298265" y="1684422"/>
            <a:ext cx="3626978" cy="2116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101"/>
          <p:cNvSpPr txBox="1"/>
          <p:nvPr>
            <p:ph idx="1" type="body"/>
          </p:nvPr>
        </p:nvSpPr>
        <p:spPr>
          <a:xfrm>
            <a:off x="7802879" y="1684422"/>
            <a:ext cx="4128073" cy="415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1" name="Google Shape;921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01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101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01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0">
  <p:cSld name="Slide 90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02"/>
          <p:cNvSpPr/>
          <p:nvPr/>
        </p:nvSpPr>
        <p:spPr>
          <a:xfrm rot="-5400000">
            <a:off x="8868229" y="3533895"/>
            <a:ext cx="3440116" cy="3265251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7" name="Google Shape;927;p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2674" y="4864100"/>
            <a:ext cx="2408239" cy="1993900"/>
          </a:xfrm>
          <a:custGeom>
            <a:rect b="b" l="l" r="r" t="t"/>
            <a:pathLst>
              <a:path extrusionOk="0" h="1993900" w="2408239">
                <a:moveTo>
                  <a:pt x="0" y="0"/>
                </a:moveTo>
                <a:lnTo>
                  <a:pt x="2408239" y="0"/>
                </a:lnTo>
                <a:lnTo>
                  <a:pt x="2408239" y="1993900"/>
                </a:lnTo>
                <a:lnTo>
                  <a:pt x="0" y="1993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28" name="Google Shape;928;p102"/>
          <p:cNvSpPr/>
          <p:nvPr/>
        </p:nvSpPr>
        <p:spPr>
          <a:xfrm rot="-5400000">
            <a:off x="5574069" y="87431"/>
            <a:ext cx="3440116" cy="3265251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102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02"/>
          <p:cNvSpPr/>
          <p:nvPr>
            <p:ph idx="2" type="pic"/>
          </p:nvPr>
        </p:nvSpPr>
        <p:spPr>
          <a:xfrm>
            <a:off x="5661500" y="3440115"/>
            <a:ext cx="3265250" cy="34464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31" name="Google Shape;931;p102"/>
          <p:cNvSpPr txBox="1"/>
          <p:nvPr>
            <p:ph type="title"/>
          </p:nvPr>
        </p:nvSpPr>
        <p:spPr>
          <a:xfrm>
            <a:off x="703637" y="1312850"/>
            <a:ext cx="4743006" cy="1455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102"/>
          <p:cNvSpPr txBox="1"/>
          <p:nvPr>
            <p:ph idx="1" type="body"/>
          </p:nvPr>
        </p:nvSpPr>
        <p:spPr>
          <a:xfrm>
            <a:off x="703637" y="2882899"/>
            <a:ext cx="4743006" cy="2956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3" name="Google Shape;933;p102"/>
          <p:cNvSpPr/>
          <p:nvPr>
            <p:ph idx="3" type="pic"/>
          </p:nvPr>
        </p:nvSpPr>
        <p:spPr>
          <a:xfrm>
            <a:off x="8926750" y="-11115"/>
            <a:ext cx="3265250" cy="34401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934" name="Google Shape;934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2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102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102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1">
  <p:cSld name="Slide 91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03"/>
          <p:cNvSpPr/>
          <p:nvPr/>
        </p:nvSpPr>
        <p:spPr>
          <a:xfrm>
            <a:off x="4957763" y="4652963"/>
            <a:ext cx="1717675" cy="1717675"/>
          </a:xfrm>
          <a:prstGeom prst="ellipse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103"/>
          <p:cNvSpPr/>
          <p:nvPr/>
        </p:nvSpPr>
        <p:spPr>
          <a:xfrm>
            <a:off x="5505450" y="2484438"/>
            <a:ext cx="1719263" cy="1719262"/>
          </a:xfrm>
          <a:prstGeom prst="ellipse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103"/>
          <p:cNvSpPr/>
          <p:nvPr/>
        </p:nvSpPr>
        <p:spPr>
          <a:xfrm>
            <a:off x="4914900" y="444500"/>
            <a:ext cx="1717675" cy="1719263"/>
          </a:xfrm>
          <a:prstGeom prst="ellipse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2" name="Google Shape;942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03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03"/>
          <p:cNvSpPr/>
          <p:nvPr>
            <p:ph idx="2" type="pic"/>
          </p:nvPr>
        </p:nvSpPr>
        <p:spPr>
          <a:xfrm>
            <a:off x="5310047" y="767136"/>
            <a:ext cx="1571906" cy="157190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45" name="Google Shape;945;p103"/>
          <p:cNvSpPr/>
          <p:nvPr>
            <p:ph idx="3" type="pic"/>
          </p:nvPr>
        </p:nvSpPr>
        <p:spPr>
          <a:xfrm>
            <a:off x="5310047" y="2660966"/>
            <a:ext cx="1571906" cy="157190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46" name="Google Shape;946;p103"/>
          <p:cNvSpPr/>
          <p:nvPr>
            <p:ph idx="4" type="pic"/>
          </p:nvPr>
        </p:nvSpPr>
        <p:spPr>
          <a:xfrm>
            <a:off x="5310047" y="4554796"/>
            <a:ext cx="1571906" cy="157190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47" name="Google Shape;947;p103"/>
          <p:cNvSpPr txBox="1"/>
          <p:nvPr>
            <p:ph type="title"/>
          </p:nvPr>
        </p:nvSpPr>
        <p:spPr>
          <a:xfrm>
            <a:off x="648640" y="2660584"/>
            <a:ext cx="4339075" cy="1543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103"/>
          <p:cNvSpPr txBox="1"/>
          <p:nvPr>
            <p:ph idx="1" type="body"/>
          </p:nvPr>
        </p:nvSpPr>
        <p:spPr>
          <a:xfrm>
            <a:off x="7432551" y="1643063"/>
            <a:ext cx="4339075" cy="435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49" name="Google Shape;949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03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103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03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_1">
  <p:cSld name="Infographic_1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4"/>
          <p:cNvSpPr/>
          <p:nvPr/>
        </p:nvSpPr>
        <p:spPr>
          <a:xfrm flipH="1" rot="5400000">
            <a:off x="5500141" y="-5500144"/>
            <a:ext cx="1191717" cy="12192003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5" name="Google Shape;955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104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104"/>
          <p:cNvSpPr txBox="1"/>
          <p:nvPr>
            <p:ph type="title"/>
          </p:nvPr>
        </p:nvSpPr>
        <p:spPr>
          <a:xfrm>
            <a:off x="1556657" y="546688"/>
            <a:ext cx="8784771" cy="422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8" name="Google Shape;958;p104"/>
          <p:cNvSpPr txBox="1"/>
          <p:nvPr>
            <p:ph idx="1" type="body"/>
          </p:nvPr>
        </p:nvSpPr>
        <p:spPr>
          <a:xfrm>
            <a:off x="1134269" y="1414603"/>
            <a:ext cx="9923462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59" name="Google Shape;959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1263" y="414338"/>
            <a:ext cx="16700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104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104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104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_2">
  <p:cSld name="Infographic_2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5"/>
          <p:cNvSpPr/>
          <p:nvPr/>
        </p:nvSpPr>
        <p:spPr>
          <a:xfrm>
            <a:off x="0" y="-13606"/>
            <a:ext cx="7511143" cy="990600"/>
          </a:xfrm>
          <a:custGeom>
            <a:rect b="b" l="l" r="r" t="t"/>
            <a:pathLst>
              <a:path extrusionOk="0" h="990600" w="6651171">
                <a:moveTo>
                  <a:pt x="0" y="10886"/>
                </a:moveTo>
                <a:lnTo>
                  <a:pt x="0" y="990600"/>
                </a:lnTo>
                <a:lnTo>
                  <a:pt x="5910942" y="990600"/>
                </a:lnTo>
                <a:lnTo>
                  <a:pt x="6651171" y="0"/>
                </a:lnTo>
                <a:lnTo>
                  <a:pt x="0" y="10886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5" name="Google Shape;965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105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05"/>
          <p:cNvSpPr txBox="1"/>
          <p:nvPr>
            <p:ph type="title"/>
          </p:nvPr>
        </p:nvSpPr>
        <p:spPr>
          <a:xfrm>
            <a:off x="587828" y="306522"/>
            <a:ext cx="8784771" cy="422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8" name="Google Shape;968;p105"/>
          <p:cNvSpPr txBox="1"/>
          <p:nvPr>
            <p:ph idx="1" type="body"/>
          </p:nvPr>
        </p:nvSpPr>
        <p:spPr>
          <a:xfrm>
            <a:off x="1134269" y="1414603"/>
            <a:ext cx="9923462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69" name="Google Shape;969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1263" y="414338"/>
            <a:ext cx="16700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105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105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105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_3">
  <p:cSld name="Infographic_3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6"/>
          <p:cNvSpPr/>
          <p:nvPr/>
        </p:nvSpPr>
        <p:spPr>
          <a:xfrm>
            <a:off x="-43543" y="-32657"/>
            <a:ext cx="3472543" cy="1382486"/>
          </a:xfrm>
          <a:custGeom>
            <a:rect b="b" l="l" r="r" t="t"/>
            <a:pathLst>
              <a:path extrusionOk="0" h="1382486" w="3472543">
                <a:moveTo>
                  <a:pt x="0" y="1382486"/>
                </a:moveTo>
                <a:lnTo>
                  <a:pt x="3145972" y="1382486"/>
                </a:lnTo>
                <a:lnTo>
                  <a:pt x="3472543" y="1045028"/>
                </a:lnTo>
                <a:lnTo>
                  <a:pt x="3472543" y="0"/>
                </a:lnTo>
                <a:lnTo>
                  <a:pt x="21772" y="0"/>
                </a:lnTo>
                <a:lnTo>
                  <a:pt x="0" y="1382486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5" name="Google Shape;975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106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106"/>
          <p:cNvSpPr txBox="1"/>
          <p:nvPr>
            <p:ph type="title"/>
          </p:nvPr>
        </p:nvSpPr>
        <p:spPr>
          <a:xfrm>
            <a:off x="321127" y="163286"/>
            <a:ext cx="2846616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106"/>
          <p:cNvSpPr txBox="1"/>
          <p:nvPr>
            <p:ph idx="1" type="body"/>
          </p:nvPr>
        </p:nvSpPr>
        <p:spPr>
          <a:xfrm>
            <a:off x="1134269" y="1414603"/>
            <a:ext cx="9923462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79" name="Google Shape;979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1263" y="414338"/>
            <a:ext cx="16700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106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106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06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_1">
  <p:cSld name="Gallery_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Google Shape;984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107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107"/>
          <p:cNvSpPr txBox="1"/>
          <p:nvPr>
            <p:ph type="title"/>
          </p:nvPr>
        </p:nvSpPr>
        <p:spPr>
          <a:xfrm>
            <a:off x="457200" y="1089611"/>
            <a:ext cx="11314113" cy="654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7" name="Google Shape;987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107"/>
          <p:cNvSpPr/>
          <p:nvPr/>
        </p:nvSpPr>
        <p:spPr>
          <a:xfrm>
            <a:off x="4485060" y="2675037"/>
            <a:ext cx="2870289" cy="2870289"/>
          </a:xfrm>
          <a:prstGeom prst="ellipse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107"/>
          <p:cNvSpPr/>
          <p:nvPr/>
        </p:nvSpPr>
        <p:spPr>
          <a:xfrm>
            <a:off x="7903036" y="2424022"/>
            <a:ext cx="2872943" cy="2872941"/>
          </a:xfrm>
          <a:prstGeom prst="ellipse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107"/>
          <p:cNvSpPr/>
          <p:nvPr/>
        </p:nvSpPr>
        <p:spPr>
          <a:xfrm>
            <a:off x="1284170" y="2277913"/>
            <a:ext cx="2870289" cy="2872943"/>
          </a:xfrm>
          <a:prstGeom prst="ellipse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107"/>
          <p:cNvSpPr/>
          <p:nvPr>
            <p:ph idx="2" type="pic"/>
          </p:nvPr>
        </p:nvSpPr>
        <p:spPr>
          <a:xfrm>
            <a:off x="1679316" y="2699430"/>
            <a:ext cx="2626705" cy="262670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92" name="Google Shape;992;p107"/>
          <p:cNvSpPr/>
          <p:nvPr>
            <p:ph idx="3" type="pic"/>
          </p:nvPr>
        </p:nvSpPr>
        <p:spPr>
          <a:xfrm>
            <a:off x="7707632" y="2699430"/>
            <a:ext cx="2626705" cy="262670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93" name="Google Shape;993;p107"/>
          <p:cNvSpPr/>
          <p:nvPr>
            <p:ph idx="4" type="pic"/>
          </p:nvPr>
        </p:nvSpPr>
        <p:spPr>
          <a:xfrm>
            <a:off x="4837343" y="2674685"/>
            <a:ext cx="2626705" cy="262670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94" name="Google Shape;994;p107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107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107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_2">
  <p:cSld name="Gallery_2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08"/>
          <p:cNvSpPr/>
          <p:nvPr/>
        </p:nvSpPr>
        <p:spPr>
          <a:xfrm>
            <a:off x="1" y="0"/>
            <a:ext cx="6564085" cy="6858000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9" name="Google Shape;999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08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108"/>
          <p:cNvSpPr/>
          <p:nvPr>
            <p:ph idx="2" type="pic"/>
          </p:nvPr>
        </p:nvSpPr>
        <p:spPr>
          <a:xfrm>
            <a:off x="2915650" y="602934"/>
            <a:ext cx="2278743" cy="44558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02" name="Google Shape;1002;p108"/>
          <p:cNvSpPr txBox="1"/>
          <p:nvPr>
            <p:ph type="title"/>
          </p:nvPr>
        </p:nvSpPr>
        <p:spPr>
          <a:xfrm>
            <a:off x="8033791" y="1525872"/>
            <a:ext cx="3626978" cy="2116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03" name="Google Shape;1003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108"/>
          <p:cNvSpPr/>
          <p:nvPr>
            <p:ph idx="3" type="pic"/>
          </p:nvPr>
        </p:nvSpPr>
        <p:spPr>
          <a:xfrm>
            <a:off x="435635" y="1578343"/>
            <a:ext cx="2278743" cy="44558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05" name="Google Shape;1005;p108"/>
          <p:cNvSpPr/>
          <p:nvPr>
            <p:ph idx="4" type="pic"/>
          </p:nvPr>
        </p:nvSpPr>
        <p:spPr>
          <a:xfrm>
            <a:off x="5395665" y="1578343"/>
            <a:ext cx="2278743" cy="44558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06" name="Google Shape;1006;p108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108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8" name="Google Shape;1008;p108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_3">
  <p:cSld name="Gallery_3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9"/>
          <p:cNvSpPr/>
          <p:nvPr/>
        </p:nvSpPr>
        <p:spPr>
          <a:xfrm>
            <a:off x="-2030413" y="-2095500"/>
            <a:ext cx="4060826" cy="40624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109"/>
          <p:cNvSpPr/>
          <p:nvPr/>
        </p:nvSpPr>
        <p:spPr>
          <a:xfrm>
            <a:off x="-2030413" y="-2095500"/>
            <a:ext cx="4060826" cy="4062413"/>
          </a:xfrm>
          <a:prstGeom prst="ellipse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2" name="Google Shape;1012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109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109"/>
          <p:cNvSpPr/>
          <p:nvPr>
            <p:ph idx="2" type="pic"/>
          </p:nvPr>
        </p:nvSpPr>
        <p:spPr>
          <a:xfrm>
            <a:off x="190501" y="2079470"/>
            <a:ext cx="5725886" cy="35507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5" name="Google Shape;1015;p109"/>
          <p:cNvSpPr txBox="1"/>
          <p:nvPr>
            <p:ph type="title"/>
          </p:nvPr>
        </p:nvSpPr>
        <p:spPr>
          <a:xfrm>
            <a:off x="1790617" y="1179910"/>
            <a:ext cx="9980696" cy="534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16" name="Google Shape;1016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109"/>
          <p:cNvSpPr/>
          <p:nvPr>
            <p:ph idx="3" type="pic"/>
          </p:nvPr>
        </p:nvSpPr>
        <p:spPr>
          <a:xfrm>
            <a:off x="6125384" y="2079470"/>
            <a:ext cx="5725886" cy="35507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8" name="Google Shape;1018;p109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109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109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_4">
  <p:cSld name="Gallery_4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10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110"/>
          <p:cNvSpPr/>
          <p:nvPr>
            <p:ph idx="2" type="pic"/>
          </p:nvPr>
        </p:nvSpPr>
        <p:spPr>
          <a:xfrm>
            <a:off x="3598862" y="2335214"/>
            <a:ext cx="4972050" cy="337343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5" name="Google Shape;1025;p110"/>
          <p:cNvSpPr txBox="1"/>
          <p:nvPr>
            <p:ph type="title"/>
          </p:nvPr>
        </p:nvSpPr>
        <p:spPr>
          <a:xfrm>
            <a:off x="831973" y="1362487"/>
            <a:ext cx="10734384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6" name="Google Shape;1026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110"/>
          <p:cNvSpPr/>
          <p:nvPr/>
        </p:nvSpPr>
        <p:spPr>
          <a:xfrm>
            <a:off x="-71440" y="0"/>
            <a:ext cx="3044557" cy="2974168"/>
          </a:xfrm>
          <a:custGeom>
            <a:rect b="b" l="l" r="r" t="t"/>
            <a:pathLst>
              <a:path extrusionOk="0" h="2974168" w="3044557">
                <a:moveTo>
                  <a:pt x="0" y="0"/>
                </a:moveTo>
                <a:lnTo>
                  <a:pt x="3044557" y="0"/>
                </a:lnTo>
                <a:lnTo>
                  <a:pt x="70388" y="2974168"/>
                </a:lnTo>
                <a:lnTo>
                  <a:pt x="0" y="2903780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110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10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110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4">
  <p:cSld name="Slide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0450" y="4826000"/>
            <a:ext cx="224155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0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0"/>
          <p:cNvSpPr txBox="1"/>
          <p:nvPr>
            <p:ph type="title"/>
          </p:nvPr>
        </p:nvSpPr>
        <p:spPr>
          <a:xfrm>
            <a:off x="838200" y="928688"/>
            <a:ext cx="10515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1" name="Google Shape;111;p30"/>
          <p:cNvCxnSpPr/>
          <p:nvPr/>
        </p:nvCxnSpPr>
        <p:spPr>
          <a:xfrm>
            <a:off x="549275" y="6462713"/>
            <a:ext cx="10744200" cy="0"/>
          </a:xfrm>
          <a:prstGeom prst="straightConnector1">
            <a:avLst/>
          </a:prstGeom>
          <a:noFill/>
          <a:ln cap="flat" cmpd="sng" w="12700">
            <a:solidFill>
              <a:srgbClr val="23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0"/>
          <p:cNvSpPr/>
          <p:nvPr/>
        </p:nvSpPr>
        <p:spPr>
          <a:xfrm>
            <a:off x="8953500" y="6438900"/>
            <a:ext cx="2378075" cy="46038"/>
          </a:xfrm>
          <a:prstGeom prst="rect">
            <a:avLst/>
          </a:pr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663" y="281884"/>
            <a:ext cx="139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0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_5">
  <p:cSld name="Gallery_5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11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11"/>
          <p:cNvSpPr txBox="1"/>
          <p:nvPr/>
        </p:nvSpPr>
        <p:spPr>
          <a:xfrm>
            <a:off x="242888" y="4800600"/>
            <a:ext cx="35766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  <p:sp>
        <p:nvSpPr>
          <p:cNvPr id="1034" name="Google Shape;1034;p111"/>
          <p:cNvSpPr txBox="1"/>
          <p:nvPr/>
        </p:nvSpPr>
        <p:spPr>
          <a:xfrm>
            <a:off x="8372475" y="4800600"/>
            <a:ext cx="357663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  <p:sp>
        <p:nvSpPr>
          <p:cNvPr id="1035" name="Google Shape;1035;p111"/>
          <p:cNvSpPr/>
          <p:nvPr>
            <p:ph idx="2" type="pic"/>
          </p:nvPr>
        </p:nvSpPr>
        <p:spPr>
          <a:xfrm>
            <a:off x="0" y="0"/>
            <a:ext cx="4063996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6" name="Google Shape;1036;p111"/>
          <p:cNvSpPr/>
          <p:nvPr>
            <p:ph idx="3" type="pic"/>
          </p:nvPr>
        </p:nvSpPr>
        <p:spPr>
          <a:xfrm>
            <a:off x="4064001" y="3428999"/>
            <a:ext cx="4063996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7" name="Google Shape;1037;p111"/>
          <p:cNvSpPr/>
          <p:nvPr>
            <p:ph idx="4" type="pic"/>
          </p:nvPr>
        </p:nvSpPr>
        <p:spPr>
          <a:xfrm>
            <a:off x="8128004" y="0"/>
            <a:ext cx="4063996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8" name="Google Shape;1038;p111"/>
          <p:cNvSpPr txBox="1"/>
          <p:nvPr>
            <p:ph type="title"/>
          </p:nvPr>
        </p:nvSpPr>
        <p:spPr>
          <a:xfrm>
            <a:off x="4299283" y="1362487"/>
            <a:ext cx="3577389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9" name="Google Shape;1039;p111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0" name="Google Shape;1040;p111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p111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_6">
  <p:cSld name="Gallery_6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12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11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5" name="Google Shape;1045;p112"/>
          <p:cNvSpPr txBox="1"/>
          <p:nvPr>
            <p:ph idx="1" type="body"/>
          </p:nvPr>
        </p:nvSpPr>
        <p:spPr>
          <a:xfrm>
            <a:off x="640614" y="2601621"/>
            <a:ext cx="4911165" cy="2711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0" i="0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0" i="0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0" i="0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0" i="0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6" name="Google Shape;1046;p112"/>
          <p:cNvSpPr txBox="1"/>
          <p:nvPr>
            <p:ph type="title"/>
          </p:nvPr>
        </p:nvSpPr>
        <p:spPr>
          <a:xfrm>
            <a:off x="640614" y="1061466"/>
            <a:ext cx="4911165" cy="1348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12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112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9" name="Google Shape;1049;p112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7">
  <p:cSld name="Gallery 7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13"/>
          <p:cNvSpPr/>
          <p:nvPr/>
        </p:nvSpPr>
        <p:spPr>
          <a:xfrm>
            <a:off x="-71439" y="2969"/>
            <a:ext cx="3044557" cy="2974168"/>
          </a:xfrm>
          <a:custGeom>
            <a:rect b="b" l="l" r="r" t="t"/>
            <a:pathLst>
              <a:path extrusionOk="0" h="2974168" w="3044557">
                <a:moveTo>
                  <a:pt x="0" y="0"/>
                </a:moveTo>
                <a:lnTo>
                  <a:pt x="3044557" y="0"/>
                </a:lnTo>
                <a:lnTo>
                  <a:pt x="70388" y="2974168"/>
                </a:lnTo>
                <a:lnTo>
                  <a:pt x="0" y="2903780"/>
                </a:ln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113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113"/>
          <p:cNvSpPr/>
          <p:nvPr>
            <p:ph idx="2" type="pic"/>
          </p:nvPr>
        </p:nvSpPr>
        <p:spPr>
          <a:xfrm>
            <a:off x="624115" y="682171"/>
            <a:ext cx="2975428" cy="255706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4" name="Google Shape;1054;p113"/>
          <p:cNvSpPr/>
          <p:nvPr>
            <p:ph idx="3" type="pic"/>
          </p:nvPr>
        </p:nvSpPr>
        <p:spPr>
          <a:xfrm>
            <a:off x="624115" y="3428999"/>
            <a:ext cx="2975428" cy="286294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5" name="Google Shape;1055;p113"/>
          <p:cNvSpPr/>
          <p:nvPr>
            <p:ph idx="4" type="pic"/>
          </p:nvPr>
        </p:nvSpPr>
        <p:spPr>
          <a:xfrm>
            <a:off x="3751945" y="682171"/>
            <a:ext cx="2373085" cy="255706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6" name="Google Shape;1056;p113"/>
          <p:cNvSpPr/>
          <p:nvPr>
            <p:ph idx="5" type="pic"/>
          </p:nvPr>
        </p:nvSpPr>
        <p:spPr>
          <a:xfrm>
            <a:off x="6277431" y="682171"/>
            <a:ext cx="2373085" cy="255706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7" name="Google Shape;1057;p113"/>
          <p:cNvSpPr/>
          <p:nvPr>
            <p:ph idx="6" type="pic"/>
          </p:nvPr>
        </p:nvSpPr>
        <p:spPr>
          <a:xfrm>
            <a:off x="8821060" y="682171"/>
            <a:ext cx="2373085" cy="560977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8" name="Google Shape;1058;p113"/>
          <p:cNvSpPr txBox="1"/>
          <p:nvPr>
            <p:ph type="title"/>
          </p:nvPr>
        </p:nvSpPr>
        <p:spPr>
          <a:xfrm>
            <a:off x="3770087" y="3618770"/>
            <a:ext cx="4880429" cy="1651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cap="non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113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113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113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84" Type="http://schemas.openxmlformats.org/officeDocument/2006/relationships/slideLayout" Target="../slideLayouts/slideLayout83.xml"/><Relationship Id="rId83" Type="http://schemas.openxmlformats.org/officeDocument/2006/relationships/slideLayout" Target="../slideLayouts/slideLayout82.xml"/><Relationship Id="rId42" Type="http://schemas.openxmlformats.org/officeDocument/2006/relationships/slideLayout" Target="../slideLayouts/slideLayout41.xml"/><Relationship Id="rId86" Type="http://schemas.openxmlformats.org/officeDocument/2006/relationships/slideLayout" Target="../slideLayouts/slideLayout85.xml"/><Relationship Id="rId41" Type="http://schemas.openxmlformats.org/officeDocument/2006/relationships/slideLayout" Target="../slideLayouts/slideLayout40.xml"/><Relationship Id="rId85" Type="http://schemas.openxmlformats.org/officeDocument/2006/relationships/slideLayout" Target="../slideLayouts/slideLayout84.xml"/><Relationship Id="rId44" Type="http://schemas.openxmlformats.org/officeDocument/2006/relationships/slideLayout" Target="../slideLayouts/slideLayout43.xml"/><Relationship Id="rId88" Type="http://schemas.openxmlformats.org/officeDocument/2006/relationships/slideLayout" Target="../slideLayouts/slideLayout87.xml"/><Relationship Id="rId43" Type="http://schemas.openxmlformats.org/officeDocument/2006/relationships/slideLayout" Target="../slideLayouts/slideLayout42.xml"/><Relationship Id="rId87" Type="http://schemas.openxmlformats.org/officeDocument/2006/relationships/slideLayout" Target="../slideLayouts/slideLayout86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89" Type="http://schemas.openxmlformats.org/officeDocument/2006/relationships/slideLayout" Target="../slideLayouts/slideLayout88.xml"/><Relationship Id="rId80" Type="http://schemas.openxmlformats.org/officeDocument/2006/relationships/slideLayout" Target="../slideLayouts/slideLayout79.xml"/><Relationship Id="rId82" Type="http://schemas.openxmlformats.org/officeDocument/2006/relationships/slideLayout" Target="../slideLayouts/slideLayout81.xml"/><Relationship Id="rId81" Type="http://schemas.openxmlformats.org/officeDocument/2006/relationships/slideLayout" Target="../slideLayouts/slideLayout80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30.xml"/><Relationship Id="rId7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29.xml"/><Relationship Id="rId74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32.xml"/><Relationship Id="rId77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31.xml"/><Relationship Id="rId76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34.xml"/><Relationship Id="rId79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33.xml"/><Relationship Id="rId78" Type="http://schemas.openxmlformats.org/officeDocument/2006/relationships/slideLayout" Target="../slideLayouts/slideLayout77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94" Type="http://schemas.openxmlformats.org/officeDocument/2006/relationships/theme" Target="../theme/theme1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91" Type="http://schemas.openxmlformats.org/officeDocument/2006/relationships/slideLayout" Target="../slideLayouts/slideLayout90.xml"/><Relationship Id="rId90" Type="http://schemas.openxmlformats.org/officeDocument/2006/relationships/slideLayout" Target="../slideLayouts/slideLayout89.xml"/><Relationship Id="rId93" Type="http://schemas.openxmlformats.org/officeDocument/2006/relationships/slideLayout" Target="../slideLayouts/slideLayout92.xml"/><Relationship Id="rId92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/>
        </p:nvSpPr>
        <p:spPr>
          <a:xfrm>
            <a:off x="11554972" y="6360878"/>
            <a:ext cx="21159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/>
        </p:nvSpPr>
        <p:spPr>
          <a:xfrm>
            <a:off x="11554972" y="6360878"/>
            <a:ext cx="21159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3;p21"/>
          <p:cNvSpPr/>
          <p:nvPr/>
        </p:nvSpPr>
        <p:spPr>
          <a:xfrm rot="2963225">
            <a:off x="11497468" y="6057107"/>
            <a:ext cx="404813" cy="749300"/>
          </a:xfrm>
          <a:custGeom>
            <a:rect b="b" l="l" r="r" t="t"/>
            <a:pathLst>
              <a:path extrusionOk="0" h="1999905" w="1078533">
                <a:moveTo>
                  <a:pt x="678350" y="0"/>
                </a:moveTo>
                <a:cubicBezTo>
                  <a:pt x="591960" y="466801"/>
                  <a:pt x="1499569" y="1175357"/>
                  <a:pt x="831244" y="1634893"/>
                </a:cubicBezTo>
                <a:cubicBezTo>
                  <a:pt x="771872" y="1676118"/>
                  <a:pt x="575739" y="1794140"/>
                  <a:pt x="527338" y="1871140"/>
                </a:cubicBezTo>
                <a:cubicBezTo>
                  <a:pt x="491526" y="1917947"/>
                  <a:pt x="471809" y="1972715"/>
                  <a:pt x="569053" y="1999905"/>
                </a:cubicBezTo>
                <a:cubicBezTo>
                  <a:pt x="435746" y="1986632"/>
                  <a:pt x="448925" y="1894744"/>
                  <a:pt x="467849" y="1825532"/>
                </a:cubicBezTo>
                <a:cubicBezTo>
                  <a:pt x="455309" y="1802209"/>
                  <a:pt x="482490" y="1776704"/>
                  <a:pt x="430228" y="1755563"/>
                </a:cubicBezTo>
                <a:cubicBezTo>
                  <a:pt x="399153" y="1744103"/>
                  <a:pt x="347517" y="1722582"/>
                  <a:pt x="312416" y="1684534"/>
                </a:cubicBezTo>
                <a:cubicBezTo>
                  <a:pt x="-478317" y="1137758"/>
                  <a:pt x="454562" y="230350"/>
                  <a:pt x="678350" y="0"/>
                </a:cubicBezTo>
                <a:close/>
              </a:path>
            </a:pathLst>
          </a:custGeom>
          <a:gradFill>
            <a:gsLst>
              <a:gs pos="0">
                <a:srgbClr val="245090"/>
              </a:gs>
              <a:gs pos="17000">
                <a:srgbClr val="245090"/>
              </a:gs>
              <a:gs pos="64000">
                <a:srgbClr val="1BA48C"/>
              </a:gs>
              <a:gs pos="99000">
                <a:srgbClr val="29A3A3"/>
              </a:gs>
              <a:gs pos="100000">
                <a:srgbClr val="29A3A3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245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1" type="ftr"/>
          </p:nvPr>
        </p:nvSpPr>
        <p:spPr>
          <a:xfrm>
            <a:off x="4038600" y="6464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0" type="dt"/>
          </p:nvPr>
        </p:nvSpPr>
        <p:spPr>
          <a:xfrm>
            <a:off x="838200" y="64641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57911" y="165850"/>
            <a:ext cx="1646680" cy="6605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Google Shape;106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539" r="19539" t="0"/>
          <a:stretch/>
        </p:blipFill>
        <p:spPr>
          <a:xfrm>
            <a:off x="3932681" y="2"/>
            <a:ext cx="825932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68" name="Google Shape;1068;p1"/>
          <p:cNvSpPr txBox="1"/>
          <p:nvPr>
            <p:ph type="title"/>
          </p:nvPr>
        </p:nvSpPr>
        <p:spPr>
          <a:xfrm>
            <a:off x="237306" y="4972274"/>
            <a:ext cx="5839117" cy="116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</a:rPr>
              <a:t>NAMA</a:t>
            </a:r>
            <a:br>
              <a:rPr b="0" lang="en-US" sz="2000">
                <a:solidFill>
                  <a:schemeClr val="dk1"/>
                </a:solidFill>
              </a:rPr>
            </a:br>
            <a:r>
              <a:rPr b="0" lang="en-US" sz="2000">
                <a:solidFill>
                  <a:schemeClr val="dk1"/>
                </a:solidFill>
              </a:rPr>
              <a:t>JABATAN</a:t>
            </a:r>
            <a:br>
              <a:rPr b="0" lang="en-US" sz="2000">
                <a:solidFill>
                  <a:schemeClr val="dk1"/>
                </a:solidFill>
              </a:rPr>
            </a:br>
            <a:r>
              <a:rPr b="0" lang="en-US" sz="2000">
                <a:solidFill>
                  <a:schemeClr val="dk1"/>
                </a:solidFill>
              </a:rPr>
              <a:t>UNIT KERJA</a:t>
            </a:r>
            <a:endParaRPr b="0" sz="2000">
              <a:solidFill>
                <a:srgbClr val="323F4F"/>
              </a:solidFill>
            </a:endParaRPr>
          </a:p>
        </p:txBody>
      </p:sp>
      <p:sp>
        <p:nvSpPr>
          <p:cNvPr id="1069" name="Google Shape;1069;p1"/>
          <p:cNvSpPr/>
          <p:nvPr/>
        </p:nvSpPr>
        <p:spPr>
          <a:xfrm>
            <a:off x="199601" y="1732841"/>
            <a:ext cx="50994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PROJECT ASSIGNMENT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1"/>
          <p:cNvSpPr/>
          <p:nvPr/>
        </p:nvSpPr>
        <p:spPr>
          <a:xfrm>
            <a:off x="245968" y="3001256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(JUDUL PROJECT ASSIGNMENT)</a:t>
            </a:r>
            <a:endParaRPr/>
          </a:p>
        </p:txBody>
      </p:sp>
      <p:pic>
        <p:nvPicPr>
          <p:cNvPr id="1071" name="Google Shape;10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335" y="249640"/>
            <a:ext cx="2002809" cy="543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1"/>
          <p:cNvPicPr preferRelativeResize="0"/>
          <p:nvPr/>
        </p:nvPicPr>
        <p:blipFill rotWithShape="1">
          <a:blip r:embed="rId5">
            <a:alphaModFix/>
          </a:blip>
          <a:srcRect b="14827" l="0" r="0" t="17201"/>
          <a:stretch/>
        </p:blipFill>
        <p:spPr>
          <a:xfrm>
            <a:off x="2295143" y="210322"/>
            <a:ext cx="2282455" cy="62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" name="Google Shape;1228;p10"/>
          <p:cNvPicPr preferRelativeResize="0"/>
          <p:nvPr/>
        </p:nvPicPr>
        <p:blipFill rotWithShape="1">
          <a:blip r:embed="rId3">
            <a:alphaModFix/>
          </a:blip>
          <a:srcRect b="4072" l="14167" r="14165" t="8519"/>
          <a:stretch/>
        </p:blipFill>
        <p:spPr>
          <a:xfrm>
            <a:off x="2258034" y="954578"/>
            <a:ext cx="7405420" cy="50804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10"/>
          <p:cNvSpPr txBox="1"/>
          <p:nvPr/>
        </p:nvSpPr>
        <p:spPr>
          <a:xfrm>
            <a:off x="182880" y="0"/>
            <a:ext cx="746920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Work Unit Model Canvas as is _____</a:t>
            </a:r>
            <a:endParaRPr/>
          </a:p>
        </p:txBody>
      </p:sp>
      <p:sp>
        <p:nvSpPr>
          <p:cNvPr id="1230" name="Google Shape;1230;p10"/>
          <p:cNvSpPr txBox="1"/>
          <p:nvPr/>
        </p:nvSpPr>
        <p:spPr>
          <a:xfrm>
            <a:off x="1031296" y="6284422"/>
            <a:ext cx="9858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(gambarkan WUMC yang terjadi secara konkrit saat ini pada unit kerja yang dijadikan object project assignment)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"/>
          <p:cNvSpPr txBox="1"/>
          <p:nvPr/>
        </p:nvSpPr>
        <p:spPr>
          <a:xfrm>
            <a:off x="160254" y="0"/>
            <a:ext cx="7770088" cy="83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Identify The Problem </a:t>
            </a:r>
            <a:endParaRPr/>
          </a:p>
        </p:txBody>
      </p:sp>
      <p:sp>
        <p:nvSpPr>
          <p:cNvPr id="1237" name="Google Shape;1237;p11"/>
          <p:cNvSpPr txBox="1"/>
          <p:nvPr/>
        </p:nvSpPr>
        <p:spPr>
          <a:xfrm>
            <a:off x="577516" y="1330533"/>
            <a:ext cx="11110179" cy="4837511"/>
          </a:xfrm>
          <a:prstGeom prst="rect">
            <a:avLst/>
          </a:prstGeom>
          <a:noFill/>
          <a:ln cap="rnd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Jelaskan mengenai isu yang melatarbelakangi dipilihnya suatu topik untuk dijadikan project assignment.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Identifikasi masalah-masalah yang dihadapi di unit kerja , kemudian tentukan masalah spesifik prioritas yang akan dibahas (gunakan matriks prioritas yang mempertimbangkan kriteria dampak, kemendesakan dan trend)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Gunakan data dan informasi faktual di lapangan yang mendukung alasan kenapa Anda mengangkat masalah tersebut menjadi Project Assignment (misalnya laporan temuan, data historis, hasil survey, FGD dsb)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Pastikan bahwa isu/ permasalahan yang diangkat adalah masalah aktual yang masih berlangsung di Unit Kerja yang Anda Kaji</a:t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pernyataan masalah prioritas yang akan diselesaikan 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rgbClr val="FF0000"/>
              </a:buClr>
              <a:buSzPts val="1662"/>
              <a:buFont typeface="Arial"/>
              <a:buNone/>
            </a:pPr>
            <a:r>
              <a:rPr i="1" lang="en-US" sz="1662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(Menggunakan pendekatan-pendekatan problem solving &amp; decision making; creative thinking)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2"/>
          <p:cNvSpPr txBox="1"/>
          <p:nvPr/>
        </p:nvSpPr>
        <p:spPr>
          <a:xfrm>
            <a:off x="160254" y="0"/>
            <a:ext cx="7770088" cy="83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</p:txBody>
      </p:sp>
      <p:sp>
        <p:nvSpPr>
          <p:cNvPr id="1243" name="Google Shape;1243;p12"/>
          <p:cNvSpPr txBox="1"/>
          <p:nvPr/>
        </p:nvSpPr>
        <p:spPr>
          <a:xfrm>
            <a:off x="577516" y="1330533"/>
            <a:ext cx="11110179" cy="4837511"/>
          </a:xfrm>
          <a:prstGeom prst="rect">
            <a:avLst/>
          </a:prstGeom>
          <a:noFill/>
          <a:ln cap="rnd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Setelah menentukan masalah prioritas yang akan diselesaikan maka Anda diminta untuk menemukan akar penyebab dari masalah  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rgbClr val="FF0000"/>
              </a:buClr>
              <a:buSzPts val="1662"/>
              <a:buFont typeface="Arial"/>
              <a:buNone/>
            </a:pPr>
            <a:r>
              <a:rPr i="1" lang="en-US" sz="1662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(Menggunakan pendekatan-pendekatan problem solving &amp; decision making; creative thinking)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"/>
          <p:cNvSpPr txBox="1"/>
          <p:nvPr>
            <p:ph type="title"/>
          </p:nvPr>
        </p:nvSpPr>
        <p:spPr>
          <a:xfrm>
            <a:off x="3684587" y="1751318"/>
            <a:ext cx="6536634" cy="3321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sng" cap="none">
                <a:latin typeface="Arial Rounded"/>
                <a:ea typeface="Arial Rounded"/>
                <a:cs typeface="Arial Rounded"/>
                <a:sym typeface="Arial Rounded"/>
              </a:rPr>
              <a:t>Stage 2</a:t>
            </a:r>
            <a:br>
              <a:rPr b="1" lang="en-US" sz="36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3600" cap="none">
                <a:latin typeface="Arial Rounded"/>
                <a:ea typeface="Arial Rounded"/>
                <a:cs typeface="Arial Rounded"/>
                <a:sym typeface="Arial Rounded"/>
              </a:rPr>
              <a:t>IDEATION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4"/>
          <p:cNvSpPr txBox="1"/>
          <p:nvPr/>
        </p:nvSpPr>
        <p:spPr>
          <a:xfrm>
            <a:off x="160254" y="0"/>
            <a:ext cx="7770088" cy="83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Idea Innovation</a:t>
            </a:r>
            <a:endParaRPr/>
          </a:p>
        </p:txBody>
      </p:sp>
      <p:sp>
        <p:nvSpPr>
          <p:cNvPr id="1254" name="Google Shape;1254;p14"/>
          <p:cNvSpPr txBox="1"/>
          <p:nvPr/>
        </p:nvSpPr>
        <p:spPr>
          <a:xfrm>
            <a:off x="577516" y="1330533"/>
            <a:ext cx="11110179" cy="4837511"/>
          </a:xfrm>
          <a:prstGeom prst="rect">
            <a:avLst/>
          </a:prstGeom>
          <a:noFill/>
          <a:ln cap="rnd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Rumuskan solusi berdasarkan akar permasalahan yang sudah Anda tentukan sebelumnya dengan terlebih dahulu mengembangkan beberapa alternative solusi dan pilih berdasarkan beberapa kriteria yang dipertimbangkan</a:t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(Menggunakan pendekatan-pendekatan problem solving &amp; decision making)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5"/>
          <p:cNvSpPr txBox="1"/>
          <p:nvPr/>
        </p:nvSpPr>
        <p:spPr>
          <a:xfrm>
            <a:off x="160254" y="0"/>
            <a:ext cx="7770088" cy="83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Developing New Work Unit Model </a:t>
            </a:r>
            <a:endParaRPr/>
          </a:p>
        </p:txBody>
      </p:sp>
      <p:pic>
        <p:nvPicPr>
          <p:cNvPr id="1261" name="Google Shape;1261;p15"/>
          <p:cNvPicPr preferRelativeResize="0"/>
          <p:nvPr/>
        </p:nvPicPr>
        <p:blipFill rotWithShape="1">
          <a:blip r:embed="rId3">
            <a:alphaModFix/>
          </a:blip>
          <a:srcRect b="4072" l="14167" r="14165" t="8519"/>
          <a:stretch/>
        </p:blipFill>
        <p:spPr>
          <a:xfrm>
            <a:off x="2258034" y="954578"/>
            <a:ext cx="7405420" cy="5080462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5"/>
          <p:cNvSpPr txBox="1"/>
          <p:nvPr/>
        </p:nvSpPr>
        <p:spPr>
          <a:xfrm>
            <a:off x="1031296" y="6284422"/>
            <a:ext cx="9858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(gambarkan </a:t>
            </a:r>
            <a:r>
              <a:rPr b="1"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WUMC </a:t>
            </a: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mengacu pada ide inovasi yang sudah Anda susun, tampilkan poin perubahan dari WUMC sebelumnya)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6"/>
          <p:cNvSpPr txBox="1"/>
          <p:nvPr>
            <p:ph type="title"/>
          </p:nvPr>
        </p:nvSpPr>
        <p:spPr>
          <a:xfrm>
            <a:off x="3684587" y="1751318"/>
            <a:ext cx="6536634" cy="3321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sng" cap="none">
                <a:latin typeface="Arial Rounded"/>
                <a:ea typeface="Arial Rounded"/>
                <a:cs typeface="Arial Rounded"/>
                <a:sym typeface="Arial Rounded"/>
              </a:rPr>
              <a:t>Stage 3</a:t>
            </a:r>
            <a:br>
              <a:rPr b="1" lang="en-US" sz="36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3600" cap="none">
                <a:latin typeface="Arial Rounded"/>
                <a:ea typeface="Arial Rounded"/>
                <a:cs typeface="Arial Rounded"/>
                <a:sym typeface="Arial Rounded"/>
              </a:rPr>
              <a:t>EXECUTION PLAN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7"/>
          <p:cNvSpPr txBox="1"/>
          <p:nvPr/>
        </p:nvSpPr>
        <p:spPr>
          <a:xfrm>
            <a:off x="807645" y="1397035"/>
            <a:ext cx="10880049" cy="4459165"/>
          </a:xfrm>
          <a:prstGeom prst="rect">
            <a:avLst/>
          </a:prstGeom>
          <a:noFill/>
          <a:ln cap="rnd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3518" lvl="0" marL="253518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Buatlah diagram Tahapan Kegiatan yang menunjukkan langkah-langkah penting dari proyek/ program kerja yang Anda usulkan.</a:t>
            </a:r>
            <a:endParaRPr/>
          </a:p>
          <a:p>
            <a:pPr indent="-253518" lvl="0" marL="253518" marR="0" rtl="0" algn="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Langkah-langkah yang dijalankan harus mengakomodir perubahan yang dilakukan untuk memastikan WUMC To Be akan tercapai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518" lvl="0" marL="253518" marR="0" rtl="0" algn="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Susun Rencana Tindakan dari setiap Program / Inisiatif Strategis/ Tahapan Kegiatan.</a:t>
            </a:r>
            <a:endParaRPr/>
          </a:p>
          <a:p>
            <a:pPr indent="-253518" lvl="0" marL="253518" marR="0" rtl="0" algn="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Identifikasi Hambatan yang Mungkin Terjadi dalam Rangka Pencapaian Rencana Tindakan. 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518" lvl="0" marL="253518" marR="0" rtl="0" algn="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Gunakan Form Rencana Tindakan (Action Plan) dan Kemungkinan Hambatan dan Upaya Antisipasi.</a:t>
            </a:r>
            <a:endParaRPr/>
          </a:p>
          <a:p>
            <a:pPr indent="-253518" lvl="0" marL="253518" marR="0" rtl="0" algn="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Jabarkan lebih rinci khususnya utk mengantisipasi Hambatan Utama (Risk Management) dengan menggunakan Form Antisipasi Hambatan Utama.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17"/>
          <p:cNvSpPr txBox="1"/>
          <p:nvPr/>
        </p:nvSpPr>
        <p:spPr>
          <a:xfrm>
            <a:off x="93266" y="57204"/>
            <a:ext cx="6476488" cy="777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Rencana Pelaksanaan Proyek</a:t>
            </a:r>
            <a:endParaRPr b="1"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8"/>
          <p:cNvSpPr txBox="1"/>
          <p:nvPr/>
        </p:nvSpPr>
        <p:spPr>
          <a:xfrm>
            <a:off x="160253" y="816335"/>
            <a:ext cx="11377811" cy="563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(Jelaskan rencana kerja Anda dalam worksheet yang memuat hal-hal sebagai berikut, Anda juga boleh memodifikasi tabel sesuai dengan kebutuhan )</a:t>
            </a:r>
            <a:endParaRPr/>
          </a:p>
        </p:txBody>
      </p:sp>
      <p:sp>
        <p:nvSpPr>
          <p:cNvPr id="1280" name="Google Shape;1280;p18"/>
          <p:cNvSpPr txBox="1"/>
          <p:nvPr/>
        </p:nvSpPr>
        <p:spPr>
          <a:xfrm>
            <a:off x="160254" y="0"/>
            <a:ext cx="7770088" cy="83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Action Plan </a:t>
            </a:r>
            <a:endParaRPr/>
          </a:p>
        </p:txBody>
      </p:sp>
      <p:graphicFrame>
        <p:nvGraphicFramePr>
          <p:cNvPr id="1281" name="Google Shape;1281;p18"/>
          <p:cNvGraphicFramePr/>
          <p:nvPr/>
        </p:nvGraphicFramePr>
        <p:xfrm>
          <a:off x="376385" y="26315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{1AD716A4-FEE4-442C-8C09-39D09CBE670F}</a:tableStyleId>
              </a:tblPr>
              <a:tblGrid>
                <a:gridCol w="610025"/>
                <a:gridCol w="1875600"/>
                <a:gridCol w="1508400"/>
                <a:gridCol w="1580400"/>
                <a:gridCol w="13716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56447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RENCANA/ AKTIVITAS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KELUARAN (OUTPUT/ DELIVERABLES)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PIC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(PENANGGUNG JAWAB)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KEBUTUHAN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SUMBER DAYA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WAKTU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(TULISKAN MINGGU/BULAN)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</a:tr>
              <a:tr h="4116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56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6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6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6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82" name="Google Shape;1282;p18"/>
          <p:cNvSpPr txBox="1"/>
          <p:nvPr/>
        </p:nvSpPr>
        <p:spPr>
          <a:xfrm>
            <a:off x="376385" y="1380169"/>
            <a:ext cx="733782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 Inovasi 		: ____________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Kerja		: ____________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Sasaran		: ____________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9"/>
          <p:cNvSpPr txBox="1"/>
          <p:nvPr/>
        </p:nvSpPr>
        <p:spPr>
          <a:xfrm>
            <a:off x="124652" y="42443"/>
            <a:ext cx="6476488" cy="823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Antisipasi Hambatan Utama</a:t>
            </a:r>
            <a:endParaRPr/>
          </a:p>
        </p:txBody>
      </p:sp>
      <p:graphicFrame>
        <p:nvGraphicFramePr>
          <p:cNvPr id="1289" name="Google Shape;1289;p19"/>
          <p:cNvGraphicFramePr/>
          <p:nvPr/>
        </p:nvGraphicFramePr>
        <p:xfrm>
          <a:off x="443979" y="118457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{8BF66D11-C67C-4DE7-B79A-872C415D0387}</a:tableStyleId>
              </a:tblPr>
              <a:tblGrid>
                <a:gridCol w="830500"/>
                <a:gridCol w="2316625"/>
                <a:gridCol w="3614125"/>
                <a:gridCol w="4582200"/>
              </a:tblGrid>
              <a:tr h="92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2200" marL="126600" anchor="ctr"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AKTIVITAS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2200" marL="126600" anchor="ctr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KEMUNGKINAN </a:t>
                      </a:r>
                      <a:endParaRPr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HAMBATAN UTAMA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2200" marL="126600" anchor="ctr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RENCANA </a:t>
                      </a:r>
                      <a:endParaRPr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MENGATASI HAMBATAN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2200" marL="126600" anchor="ctr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6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"/>
          <p:cNvSpPr txBox="1"/>
          <p:nvPr>
            <p:ph type="title"/>
          </p:nvPr>
        </p:nvSpPr>
        <p:spPr>
          <a:xfrm>
            <a:off x="136936" y="66239"/>
            <a:ext cx="10515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PROJECT FRAMEWORK</a:t>
            </a:r>
            <a:endParaRPr sz="3200"/>
          </a:p>
        </p:txBody>
      </p:sp>
      <p:sp>
        <p:nvSpPr>
          <p:cNvPr id="1079" name="Google Shape;1079;p2"/>
          <p:cNvSpPr txBox="1"/>
          <p:nvPr>
            <p:ph idx="4294967295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0" name="Google Shape;1080;p2"/>
          <p:cNvGrpSpPr/>
          <p:nvPr/>
        </p:nvGrpSpPr>
        <p:grpSpPr>
          <a:xfrm>
            <a:off x="5233282" y="1365377"/>
            <a:ext cx="2201331" cy="971358"/>
            <a:chOff x="1866688" y="1482486"/>
            <a:chExt cx="2821545" cy="1011329"/>
          </a:xfrm>
        </p:grpSpPr>
        <p:sp>
          <p:nvSpPr>
            <p:cNvPr id="1081" name="Google Shape;1081;p2"/>
            <p:cNvSpPr/>
            <p:nvPr/>
          </p:nvSpPr>
          <p:spPr>
            <a:xfrm>
              <a:off x="1937109" y="1537634"/>
              <a:ext cx="2624564" cy="885401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"/>
            <p:cNvSpPr/>
            <p:nvPr/>
          </p:nvSpPr>
          <p:spPr>
            <a:xfrm rot="-841445">
              <a:off x="3961762" y="1545450"/>
              <a:ext cx="628559" cy="885401"/>
            </a:xfrm>
            <a:prstGeom prst="arc">
              <a:avLst>
                <a:gd fmla="val 16644211" name="adj1"/>
                <a:gd fmla="val 0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"/>
            <p:cNvSpPr/>
            <p:nvPr/>
          </p:nvSpPr>
          <p:spPr>
            <a:xfrm rot="10071649">
              <a:off x="1952765" y="1545399"/>
              <a:ext cx="628631" cy="885502"/>
            </a:xfrm>
            <a:prstGeom prst="arc">
              <a:avLst>
                <a:gd fmla="val 16428356" name="adj1"/>
                <a:gd fmla="val 21585027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2187827" y="1698810"/>
              <a:ext cx="2231268" cy="325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Identify The Problem</a:t>
              </a:r>
              <a:endParaRPr/>
            </a:p>
          </p:txBody>
        </p:sp>
      </p:grpSp>
      <p:grpSp>
        <p:nvGrpSpPr>
          <p:cNvPr id="1085" name="Google Shape;1085;p2"/>
          <p:cNvGrpSpPr/>
          <p:nvPr/>
        </p:nvGrpSpPr>
        <p:grpSpPr>
          <a:xfrm>
            <a:off x="2383285" y="1413943"/>
            <a:ext cx="2201331" cy="880375"/>
            <a:chOff x="1866688" y="1482486"/>
            <a:chExt cx="2821545" cy="1011329"/>
          </a:xfrm>
        </p:grpSpPr>
        <p:sp>
          <p:nvSpPr>
            <p:cNvPr id="1086" name="Google Shape;1086;p2"/>
            <p:cNvSpPr/>
            <p:nvPr/>
          </p:nvSpPr>
          <p:spPr>
            <a:xfrm>
              <a:off x="1937109" y="1537634"/>
              <a:ext cx="2624564" cy="885401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"/>
            <p:cNvSpPr/>
            <p:nvPr/>
          </p:nvSpPr>
          <p:spPr>
            <a:xfrm rot="-841445">
              <a:off x="3961762" y="1545450"/>
              <a:ext cx="628559" cy="885401"/>
            </a:xfrm>
            <a:prstGeom prst="arc">
              <a:avLst>
                <a:gd fmla="val 16644211" name="adj1"/>
                <a:gd fmla="val 0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"/>
            <p:cNvSpPr/>
            <p:nvPr/>
          </p:nvSpPr>
          <p:spPr>
            <a:xfrm rot="10071649">
              <a:off x="1952765" y="1545399"/>
              <a:ext cx="628631" cy="885502"/>
            </a:xfrm>
            <a:prstGeom prst="arc">
              <a:avLst>
                <a:gd fmla="val 16428356" name="adj1"/>
                <a:gd fmla="val 21585027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2172631" y="1662749"/>
              <a:ext cx="2171121" cy="636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Understanding Unit Direction</a:t>
              </a:r>
              <a:endParaRPr/>
            </a:p>
          </p:txBody>
        </p:sp>
      </p:grpSp>
      <p:cxnSp>
        <p:nvCxnSpPr>
          <p:cNvPr id="1090" name="Google Shape;1090;p2"/>
          <p:cNvCxnSpPr/>
          <p:nvPr/>
        </p:nvCxnSpPr>
        <p:spPr>
          <a:xfrm>
            <a:off x="4602414" y="1880552"/>
            <a:ext cx="626478" cy="11707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91" name="Google Shape;1091;p2"/>
          <p:cNvCxnSpPr/>
          <p:nvPr/>
        </p:nvCxnSpPr>
        <p:spPr>
          <a:xfrm>
            <a:off x="7424303" y="1856301"/>
            <a:ext cx="76623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1092" name="Google Shape;1092;p2"/>
          <p:cNvGrpSpPr/>
          <p:nvPr/>
        </p:nvGrpSpPr>
        <p:grpSpPr>
          <a:xfrm>
            <a:off x="8288172" y="1319586"/>
            <a:ext cx="2526358" cy="1026790"/>
            <a:chOff x="1866688" y="1482486"/>
            <a:chExt cx="2821545" cy="1011329"/>
          </a:xfrm>
        </p:grpSpPr>
        <p:sp>
          <p:nvSpPr>
            <p:cNvPr id="1093" name="Google Shape;1093;p2"/>
            <p:cNvSpPr/>
            <p:nvPr/>
          </p:nvSpPr>
          <p:spPr>
            <a:xfrm>
              <a:off x="1937109" y="1537634"/>
              <a:ext cx="2624564" cy="885401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"/>
            <p:cNvSpPr/>
            <p:nvPr/>
          </p:nvSpPr>
          <p:spPr>
            <a:xfrm rot="-841445">
              <a:off x="3961762" y="1545450"/>
              <a:ext cx="628559" cy="885401"/>
            </a:xfrm>
            <a:prstGeom prst="arc">
              <a:avLst>
                <a:gd fmla="val 16644211" name="adj1"/>
                <a:gd fmla="val 0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"/>
            <p:cNvSpPr/>
            <p:nvPr/>
          </p:nvSpPr>
          <p:spPr>
            <a:xfrm rot="10071649">
              <a:off x="1952765" y="1545399"/>
              <a:ext cx="628631" cy="885502"/>
            </a:xfrm>
            <a:prstGeom prst="arc">
              <a:avLst>
                <a:gd fmla="val 16428356" name="adj1"/>
                <a:gd fmla="val 21585027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2187828" y="1698810"/>
              <a:ext cx="2171121" cy="545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937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Work Unit Model As Is Mapping</a:t>
              </a:r>
              <a:endParaRPr/>
            </a:p>
          </p:txBody>
        </p:sp>
      </p:grpSp>
      <p:cxnSp>
        <p:nvCxnSpPr>
          <p:cNvPr id="1097" name="Google Shape;1097;p2"/>
          <p:cNvCxnSpPr>
            <a:stCxn id="1086" idx="2"/>
            <a:endCxn id="1098" idx="1"/>
          </p:cNvCxnSpPr>
          <p:nvPr/>
        </p:nvCxnSpPr>
        <p:spPr>
          <a:xfrm flipH="1" rot="-5400000">
            <a:off x="3808101" y="1886653"/>
            <a:ext cx="905700" cy="1597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1099" name="Google Shape;1099;p2"/>
          <p:cNvGrpSpPr/>
          <p:nvPr/>
        </p:nvGrpSpPr>
        <p:grpSpPr>
          <a:xfrm>
            <a:off x="4992115" y="2707933"/>
            <a:ext cx="2709164" cy="874333"/>
            <a:chOff x="1866688" y="1482486"/>
            <a:chExt cx="2821545" cy="1011329"/>
          </a:xfrm>
        </p:grpSpPr>
        <p:sp>
          <p:nvSpPr>
            <p:cNvPr id="1098" name="Google Shape;1098;p2"/>
            <p:cNvSpPr/>
            <p:nvPr/>
          </p:nvSpPr>
          <p:spPr>
            <a:xfrm>
              <a:off x="1937109" y="1537634"/>
              <a:ext cx="2624564" cy="885401"/>
            </a:xfrm>
            <a:prstGeom prst="roundRect">
              <a:avLst>
                <a:gd fmla="val 50000" name="adj"/>
              </a:avLst>
            </a:prstGeom>
            <a:solidFill>
              <a:srgbClr val="FBE4D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"/>
            <p:cNvSpPr/>
            <p:nvPr/>
          </p:nvSpPr>
          <p:spPr>
            <a:xfrm rot="-841445">
              <a:off x="3961762" y="1545450"/>
              <a:ext cx="628559" cy="885401"/>
            </a:xfrm>
            <a:prstGeom prst="arc">
              <a:avLst>
                <a:gd fmla="val 16644211" name="adj1"/>
                <a:gd fmla="val 0" name="adj2"/>
              </a:avLst>
            </a:prstGeom>
            <a:solidFill>
              <a:srgbClr val="FBE4D4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"/>
            <p:cNvSpPr/>
            <p:nvPr/>
          </p:nvSpPr>
          <p:spPr>
            <a:xfrm rot="10071649">
              <a:off x="1952765" y="1545399"/>
              <a:ext cx="628631" cy="885502"/>
            </a:xfrm>
            <a:prstGeom prst="arc">
              <a:avLst>
                <a:gd fmla="val 16428356" name="adj1"/>
                <a:gd fmla="val 21585027" name="adj2"/>
              </a:avLst>
            </a:prstGeom>
            <a:solidFill>
              <a:srgbClr val="FBE4D4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2248299" y="1802058"/>
              <a:ext cx="2090021" cy="361861"/>
            </a:xfrm>
            <a:prstGeom prst="rect">
              <a:avLst/>
            </a:prstGeom>
            <a:solidFill>
              <a:srgbClr val="FBE4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Root Causes Analysis</a:t>
              </a:r>
              <a:endParaRPr/>
            </a:p>
          </p:txBody>
        </p:sp>
      </p:grpSp>
      <p:cxnSp>
        <p:nvCxnSpPr>
          <p:cNvPr id="1103" name="Google Shape;1103;p2"/>
          <p:cNvCxnSpPr>
            <a:stCxn id="1093" idx="2"/>
          </p:cNvCxnSpPr>
          <p:nvPr/>
        </p:nvCxnSpPr>
        <p:spPr>
          <a:xfrm rot="5400000">
            <a:off x="8113218" y="1740214"/>
            <a:ext cx="878700" cy="194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04" name="Google Shape;1104;p2"/>
          <p:cNvCxnSpPr/>
          <p:nvPr/>
        </p:nvCxnSpPr>
        <p:spPr>
          <a:xfrm flipH="1">
            <a:off x="6327289" y="2461295"/>
            <a:ext cx="6210" cy="17338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105" name="Google Shape;1105;p2"/>
          <p:cNvSpPr/>
          <p:nvPr/>
        </p:nvSpPr>
        <p:spPr>
          <a:xfrm>
            <a:off x="585215" y="1605384"/>
            <a:ext cx="959974" cy="823079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"/>
          <p:cNvSpPr/>
          <p:nvPr/>
        </p:nvSpPr>
        <p:spPr>
          <a:xfrm>
            <a:off x="517728" y="1188749"/>
            <a:ext cx="1181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7A7A"/>
              </a:buClr>
              <a:buSzPts val="1800"/>
              <a:buFont typeface="Arial Rounded"/>
              <a:buNone/>
            </a:pPr>
            <a:r>
              <a:rPr b="1" i="0" lang="en-US" sz="1800" u="none" cap="none" strike="noStrike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STAGE 1</a:t>
            </a:r>
            <a:endParaRPr/>
          </a:p>
        </p:txBody>
      </p:sp>
      <p:sp>
        <p:nvSpPr>
          <p:cNvPr id="1107" name="Google Shape;1107;p2"/>
          <p:cNvSpPr/>
          <p:nvPr/>
        </p:nvSpPr>
        <p:spPr>
          <a:xfrm>
            <a:off x="127326" y="2553110"/>
            <a:ext cx="197229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IDENTIFICATION: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DEFINE &amp; ANALYZE</a:t>
            </a:r>
            <a:endParaRPr/>
          </a:p>
        </p:txBody>
      </p:sp>
      <p:pic>
        <p:nvPicPr>
          <p:cNvPr id="1108" name="Google Shape;1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355" y="3653349"/>
            <a:ext cx="486100" cy="48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9" name="Google Shape;1109;p2"/>
          <p:cNvGrpSpPr/>
          <p:nvPr/>
        </p:nvGrpSpPr>
        <p:grpSpPr>
          <a:xfrm>
            <a:off x="2387845" y="3913614"/>
            <a:ext cx="2201331" cy="880375"/>
            <a:chOff x="1866688" y="1482486"/>
            <a:chExt cx="2821545" cy="1011329"/>
          </a:xfrm>
        </p:grpSpPr>
        <p:sp>
          <p:nvSpPr>
            <p:cNvPr id="1110" name="Google Shape;1110;p2"/>
            <p:cNvSpPr/>
            <p:nvPr/>
          </p:nvSpPr>
          <p:spPr>
            <a:xfrm>
              <a:off x="1937109" y="1537634"/>
              <a:ext cx="2624564" cy="885401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"/>
            <p:cNvSpPr/>
            <p:nvPr/>
          </p:nvSpPr>
          <p:spPr>
            <a:xfrm rot="-841445">
              <a:off x="3961762" y="1545450"/>
              <a:ext cx="628559" cy="885401"/>
            </a:xfrm>
            <a:prstGeom prst="arc">
              <a:avLst>
                <a:gd fmla="val 16644211" name="adj1"/>
                <a:gd fmla="val 0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"/>
            <p:cNvSpPr/>
            <p:nvPr/>
          </p:nvSpPr>
          <p:spPr>
            <a:xfrm rot="10071649">
              <a:off x="1952765" y="1545399"/>
              <a:ext cx="628631" cy="885502"/>
            </a:xfrm>
            <a:prstGeom prst="arc">
              <a:avLst>
                <a:gd fmla="val 16428356" name="adj1"/>
                <a:gd fmla="val 21585027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2159999" y="1685789"/>
              <a:ext cx="2171121" cy="624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Developing Alternatives</a:t>
              </a:r>
              <a:endParaRPr/>
            </a:p>
          </p:txBody>
        </p:sp>
      </p:grpSp>
      <p:grpSp>
        <p:nvGrpSpPr>
          <p:cNvPr id="1114" name="Google Shape;1114;p2"/>
          <p:cNvGrpSpPr/>
          <p:nvPr/>
        </p:nvGrpSpPr>
        <p:grpSpPr>
          <a:xfrm>
            <a:off x="5314526" y="3894680"/>
            <a:ext cx="2201331" cy="880375"/>
            <a:chOff x="1866688" y="1482486"/>
            <a:chExt cx="2821545" cy="1011329"/>
          </a:xfrm>
        </p:grpSpPr>
        <p:sp>
          <p:nvSpPr>
            <p:cNvPr id="1115" name="Google Shape;1115;p2"/>
            <p:cNvSpPr/>
            <p:nvPr/>
          </p:nvSpPr>
          <p:spPr>
            <a:xfrm>
              <a:off x="1937109" y="1537634"/>
              <a:ext cx="2624564" cy="885401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"/>
            <p:cNvSpPr/>
            <p:nvPr/>
          </p:nvSpPr>
          <p:spPr>
            <a:xfrm rot="-841445">
              <a:off x="3961762" y="1545450"/>
              <a:ext cx="628559" cy="885401"/>
            </a:xfrm>
            <a:prstGeom prst="arc">
              <a:avLst>
                <a:gd fmla="val 16644211" name="adj1"/>
                <a:gd fmla="val 0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"/>
            <p:cNvSpPr/>
            <p:nvPr/>
          </p:nvSpPr>
          <p:spPr>
            <a:xfrm rot="10071649">
              <a:off x="1952765" y="1545399"/>
              <a:ext cx="628631" cy="885502"/>
            </a:xfrm>
            <a:prstGeom prst="arc">
              <a:avLst>
                <a:gd fmla="val 16428356" name="adj1"/>
                <a:gd fmla="val 21585027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2258269" y="1701625"/>
              <a:ext cx="2055156" cy="624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Problem Solution </a:t>
              </a:r>
              <a:endParaRPr/>
            </a:p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(Idea Innovation)</a:t>
              </a:r>
              <a:endParaRPr/>
            </a:p>
          </p:txBody>
        </p:sp>
      </p:grpSp>
      <p:grpSp>
        <p:nvGrpSpPr>
          <p:cNvPr id="1119" name="Google Shape;1119;p2"/>
          <p:cNvGrpSpPr/>
          <p:nvPr/>
        </p:nvGrpSpPr>
        <p:grpSpPr>
          <a:xfrm>
            <a:off x="8381004" y="3910190"/>
            <a:ext cx="2201331" cy="880375"/>
            <a:chOff x="1866688" y="1482486"/>
            <a:chExt cx="2821545" cy="1011329"/>
          </a:xfrm>
        </p:grpSpPr>
        <p:sp>
          <p:nvSpPr>
            <p:cNvPr id="1120" name="Google Shape;1120;p2"/>
            <p:cNvSpPr/>
            <p:nvPr/>
          </p:nvSpPr>
          <p:spPr>
            <a:xfrm>
              <a:off x="1937109" y="1537634"/>
              <a:ext cx="2624564" cy="885401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"/>
            <p:cNvSpPr/>
            <p:nvPr/>
          </p:nvSpPr>
          <p:spPr>
            <a:xfrm rot="-841445">
              <a:off x="3961762" y="1545450"/>
              <a:ext cx="628559" cy="885401"/>
            </a:xfrm>
            <a:prstGeom prst="arc">
              <a:avLst>
                <a:gd fmla="val 16644211" name="adj1"/>
                <a:gd fmla="val 0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"/>
            <p:cNvSpPr/>
            <p:nvPr/>
          </p:nvSpPr>
          <p:spPr>
            <a:xfrm rot="10071649">
              <a:off x="1952765" y="1545399"/>
              <a:ext cx="628631" cy="885502"/>
            </a:xfrm>
            <a:prstGeom prst="arc">
              <a:avLst>
                <a:gd fmla="val 16428356" name="adj1"/>
                <a:gd fmla="val 21585027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2145213" y="1671292"/>
              <a:ext cx="2334082" cy="624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Developing New Work Unit Model </a:t>
              </a:r>
              <a:endParaRPr/>
            </a:p>
          </p:txBody>
        </p:sp>
      </p:grpSp>
      <p:sp>
        <p:nvSpPr>
          <p:cNvPr id="1124" name="Google Shape;1124;p2"/>
          <p:cNvSpPr/>
          <p:nvPr/>
        </p:nvSpPr>
        <p:spPr>
          <a:xfrm>
            <a:off x="596291" y="3470795"/>
            <a:ext cx="959974" cy="823079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"/>
          <p:cNvSpPr/>
          <p:nvPr/>
        </p:nvSpPr>
        <p:spPr>
          <a:xfrm>
            <a:off x="528804" y="3054160"/>
            <a:ext cx="1181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7A7A"/>
              </a:buClr>
              <a:buSzPts val="1800"/>
              <a:buFont typeface="Arial Rounded"/>
              <a:buNone/>
            </a:pPr>
            <a:r>
              <a:rPr b="1" i="0" lang="en-US" sz="1800" u="none" cap="none" strike="noStrike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STAGE 2</a:t>
            </a:r>
            <a:endParaRPr/>
          </a:p>
        </p:txBody>
      </p:sp>
      <p:sp>
        <p:nvSpPr>
          <p:cNvPr id="1126" name="Google Shape;1126;p2"/>
          <p:cNvSpPr/>
          <p:nvPr/>
        </p:nvSpPr>
        <p:spPr>
          <a:xfrm>
            <a:off x="138402" y="4418521"/>
            <a:ext cx="197229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IDEATION: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IDEA INNOVATION</a:t>
            </a:r>
            <a:endParaRPr/>
          </a:p>
        </p:txBody>
      </p:sp>
      <p:sp>
        <p:nvSpPr>
          <p:cNvPr id="1127" name="Google Shape;1127;p2"/>
          <p:cNvSpPr/>
          <p:nvPr/>
        </p:nvSpPr>
        <p:spPr>
          <a:xfrm>
            <a:off x="594825" y="5322506"/>
            <a:ext cx="959974" cy="823079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"/>
          <p:cNvSpPr/>
          <p:nvPr/>
        </p:nvSpPr>
        <p:spPr>
          <a:xfrm>
            <a:off x="527338" y="4905871"/>
            <a:ext cx="1181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7A7A"/>
              </a:buClr>
              <a:buSzPts val="1800"/>
              <a:buFont typeface="Arial Rounded"/>
              <a:buNone/>
            </a:pPr>
            <a:r>
              <a:rPr b="1" i="0" lang="en-US" sz="1800" u="none" cap="none" strike="noStrike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STAGE 3</a:t>
            </a:r>
            <a:endParaRPr/>
          </a:p>
        </p:txBody>
      </p:sp>
      <p:sp>
        <p:nvSpPr>
          <p:cNvPr id="1129" name="Google Shape;1129;p2"/>
          <p:cNvSpPr/>
          <p:nvPr/>
        </p:nvSpPr>
        <p:spPr>
          <a:xfrm>
            <a:off x="9283" y="6235664"/>
            <a:ext cx="225082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EXECUTION PLAN: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ACTION PLAN DEVELOPMENT</a:t>
            </a:r>
            <a:endParaRPr/>
          </a:p>
        </p:txBody>
      </p:sp>
      <p:pic>
        <p:nvPicPr>
          <p:cNvPr id="1130" name="Google Shape;11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86" y="5446408"/>
            <a:ext cx="475024" cy="4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88" y="1739316"/>
            <a:ext cx="546879" cy="546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"/>
          <p:cNvGrpSpPr/>
          <p:nvPr/>
        </p:nvGrpSpPr>
        <p:grpSpPr>
          <a:xfrm>
            <a:off x="2843015" y="5460430"/>
            <a:ext cx="2151236" cy="880375"/>
            <a:chOff x="1866688" y="1482486"/>
            <a:chExt cx="2821545" cy="1011329"/>
          </a:xfrm>
        </p:grpSpPr>
        <p:sp>
          <p:nvSpPr>
            <p:cNvPr id="1133" name="Google Shape;1133;p2"/>
            <p:cNvSpPr/>
            <p:nvPr/>
          </p:nvSpPr>
          <p:spPr>
            <a:xfrm>
              <a:off x="1937109" y="1537634"/>
              <a:ext cx="2624564" cy="885401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"/>
            <p:cNvSpPr/>
            <p:nvPr/>
          </p:nvSpPr>
          <p:spPr>
            <a:xfrm rot="-841445">
              <a:off x="3961762" y="1545450"/>
              <a:ext cx="628559" cy="885401"/>
            </a:xfrm>
            <a:prstGeom prst="arc">
              <a:avLst>
                <a:gd fmla="val 16644211" name="adj1"/>
                <a:gd fmla="val 0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"/>
            <p:cNvSpPr/>
            <p:nvPr/>
          </p:nvSpPr>
          <p:spPr>
            <a:xfrm rot="10071649">
              <a:off x="1952765" y="1545399"/>
              <a:ext cx="628631" cy="885502"/>
            </a:xfrm>
            <a:prstGeom prst="arc">
              <a:avLst>
                <a:gd fmla="val 16428356" name="adj1"/>
                <a:gd fmla="val 21585027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2164636" y="1805228"/>
              <a:ext cx="2171121" cy="359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Risk Mitigation</a:t>
              </a:r>
              <a:endParaRPr/>
            </a:p>
          </p:txBody>
        </p:sp>
      </p:grpSp>
      <p:grpSp>
        <p:nvGrpSpPr>
          <p:cNvPr id="1137" name="Google Shape;1137;p2"/>
          <p:cNvGrpSpPr/>
          <p:nvPr/>
        </p:nvGrpSpPr>
        <p:grpSpPr>
          <a:xfrm>
            <a:off x="5375183" y="5454699"/>
            <a:ext cx="2153501" cy="880375"/>
            <a:chOff x="1866688" y="1482486"/>
            <a:chExt cx="2821545" cy="1011329"/>
          </a:xfrm>
        </p:grpSpPr>
        <p:sp>
          <p:nvSpPr>
            <p:cNvPr id="1138" name="Google Shape;1138;p2"/>
            <p:cNvSpPr/>
            <p:nvPr/>
          </p:nvSpPr>
          <p:spPr>
            <a:xfrm>
              <a:off x="1937109" y="1537634"/>
              <a:ext cx="2624564" cy="885401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"/>
            <p:cNvSpPr/>
            <p:nvPr/>
          </p:nvSpPr>
          <p:spPr>
            <a:xfrm rot="-841445">
              <a:off x="3961762" y="1545450"/>
              <a:ext cx="628559" cy="885401"/>
            </a:xfrm>
            <a:prstGeom prst="arc">
              <a:avLst>
                <a:gd fmla="val 16644211" name="adj1"/>
                <a:gd fmla="val 0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"/>
            <p:cNvSpPr/>
            <p:nvPr/>
          </p:nvSpPr>
          <p:spPr>
            <a:xfrm rot="10071649">
              <a:off x="1952765" y="1545399"/>
              <a:ext cx="628631" cy="885502"/>
            </a:xfrm>
            <a:prstGeom prst="arc">
              <a:avLst>
                <a:gd fmla="val 16428356" name="adj1"/>
                <a:gd fmla="val 21585027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2248786" y="1669948"/>
              <a:ext cx="2194137" cy="624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Developing Action Plan</a:t>
              </a:r>
              <a:endParaRPr/>
            </a:p>
          </p:txBody>
        </p:sp>
      </p:grpSp>
      <p:cxnSp>
        <p:nvCxnSpPr>
          <p:cNvPr id="1142" name="Google Shape;1142;p2"/>
          <p:cNvCxnSpPr>
            <a:endCxn id="1110" idx="0"/>
          </p:cNvCxnSpPr>
          <p:nvPr/>
        </p:nvCxnSpPr>
        <p:spPr>
          <a:xfrm flipH="1">
            <a:off x="3466611" y="3706621"/>
            <a:ext cx="2730600" cy="255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43" name="Google Shape;1143;p2"/>
          <p:cNvCxnSpPr/>
          <p:nvPr/>
        </p:nvCxnSpPr>
        <p:spPr>
          <a:xfrm>
            <a:off x="4661877" y="4323274"/>
            <a:ext cx="620841" cy="479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44" name="Google Shape;1144;p2"/>
          <p:cNvCxnSpPr/>
          <p:nvPr/>
        </p:nvCxnSpPr>
        <p:spPr>
          <a:xfrm rot="10800000">
            <a:off x="4936081" y="5913930"/>
            <a:ext cx="433386" cy="6485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45" name="Google Shape;1145;p2"/>
          <p:cNvCxnSpPr/>
          <p:nvPr/>
        </p:nvCxnSpPr>
        <p:spPr>
          <a:xfrm flipH="1">
            <a:off x="6355705" y="3698576"/>
            <a:ext cx="6210" cy="17338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46" name="Google Shape;1146;p2"/>
          <p:cNvCxnSpPr>
            <a:endCxn id="1120" idx="0"/>
          </p:cNvCxnSpPr>
          <p:nvPr/>
        </p:nvCxnSpPr>
        <p:spPr>
          <a:xfrm>
            <a:off x="6509270" y="3692397"/>
            <a:ext cx="2950500" cy="26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47" name="Google Shape;1147;p2"/>
          <p:cNvCxnSpPr>
            <a:endCxn id="1133" idx="0"/>
          </p:cNvCxnSpPr>
          <p:nvPr/>
        </p:nvCxnSpPr>
        <p:spPr>
          <a:xfrm flipH="1">
            <a:off x="3897232" y="5088437"/>
            <a:ext cx="2210100" cy="420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48" name="Google Shape;1148;p2"/>
          <p:cNvCxnSpPr>
            <a:endCxn id="1149" idx="0"/>
          </p:cNvCxnSpPr>
          <p:nvPr/>
        </p:nvCxnSpPr>
        <p:spPr>
          <a:xfrm>
            <a:off x="6566575" y="5090043"/>
            <a:ext cx="2460600" cy="406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1150" name="Google Shape;1150;p2"/>
          <p:cNvGrpSpPr/>
          <p:nvPr/>
        </p:nvGrpSpPr>
        <p:grpSpPr>
          <a:xfrm>
            <a:off x="7948409" y="5448236"/>
            <a:ext cx="2201331" cy="880375"/>
            <a:chOff x="1866688" y="1482486"/>
            <a:chExt cx="2821545" cy="1011329"/>
          </a:xfrm>
        </p:grpSpPr>
        <p:sp>
          <p:nvSpPr>
            <p:cNvPr id="1149" name="Google Shape;1149;p2"/>
            <p:cNvSpPr/>
            <p:nvPr/>
          </p:nvSpPr>
          <p:spPr>
            <a:xfrm>
              <a:off x="1937109" y="1537634"/>
              <a:ext cx="2624564" cy="885401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"/>
            <p:cNvSpPr/>
            <p:nvPr/>
          </p:nvSpPr>
          <p:spPr>
            <a:xfrm rot="-841445">
              <a:off x="3961762" y="1545450"/>
              <a:ext cx="628559" cy="885401"/>
            </a:xfrm>
            <a:prstGeom prst="arc">
              <a:avLst>
                <a:gd fmla="val 16644211" name="adj1"/>
                <a:gd fmla="val 0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"/>
            <p:cNvSpPr/>
            <p:nvPr/>
          </p:nvSpPr>
          <p:spPr>
            <a:xfrm rot="10071649">
              <a:off x="1952765" y="1545399"/>
              <a:ext cx="628631" cy="885502"/>
            </a:xfrm>
            <a:prstGeom prst="arc">
              <a:avLst>
                <a:gd fmla="val 16428356" name="adj1"/>
                <a:gd fmla="val 21585027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9A1F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248786" y="1669948"/>
              <a:ext cx="2194137" cy="636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Responsibility</a:t>
              </a:r>
              <a:r>
                <a:rPr b="1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Matrix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54" name="Google Shape;1154;p2"/>
          <p:cNvCxnSpPr/>
          <p:nvPr/>
        </p:nvCxnSpPr>
        <p:spPr>
          <a:xfrm>
            <a:off x="6336887" y="5090537"/>
            <a:ext cx="7542" cy="355871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55" name="Google Shape;1155;p2"/>
          <p:cNvCxnSpPr/>
          <p:nvPr/>
        </p:nvCxnSpPr>
        <p:spPr>
          <a:xfrm>
            <a:off x="7497327" y="5878973"/>
            <a:ext cx="506023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56" name="Google Shape;1156;p2"/>
          <p:cNvCxnSpPr/>
          <p:nvPr/>
        </p:nvCxnSpPr>
        <p:spPr>
          <a:xfrm>
            <a:off x="7540194" y="4352054"/>
            <a:ext cx="620841" cy="479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17ec1b0244_0_0"/>
          <p:cNvSpPr txBox="1"/>
          <p:nvPr/>
        </p:nvSpPr>
        <p:spPr>
          <a:xfrm>
            <a:off x="124652" y="42443"/>
            <a:ext cx="64764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Matriks Tanggung Jawab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6" name="Google Shape;1296;g117ec1b0244_0_0"/>
          <p:cNvGraphicFramePr/>
          <p:nvPr/>
        </p:nvGraphicFramePr>
        <p:xfrm>
          <a:off x="443979" y="118457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{8BF66D11-C67C-4DE7-B79A-872C415D0387}</a:tableStyleId>
              </a:tblPr>
              <a:tblGrid>
                <a:gridCol w="2544500"/>
                <a:gridCol w="2376750"/>
                <a:gridCol w="2348525"/>
                <a:gridCol w="1990750"/>
                <a:gridCol w="2082950"/>
              </a:tblGrid>
              <a:tr h="92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AKTIVITAS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RESPONSIBLE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ACCOUNTABLE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CONSULTED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INFORMED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126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 anchor="ctr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750" marL="38750">
                    <a:lnL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17ec1b0244_0_19"/>
          <p:cNvSpPr txBox="1"/>
          <p:nvPr/>
        </p:nvSpPr>
        <p:spPr>
          <a:xfrm>
            <a:off x="124652" y="42443"/>
            <a:ext cx="64764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Hasil Pembelajaran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17ec1b0244_0_25"/>
          <p:cNvSpPr txBox="1"/>
          <p:nvPr/>
        </p:nvSpPr>
        <p:spPr>
          <a:xfrm>
            <a:off x="124652" y="42443"/>
            <a:ext cx="64764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Rencana Pengembangan Diri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20"/>
          <p:cNvSpPr txBox="1"/>
          <p:nvPr>
            <p:ph type="title"/>
          </p:nvPr>
        </p:nvSpPr>
        <p:spPr>
          <a:xfrm>
            <a:off x="789102" y="2649243"/>
            <a:ext cx="10613796" cy="44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TERIMA KASIH</a:t>
            </a:r>
            <a:endParaRPr/>
          </a:p>
        </p:txBody>
      </p:sp>
      <p:sp>
        <p:nvSpPr>
          <p:cNvPr id="1314" name="Google Shape;1314;p20"/>
          <p:cNvSpPr txBox="1"/>
          <p:nvPr>
            <p:ph idx="12" type="sldNum"/>
          </p:nvPr>
        </p:nvSpPr>
        <p:spPr>
          <a:xfrm>
            <a:off x="11470269" y="6286037"/>
            <a:ext cx="3810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"/>
          <p:cNvSpPr txBox="1"/>
          <p:nvPr>
            <p:ph type="title"/>
          </p:nvPr>
        </p:nvSpPr>
        <p:spPr>
          <a:xfrm>
            <a:off x="728885" y="428463"/>
            <a:ext cx="8784771" cy="422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 cap="none">
                <a:latin typeface="Arial Rounded"/>
                <a:ea typeface="Arial Rounded"/>
                <a:cs typeface="Arial Rounded"/>
                <a:sym typeface="Arial Rounded"/>
              </a:rPr>
              <a:t>DAFTAR ISI</a:t>
            </a:r>
            <a:endParaRPr/>
          </a:p>
        </p:txBody>
      </p:sp>
      <p:pic>
        <p:nvPicPr>
          <p:cNvPr id="1162" name="Google Shape;1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61" y="1058503"/>
            <a:ext cx="927797" cy="768169"/>
          </a:xfrm>
          <a:custGeom>
            <a:rect b="b" l="l" r="r" t="t"/>
            <a:pathLst>
              <a:path extrusionOk="0" h="1993900" w="2408239">
                <a:moveTo>
                  <a:pt x="0" y="0"/>
                </a:moveTo>
                <a:lnTo>
                  <a:pt x="2408239" y="0"/>
                </a:lnTo>
                <a:lnTo>
                  <a:pt x="2408239" y="1993900"/>
                </a:lnTo>
                <a:lnTo>
                  <a:pt x="0" y="1993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63" name="Google Shape;1163;p3"/>
          <p:cNvSpPr txBox="1"/>
          <p:nvPr/>
        </p:nvSpPr>
        <p:spPr>
          <a:xfrm>
            <a:off x="1317133" y="1241897"/>
            <a:ext cx="6591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1. </a:t>
            </a:r>
            <a:endParaRPr/>
          </a:p>
        </p:txBody>
      </p:sp>
      <p:sp>
        <p:nvSpPr>
          <p:cNvPr id="1164" name="Google Shape;1164;p3"/>
          <p:cNvSpPr/>
          <p:nvPr/>
        </p:nvSpPr>
        <p:spPr>
          <a:xfrm>
            <a:off x="1825718" y="1241897"/>
            <a:ext cx="24502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RUANG LINGKUP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PROYEK</a:t>
            </a:r>
            <a:endParaRPr/>
          </a:p>
        </p:txBody>
      </p:sp>
      <p:sp>
        <p:nvSpPr>
          <p:cNvPr id="1165" name="Google Shape;1165;p3"/>
          <p:cNvSpPr txBox="1"/>
          <p:nvPr/>
        </p:nvSpPr>
        <p:spPr>
          <a:xfrm>
            <a:off x="728885" y="1883961"/>
            <a:ext cx="3374967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Ringkasan Proyek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Sasaran Project Assignment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Manfaat Project Assignment</a:t>
            </a:r>
            <a:endParaRPr/>
          </a:p>
        </p:txBody>
      </p:sp>
      <p:pic>
        <p:nvPicPr>
          <p:cNvPr id="1166" name="Google Shape;1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131" y="1708975"/>
            <a:ext cx="927797" cy="768169"/>
          </a:xfrm>
          <a:custGeom>
            <a:rect b="b" l="l" r="r" t="t"/>
            <a:pathLst>
              <a:path extrusionOk="0" h="1993900" w="2408239">
                <a:moveTo>
                  <a:pt x="0" y="0"/>
                </a:moveTo>
                <a:lnTo>
                  <a:pt x="2408239" y="0"/>
                </a:lnTo>
                <a:lnTo>
                  <a:pt x="2408239" y="1993900"/>
                </a:lnTo>
                <a:lnTo>
                  <a:pt x="0" y="1993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67" name="Google Shape;1167;p3"/>
          <p:cNvSpPr txBox="1"/>
          <p:nvPr/>
        </p:nvSpPr>
        <p:spPr>
          <a:xfrm>
            <a:off x="4191152" y="1892369"/>
            <a:ext cx="6591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2. </a:t>
            </a:r>
            <a:endParaRPr/>
          </a:p>
        </p:txBody>
      </p:sp>
      <p:sp>
        <p:nvSpPr>
          <p:cNvPr id="1168" name="Google Shape;1168;p3"/>
          <p:cNvSpPr/>
          <p:nvPr/>
        </p:nvSpPr>
        <p:spPr>
          <a:xfrm>
            <a:off x="4699736" y="1892369"/>
            <a:ext cx="408293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STAGE 1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IDENTIFICATION: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DEFINE - ANALYZE</a:t>
            </a:r>
            <a:endParaRPr/>
          </a:p>
        </p:txBody>
      </p:sp>
      <p:sp>
        <p:nvSpPr>
          <p:cNvPr id="1169" name="Google Shape;1169;p3"/>
          <p:cNvSpPr txBox="1"/>
          <p:nvPr/>
        </p:nvSpPr>
        <p:spPr>
          <a:xfrm>
            <a:off x="3832853" y="2580266"/>
            <a:ext cx="3572053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Unit Direction 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Unit Model As Is Mapping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Problem</a:t>
            </a:r>
            <a:endParaRPr/>
          </a:p>
        </p:txBody>
      </p:sp>
      <p:pic>
        <p:nvPicPr>
          <p:cNvPr id="1170" name="Google Shape;11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8880" y="3440218"/>
            <a:ext cx="927797" cy="768169"/>
          </a:xfrm>
          <a:custGeom>
            <a:rect b="b" l="l" r="r" t="t"/>
            <a:pathLst>
              <a:path extrusionOk="0" h="1993900" w="2408239">
                <a:moveTo>
                  <a:pt x="0" y="0"/>
                </a:moveTo>
                <a:lnTo>
                  <a:pt x="2408239" y="0"/>
                </a:lnTo>
                <a:lnTo>
                  <a:pt x="2408239" y="1993900"/>
                </a:lnTo>
                <a:lnTo>
                  <a:pt x="0" y="1993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71" name="Google Shape;1171;p3"/>
          <p:cNvSpPr txBox="1"/>
          <p:nvPr/>
        </p:nvSpPr>
        <p:spPr>
          <a:xfrm>
            <a:off x="6596552" y="3623612"/>
            <a:ext cx="6591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3. </a:t>
            </a:r>
            <a:endParaRPr/>
          </a:p>
        </p:txBody>
      </p:sp>
      <p:sp>
        <p:nvSpPr>
          <p:cNvPr id="1172" name="Google Shape;1172;p3"/>
          <p:cNvSpPr/>
          <p:nvPr/>
        </p:nvSpPr>
        <p:spPr>
          <a:xfrm>
            <a:off x="7105136" y="3623612"/>
            <a:ext cx="319549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STAGE 2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IDEATION: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IDEA INNOVATION</a:t>
            </a:r>
            <a:endParaRPr/>
          </a:p>
        </p:txBody>
      </p:sp>
      <p:sp>
        <p:nvSpPr>
          <p:cNvPr id="1173" name="Google Shape;1173;p3"/>
          <p:cNvSpPr txBox="1"/>
          <p:nvPr/>
        </p:nvSpPr>
        <p:spPr>
          <a:xfrm>
            <a:off x="6181885" y="4301814"/>
            <a:ext cx="3374967" cy="958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Alternative &amp; Criteria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Innovation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WUMC </a:t>
            </a:r>
            <a:endParaRPr/>
          </a:p>
        </p:txBody>
      </p:sp>
      <p:pic>
        <p:nvPicPr>
          <p:cNvPr id="1174" name="Google Shape;11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0596" y="4558725"/>
            <a:ext cx="927797" cy="768169"/>
          </a:xfrm>
          <a:custGeom>
            <a:rect b="b" l="l" r="r" t="t"/>
            <a:pathLst>
              <a:path extrusionOk="0" h="1993900" w="2408239">
                <a:moveTo>
                  <a:pt x="0" y="0"/>
                </a:moveTo>
                <a:lnTo>
                  <a:pt x="2408239" y="0"/>
                </a:lnTo>
                <a:lnTo>
                  <a:pt x="2408239" y="1993900"/>
                </a:lnTo>
                <a:lnTo>
                  <a:pt x="0" y="1993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75" name="Google Shape;1175;p3"/>
          <p:cNvSpPr txBox="1"/>
          <p:nvPr/>
        </p:nvSpPr>
        <p:spPr>
          <a:xfrm>
            <a:off x="9048268" y="4742119"/>
            <a:ext cx="6591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4. </a:t>
            </a:r>
            <a:endParaRPr/>
          </a:p>
        </p:txBody>
      </p:sp>
      <p:sp>
        <p:nvSpPr>
          <p:cNvPr id="1176" name="Google Shape;1176;p3"/>
          <p:cNvSpPr/>
          <p:nvPr/>
        </p:nvSpPr>
        <p:spPr>
          <a:xfrm>
            <a:off x="9556852" y="4742119"/>
            <a:ext cx="278310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STAGE 3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EXECUTION PLAN: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7A7A"/>
                </a:solidFill>
                <a:latin typeface="Arial Rounded"/>
                <a:ea typeface="Arial Rounded"/>
                <a:cs typeface="Arial Rounded"/>
                <a:sym typeface="Arial Rounded"/>
              </a:rPr>
              <a:t>ACTION PLAN </a:t>
            </a:r>
            <a:endParaRPr/>
          </a:p>
        </p:txBody>
      </p:sp>
      <p:sp>
        <p:nvSpPr>
          <p:cNvPr id="1177" name="Google Shape;1177;p3"/>
          <p:cNvSpPr txBox="1"/>
          <p:nvPr/>
        </p:nvSpPr>
        <p:spPr>
          <a:xfrm>
            <a:off x="9110412" y="5480783"/>
            <a:ext cx="3374967" cy="958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Plan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Responsibility Matrix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"/>
          <p:cNvSpPr txBox="1"/>
          <p:nvPr>
            <p:ph type="title"/>
          </p:nvPr>
        </p:nvSpPr>
        <p:spPr>
          <a:xfrm>
            <a:off x="3789218" y="2470911"/>
            <a:ext cx="5144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RUANG LINGKUP </a:t>
            </a:r>
            <a:br>
              <a:rPr lang="en-US" sz="4400"/>
            </a:br>
            <a:r>
              <a:rPr lang="en-US" sz="4400"/>
              <a:t>PROYEK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"/>
          <p:cNvSpPr txBox="1"/>
          <p:nvPr/>
        </p:nvSpPr>
        <p:spPr>
          <a:xfrm>
            <a:off x="189006" y="0"/>
            <a:ext cx="12560968" cy="725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Ringkasan Proyek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5"/>
          <p:cNvSpPr txBox="1"/>
          <p:nvPr/>
        </p:nvSpPr>
        <p:spPr>
          <a:xfrm>
            <a:off x="585390" y="1546096"/>
            <a:ext cx="11202057" cy="4505569"/>
          </a:xfrm>
          <a:prstGeom prst="rect">
            <a:avLst/>
          </a:prstGeom>
          <a:noFill/>
          <a:ln cap="rnd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Berisi rangkuman Proposal Project Assignment yang dijelaskan dengan kerangka 5 W dan 1 H 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What; Apa permasalahan yang terjadi</a:t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Who; Siapa saja unit kerja/ pihak-pihak yang terkait dengan permasalahan tersebut</a:t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Why; Apa hal-hal yang melatarbelakangi munculnya masalah (apa penyebab terjadinya masalah)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When; Gambaran kronologis masalah dalam kerangka waktu</a:t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Whom; Menjelaskan pihak-pihak yang bertanggung jawab untuk menyelesaikan persoalan/ yang akan dilibatkan dalam proyek</a:t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rPr i="1" lang="en-US" sz="1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How; Solusi apa yang dijalankan dan bagaimana Langkah-langkah kerja proyek</a:t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r">
              <a:lnSpc>
                <a:spcPct val="12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</a:pPr>
            <a:r>
              <a:t/>
            </a:r>
            <a:endParaRPr i="1"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5"/>
          <p:cNvSpPr/>
          <p:nvPr/>
        </p:nvSpPr>
        <p:spPr>
          <a:xfrm>
            <a:off x="189006" y="827860"/>
            <a:ext cx="76415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(Dikerjakan setelah selesai semua On The Job Assignment – Seperti Executive Summary)</a:t>
            </a:r>
            <a:endParaRPr b="1"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6"/>
          <p:cNvSpPr txBox="1"/>
          <p:nvPr/>
        </p:nvSpPr>
        <p:spPr>
          <a:xfrm>
            <a:off x="385009" y="1233583"/>
            <a:ext cx="11419063" cy="5117341"/>
          </a:xfrm>
          <a:prstGeom prst="rect">
            <a:avLst/>
          </a:prstGeom>
          <a:noFill/>
          <a:ln cap="rnd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Font typeface="Arial"/>
              <a:buChar char="•"/>
            </a:pPr>
            <a:r>
              <a:rPr b="1" lang="en-US" sz="18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Sasaran Proyek</a:t>
            </a:r>
            <a:endParaRPr b="1" sz="18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6928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(Tuliskan sasaran secara SMART yang akan dicapai melalui proyek ini dalam rangka menyelesaikan isu/ permasalahan yang telah dirumuskan)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Font typeface="Arial"/>
              <a:buChar char="•"/>
            </a:pPr>
            <a:r>
              <a:rPr b="1" lang="en-US" sz="18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Sasaran Pembelajaran</a:t>
            </a:r>
            <a:endParaRPr b="1" sz="18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6928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(Tuliskan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sasaran pengembangan kompetensi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ingin Anda capai  melalui pengerjaan proyek ini)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None/>
            </a:pPr>
            <a:r>
              <a:t/>
            </a:r>
            <a:endParaRPr b="1" sz="18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6"/>
          <p:cNvSpPr txBox="1"/>
          <p:nvPr/>
        </p:nvSpPr>
        <p:spPr>
          <a:xfrm>
            <a:off x="160254" y="0"/>
            <a:ext cx="6476488" cy="83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Sasaran Project Assigment</a:t>
            </a:r>
            <a:endParaRPr b="1"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7"/>
          <p:cNvSpPr txBox="1"/>
          <p:nvPr/>
        </p:nvSpPr>
        <p:spPr>
          <a:xfrm>
            <a:off x="385009" y="1233583"/>
            <a:ext cx="11419063" cy="5117341"/>
          </a:xfrm>
          <a:prstGeom prst="rect">
            <a:avLst/>
          </a:prstGeom>
          <a:noFill/>
          <a:ln cap="rnd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3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45"/>
              <a:buFont typeface="Arial"/>
              <a:buChar char="•"/>
            </a:pPr>
            <a:r>
              <a:rPr b="1" lang="en-US" sz="18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Manfaat Bagi Organisasi</a:t>
            </a:r>
            <a:endParaRPr b="1" sz="18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61950" lvl="1" marL="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(Tuliskan manfaat untuk organisasi yang akan terjadi apabila project tersebut mencapai sasaran)</a:t>
            </a:r>
            <a:endParaRPr b="1" i="0" sz="18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64" lvl="1" marL="74295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64" lvl="1" marL="74295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64" lvl="1" marL="74295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64" lvl="1" marL="74295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39" lvl="0" marL="34290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99945"/>
              <a:buFont typeface="Arial"/>
              <a:buChar char="•"/>
            </a:pPr>
            <a:r>
              <a:rPr b="1" lang="en-US" sz="18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Manfaat Bagi Pribadi</a:t>
            </a:r>
            <a:endParaRPr b="1" sz="18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61950" lvl="1" marL="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(Tuliskan manfaat bagi Anda apabila pencapaian kompetensi sesuai dengan sasaran pribadi)</a:t>
            </a:r>
            <a:endParaRPr b="1" i="0" sz="18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64" lvl="1" marL="74295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64" lvl="1" marL="74295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64" lvl="1" marL="74295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64" lvl="1" marL="74295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64" lvl="1" marL="742950" marR="0" rtl="0" algn="l">
              <a:lnSpc>
                <a:spcPct val="150000"/>
              </a:lnSpc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14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02" name="Google Shape;1202;p7"/>
          <p:cNvSpPr txBox="1"/>
          <p:nvPr/>
        </p:nvSpPr>
        <p:spPr>
          <a:xfrm>
            <a:off x="160254" y="0"/>
            <a:ext cx="6476488" cy="83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Manfaat Project Assigment</a:t>
            </a:r>
            <a:endParaRPr b="1"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8"/>
          <p:cNvSpPr txBox="1"/>
          <p:nvPr>
            <p:ph type="title"/>
          </p:nvPr>
        </p:nvSpPr>
        <p:spPr>
          <a:xfrm>
            <a:off x="3684587" y="1751318"/>
            <a:ext cx="6536634" cy="3321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sng" cap="none">
                <a:latin typeface="Arial Rounded"/>
                <a:ea typeface="Arial Rounded"/>
                <a:cs typeface="Arial Rounded"/>
                <a:sym typeface="Arial Rounded"/>
              </a:rPr>
              <a:t>Stage 1</a:t>
            </a:r>
            <a:br>
              <a:rPr b="1" lang="en-US" sz="36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3600" cap="none">
                <a:latin typeface="Arial Rounded"/>
                <a:ea typeface="Arial Rounded"/>
                <a:cs typeface="Arial Rounded"/>
                <a:sym typeface="Arial Rounded"/>
              </a:rPr>
              <a:t>IDENTIFICATION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9"/>
          <p:cNvSpPr txBox="1"/>
          <p:nvPr/>
        </p:nvSpPr>
        <p:spPr>
          <a:xfrm>
            <a:off x="160254" y="0"/>
            <a:ext cx="6476488" cy="83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Understanding Unit Direction</a:t>
            </a:r>
            <a:endParaRPr/>
          </a:p>
        </p:txBody>
      </p:sp>
      <p:sp>
        <p:nvSpPr>
          <p:cNvPr id="1214" name="Google Shape;1214;p9"/>
          <p:cNvSpPr/>
          <p:nvPr/>
        </p:nvSpPr>
        <p:spPr>
          <a:xfrm>
            <a:off x="332509" y="1429789"/>
            <a:ext cx="2576946" cy="5818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Cabang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9"/>
          <p:cNvSpPr/>
          <p:nvPr/>
        </p:nvSpPr>
        <p:spPr>
          <a:xfrm>
            <a:off x="3095105" y="1429789"/>
            <a:ext cx="8642466" cy="5818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(cabang yang dijadikan project assignment)</a:t>
            </a:r>
            <a:endParaRPr/>
          </a:p>
        </p:txBody>
      </p:sp>
      <p:sp>
        <p:nvSpPr>
          <p:cNvPr id="1216" name="Google Shape;1216;p9"/>
          <p:cNvSpPr/>
          <p:nvPr/>
        </p:nvSpPr>
        <p:spPr>
          <a:xfrm>
            <a:off x="332509" y="2267688"/>
            <a:ext cx="2576946" cy="5818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 Unit Kerja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9"/>
          <p:cNvSpPr/>
          <p:nvPr/>
        </p:nvSpPr>
        <p:spPr>
          <a:xfrm>
            <a:off x="3095105" y="2267688"/>
            <a:ext cx="8642466" cy="5818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 yang dijadikan project assignment)</a:t>
            </a:r>
            <a:endParaRPr/>
          </a:p>
        </p:txBody>
      </p:sp>
      <p:sp>
        <p:nvSpPr>
          <p:cNvPr id="1218" name="Google Shape;1218;p9"/>
          <p:cNvSpPr/>
          <p:nvPr/>
        </p:nvSpPr>
        <p:spPr>
          <a:xfrm>
            <a:off x="332509" y="3105587"/>
            <a:ext cx="2576946" cy="133340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Deskripsi Unit Kerja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9"/>
          <p:cNvSpPr/>
          <p:nvPr/>
        </p:nvSpPr>
        <p:spPr>
          <a:xfrm>
            <a:off x="3095105" y="3105587"/>
            <a:ext cx="8642466" cy="13334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(Pekerjaan dan tanggung jawab dari unit kerja object project assignment)</a:t>
            </a:r>
            <a:endParaRPr/>
          </a:p>
        </p:txBody>
      </p:sp>
      <p:sp>
        <p:nvSpPr>
          <p:cNvPr id="1220" name="Google Shape;1220;p9"/>
          <p:cNvSpPr/>
          <p:nvPr/>
        </p:nvSpPr>
        <p:spPr>
          <a:xfrm>
            <a:off x="332509" y="4695004"/>
            <a:ext cx="2576946" cy="133340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Unit Kerja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9"/>
          <p:cNvSpPr/>
          <p:nvPr/>
        </p:nvSpPr>
        <p:spPr>
          <a:xfrm>
            <a:off x="3095105" y="4695004"/>
            <a:ext cx="8642466" cy="13334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(Target atau KPI dari unit kerja object project assignment)</a:t>
            </a:r>
            <a:endParaRPr/>
          </a:p>
        </p:txBody>
      </p:sp>
      <p:sp>
        <p:nvSpPr>
          <p:cNvPr id="1222" name="Google Shape;1222;p9"/>
          <p:cNvSpPr txBox="1"/>
          <p:nvPr/>
        </p:nvSpPr>
        <p:spPr>
          <a:xfrm>
            <a:off x="332508" y="6234545"/>
            <a:ext cx="9858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(bisa dtambahkan keterangan lain yang mendukung infomasi mengenai unit tersebut seperti struktur organisasi dll)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_PPM Presentasi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45090"/>
      </a:accent1>
      <a:accent2>
        <a:srgbClr val="ED7D31"/>
      </a:accent2>
      <a:accent3>
        <a:srgbClr val="30CDCD"/>
      </a:accent3>
      <a:accent4>
        <a:srgbClr val="5B9BD5"/>
      </a:accent4>
      <a:accent5>
        <a:srgbClr val="29A3A3"/>
      </a:accent5>
      <a:accent6>
        <a:srgbClr val="70AD47"/>
      </a:accent6>
      <a:hlink>
        <a:srgbClr val="245090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2019-11-26T00:44:23Z</dcterms:created>
  <dc:creator>Microsoft Office User</dc:creator>
</cp:coreProperties>
</file>