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3"/>
  </p:sldMasterIdLst>
  <p:notesMasterIdLst>
    <p:notesMasterId r:id="rId39"/>
  </p:notesMasterIdLst>
  <p:handoutMasterIdLst>
    <p:handoutMasterId r:id="rId40"/>
  </p:handoutMasterIdLst>
  <p:sldIdLst>
    <p:sldId id="256" r:id="rId4"/>
    <p:sldId id="263" r:id="rId5"/>
    <p:sldId id="314" r:id="rId6"/>
    <p:sldId id="318" r:id="rId7"/>
    <p:sldId id="319" r:id="rId8"/>
    <p:sldId id="320" r:id="rId9"/>
    <p:sldId id="321" r:id="rId10"/>
    <p:sldId id="322" r:id="rId11"/>
    <p:sldId id="273" r:id="rId12"/>
    <p:sldId id="302" r:id="rId13"/>
    <p:sldId id="305" r:id="rId14"/>
    <p:sldId id="306" r:id="rId15"/>
    <p:sldId id="315" r:id="rId16"/>
    <p:sldId id="329" r:id="rId17"/>
    <p:sldId id="328" r:id="rId18"/>
    <p:sldId id="308" r:id="rId19"/>
    <p:sldId id="316" r:id="rId20"/>
    <p:sldId id="323" r:id="rId21"/>
    <p:sldId id="331" r:id="rId22"/>
    <p:sldId id="334" r:id="rId23"/>
    <p:sldId id="336" r:id="rId24"/>
    <p:sldId id="335" r:id="rId25"/>
    <p:sldId id="338" r:id="rId26"/>
    <p:sldId id="337" r:id="rId27"/>
    <p:sldId id="333" r:id="rId28"/>
    <p:sldId id="340" r:id="rId29"/>
    <p:sldId id="309" r:id="rId30"/>
    <p:sldId id="310" r:id="rId31"/>
    <p:sldId id="312" r:id="rId32"/>
    <p:sldId id="317" r:id="rId33"/>
    <p:sldId id="270" r:id="rId34"/>
    <p:sldId id="290" r:id="rId35"/>
    <p:sldId id="303" r:id="rId36"/>
    <p:sldId id="283" r:id="rId37"/>
    <p:sldId id="261" r:id="rId38"/>
  </p:sldIdLst>
  <p:sldSz cx="9720263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7B97"/>
    <a:srgbClr val="6F6761"/>
    <a:srgbClr val="5F4830"/>
    <a:srgbClr val="817871"/>
    <a:srgbClr val="CC9900"/>
    <a:srgbClr val="629038"/>
    <a:srgbClr val="928982"/>
    <a:srgbClr val="D2D1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0BF3C96-178B-4F50-86E3-2F346294400E}" v="150" dt="2019-02-21T07:22:36.35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06" autoAdjust="0"/>
    <p:restoredTop sz="94660"/>
  </p:normalViewPr>
  <p:slideViewPr>
    <p:cSldViewPr snapToGrid="0">
      <p:cViewPr varScale="1">
        <p:scale>
          <a:sx n="92" d="100"/>
          <a:sy n="92" d="100"/>
        </p:scale>
        <p:origin x="858" y="-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notesMaster" Target="notesMasters/notesMaster1.xml"/><Relationship Id="rId3" Type="http://schemas.openxmlformats.org/officeDocument/2006/relationships/slideMaster" Target="slideMasters/slideMaster1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handoutMaster" Target="handoutMasters/handoutMaster1.xml"/><Relationship Id="rId45" Type="http://schemas.microsoft.com/office/2016/11/relationships/changesInfo" Target="changesInfos/changesInfo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효재 윤" userId="9e04205c46927c90" providerId="LiveId" clId="{89500A93-AC80-4AB4-8834-AB054EDD1A1E}"/>
    <pc:docChg chg="undo custSel addSld delSld modSld">
      <pc:chgData name="효재 윤" userId="9e04205c46927c90" providerId="LiveId" clId="{89500A93-AC80-4AB4-8834-AB054EDD1A1E}" dt="2019-02-10T15:05:57.759" v="441" actId="20577"/>
      <pc:docMkLst>
        <pc:docMk/>
      </pc:docMkLst>
      <pc:sldChg chg="addSp delSp modSp add">
        <pc:chgData name="효재 윤" userId="9e04205c46927c90" providerId="LiveId" clId="{89500A93-AC80-4AB4-8834-AB054EDD1A1E}" dt="2019-02-10T15:05:57.759" v="441" actId="20577"/>
        <pc:sldMkLst>
          <pc:docMk/>
          <pc:sldMk cId="389810087" sldId="328"/>
        </pc:sldMkLst>
        <pc:spChg chg="del">
          <ac:chgData name="효재 윤" userId="9e04205c46927c90" providerId="LiveId" clId="{89500A93-AC80-4AB4-8834-AB054EDD1A1E}" dt="2019-02-10T15:05:15.864" v="435" actId="478"/>
          <ac:spMkLst>
            <pc:docMk/>
            <pc:sldMk cId="389810087" sldId="328"/>
            <ac:spMk id="3" creationId="{8FA78DDC-7253-49BE-994F-0CF69ACBD86C}"/>
          </ac:spMkLst>
        </pc:spChg>
        <pc:spChg chg="add del mod ord">
          <ac:chgData name="효재 윤" userId="9e04205c46927c90" providerId="LiveId" clId="{89500A93-AC80-4AB4-8834-AB054EDD1A1E}" dt="2019-02-10T15:05:44.998" v="439" actId="1076"/>
          <ac:spMkLst>
            <pc:docMk/>
            <pc:sldMk cId="389810087" sldId="328"/>
            <ac:spMk id="26" creationId="{7F7BB87B-DC19-4B85-9DAD-BF626FEC05CF}"/>
          </ac:spMkLst>
        </pc:spChg>
        <pc:spChg chg="add mod">
          <ac:chgData name="효재 윤" userId="9e04205c46927c90" providerId="LiveId" clId="{89500A93-AC80-4AB4-8834-AB054EDD1A1E}" dt="2019-02-10T15:05:44.998" v="439" actId="1076"/>
          <ac:spMkLst>
            <pc:docMk/>
            <pc:sldMk cId="389810087" sldId="328"/>
            <ac:spMk id="35" creationId="{D63AC6EC-D140-4366-85D0-09549E15D0DF}"/>
          </ac:spMkLst>
        </pc:spChg>
        <pc:spChg chg="add mod">
          <ac:chgData name="효재 윤" userId="9e04205c46927c90" providerId="LiveId" clId="{89500A93-AC80-4AB4-8834-AB054EDD1A1E}" dt="2019-02-10T15:05:57.759" v="441" actId="20577"/>
          <ac:spMkLst>
            <pc:docMk/>
            <pc:sldMk cId="389810087" sldId="328"/>
            <ac:spMk id="37" creationId="{33D88EE5-12AB-40C4-B6E6-27A79393FFEA}"/>
          </ac:spMkLst>
        </pc:spChg>
        <pc:spChg chg="add mod">
          <ac:chgData name="효재 윤" userId="9e04205c46927c90" providerId="LiveId" clId="{89500A93-AC80-4AB4-8834-AB054EDD1A1E}" dt="2019-02-10T15:05:44.998" v="439" actId="1076"/>
          <ac:spMkLst>
            <pc:docMk/>
            <pc:sldMk cId="389810087" sldId="328"/>
            <ac:spMk id="38" creationId="{8271DF90-9263-4629-89A2-3432C520A0AE}"/>
          </ac:spMkLst>
        </pc:spChg>
        <pc:spChg chg="add del mod">
          <ac:chgData name="효재 윤" userId="9e04205c46927c90" providerId="LiveId" clId="{89500A93-AC80-4AB4-8834-AB054EDD1A1E}" dt="2019-02-10T15:05:38.847" v="438" actId="478"/>
          <ac:spMkLst>
            <pc:docMk/>
            <pc:sldMk cId="389810087" sldId="328"/>
            <ac:spMk id="42" creationId="{27B2476C-B13D-4514-8D47-A06D3B24293B}"/>
          </ac:spMkLst>
        </pc:spChg>
        <pc:spChg chg="add del mod">
          <ac:chgData name="효재 윤" userId="9e04205c46927c90" providerId="LiveId" clId="{89500A93-AC80-4AB4-8834-AB054EDD1A1E}" dt="2019-02-10T15:05:38.847" v="438" actId="478"/>
          <ac:spMkLst>
            <pc:docMk/>
            <pc:sldMk cId="389810087" sldId="328"/>
            <ac:spMk id="43" creationId="{4A76011F-CDD2-44EB-90DF-3F3204C5075C}"/>
          </ac:spMkLst>
        </pc:spChg>
        <pc:spChg chg="del mod">
          <ac:chgData name="효재 윤" userId="9e04205c46927c90" providerId="LiveId" clId="{89500A93-AC80-4AB4-8834-AB054EDD1A1E}" dt="2019-02-10T14:55:41.981" v="323" actId="478"/>
          <ac:spMkLst>
            <pc:docMk/>
            <pc:sldMk cId="389810087" sldId="328"/>
            <ac:spMk id="64" creationId="{819E212D-6C0F-4CA9-B548-9B5546EE537D}"/>
          </ac:spMkLst>
        </pc:spChg>
        <pc:spChg chg="del mod">
          <ac:chgData name="효재 윤" userId="9e04205c46927c90" providerId="LiveId" clId="{89500A93-AC80-4AB4-8834-AB054EDD1A1E}" dt="2019-02-10T14:55:41.981" v="323" actId="478"/>
          <ac:spMkLst>
            <pc:docMk/>
            <pc:sldMk cId="389810087" sldId="328"/>
            <ac:spMk id="65" creationId="{85980069-539C-4A32-9A42-6BC2A5E8009B}"/>
          </ac:spMkLst>
        </pc:spChg>
        <pc:spChg chg="del mod">
          <ac:chgData name="효재 윤" userId="9e04205c46927c90" providerId="LiveId" clId="{89500A93-AC80-4AB4-8834-AB054EDD1A1E}" dt="2019-02-10T14:55:41.981" v="323" actId="478"/>
          <ac:spMkLst>
            <pc:docMk/>
            <pc:sldMk cId="389810087" sldId="328"/>
            <ac:spMk id="68" creationId="{5311F47A-8DB5-4834-A655-33335DED5DAD}"/>
          </ac:spMkLst>
        </pc:spChg>
        <pc:spChg chg="del">
          <ac:chgData name="효재 윤" userId="9e04205c46927c90" providerId="LiveId" clId="{89500A93-AC80-4AB4-8834-AB054EDD1A1E}" dt="2019-02-10T14:58:20.133" v="356" actId="478"/>
          <ac:spMkLst>
            <pc:docMk/>
            <pc:sldMk cId="389810087" sldId="328"/>
            <ac:spMk id="72" creationId="{F87CA90B-305C-48DA-90F1-34FA9A02DDCC}"/>
          </ac:spMkLst>
        </pc:spChg>
        <pc:spChg chg="del">
          <ac:chgData name="효재 윤" userId="9e04205c46927c90" providerId="LiveId" clId="{89500A93-AC80-4AB4-8834-AB054EDD1A1E}" dt="2019-02-10T14:58:20.133" v="356" actId="478"/>
          <ac:spMkLst>
            <pc:docMk/>
            <pc:sldMk cId="389810087" sldId="328"/>
            <ac:spMk id="74" creationId="{4BA9F965-00FF-41C9-8387-6E4F91B76425}"/>
          </ac:spMkLst>
        </pc:spChg>
        <pc:spChg chg="mod">
          <ac:chgData name="효재 윤" userId="9e04205c46927c90" providerId="LiveId" clId="{89500A93-AC80-4AB4-8834-AB054EDD1A1E}" dt="2019-02-10T15:05:44.998" v="439" actId="1076"/>
          <ac:spMkLst>
            <pc:docMk/>
            <pc:sldMk cId="389810087" sldId="328"/>
            <ac:spMk id="77" creationId="{C4EE9C28-217C-4411-B8AA-22AD507D7F04}"/>
          </ac:spMkLst>
        </pc:spChg>
        <pc:spChg chg="del">
          <ac:chgData name="효재 윤" userId="9e04205c46927c90" providerId="LiveId" clId="{89500A93-AC80-4AB4-8834-AB054EDD1A1E}" dt="2019-02-10T14:58:36.295" v="363" actId="478"/>
          <ac:spMkLst>
            <pc:docMk/>
            <pc:sldMk cId="389810087" sldId="328"/>
            <ac:spMk id="78" creationId="{EF0E6EBE-40C1-4696-A28E-79EA15B3078C}"/>
          </ac:spMkLst>
        </pc:spChg>
        <pc:spChg chg="mod">
          <ac:chgData name="효재 윤" userId="9e04205c46927c90" providerId="LiveId" clId="{89500A93-AC80-4AB4-8834-AB054EDD1A1E}" dt="2019-02-10T15:05:44.998" v="439" actId="1076"/>
          <ac:spMkLst>
            <pc:docMk/>
            <pc:sldMk cId="389810087" sldId="328"/>
            <ac:spMk id="79" creationId="{7D49E5F8-FF52-40A4-9485-E67E0DEF6CDD}"/>
          </ac:spMkLst>
        </pc:spChg>
        <pc:spChg chg="mod">
          <ac:chgData name="효재 윤" userId="9e04205c46927c90" providerId="LiveId" clId="{89500A93-AC80-4AB4-8834-AB054EDD1A1E}" dt="2019-02-10T15:05:44.998" v="439" actId="1076"/>
          <ac:spMkLst>
            <pc:docMk/>
            <pc:sldMk cId="389810087" sldId="328"/>
            <ac:spMk id="80" creationId="{8E2898F6-8B69-4F45-9BBA-C6A3BB75B0DF}"/>
          </ac:spMkLst>
        </pc:spChg>
        <pc:spChg chg="del">
          <ac:chgData name="효재 윤" userId="9e04205c46927c90" providerId="LiveId" clId="{89500A93-AC80-4AB4-8834-AB054EDD1A1E}" dt="2019-02-10T14:34:56.165" v="223" actId="478"/>
          <ac:spMkLst>
            <pc:docMk/>
            <pc:sldMk cId="389810087" sldId="328"/>
            <ac:spMk id="83" creationId="{20FAA287-2DC9-4010-B12F-F2E168EE9FDD}"/>
          </ac:spMkLst>
        </pc:spChg>
        <pc:spChg chg="del mod">
          <ac:chgData name="효재 윤" userId="9e04205c46927c90" providerId="LiveId" clId="{89500A93-AC80-4AB4-8834-AB054EDD1A1E}" dt="2019-02-10T14:55:41.981" v="323" actId="478"/>
          <ac:spMkLst>
            <pc:docMk/>
            <pc:sldMk cId="389810087" sldId="328"/>
            <ac:spMk id="87" creationId="{7F6C89F9-AAFF-4B84-8CCB-3FBA5CD30443}"/>
          </ac:spMkLst>
        </pc:spChg>
        <pc:spChg chg="del">
          <ac:chgData name="효재 윤" userId="9e04205c46927c90" providerId="LiveId" clId="{89500A93-AC80-4AB4-8834-AB054EDD1A1E}" dt="2019-02-10T14:58:35.879" v="362" actId="478"/>
          <ac:spMkLst>
            <pc:docMk/>
            <pc:sldMk cId="389810087" sldId="328"/>
            <ac:spMk id="102" creationId="{9466C46B-1BF7-4961-8D35-33F58369CC6C}"/>
          </ac:spMkLst>
        </pc:spChg>
        <pc:grpChg chg="add mod">
          <ac:chgData name="효재 윤" userId="9e04205c46927c90" providerId="LiveId" clId="{89500A93-AC80-4AB4-8834-AB054EDD1A1E}" dt="2019-02-10T15:05:44.998" v="439" actId="1076"/>
          <ac:grpSpMkLst>
            <pc:docMk/>
            <pc:sldMk cId="389810087" sldId="328"/>
            <ac:grpSpMk id="28" creationId="{4598D000-E647-47D5-8842-DD2AF99EACA1}"/>
          </ac:grpSpMkLst>
        </pc:grpChg>
        <pc:grpChg chg="add mod">
          <ac:chgData name="효재 윤" userId="9e04205c46927c90" providerId="LiveId" clId="{89500A93-AC80-4AB4-8834-AB054EDD1A1E}" dt="2019-02-10T14:34:37.268" v="218" actId="571"/>
          <ac:grpSpMkLst>
            <pc:docMk/>
            <pc:sldMk cId="389810087" sldId="328"/>
            <ac:grpSpMk id="31" creationId="{18D0E1DF-67D4-42E9-850B-7C1B839CBF5C}"/>
          </ac:grpSpMkLst>
        </pc:grpChg>
        <pc:grpChg chg="del">
          <ac:chgData name="효재 윤" userId="9e04205c46927c90" providerId="LiveId" clId="{89500A93-AC80-4AB4-8834-AB054EDD1A1E}" dt="2019-02-10T14:34:33.788" v="216" actId="478"/>
          <ac:grpSpMkLst>
            <pc:docMk/>
            <pc:sldMk cId="389810087" sldId="328"/>
            <ac:grpSpMk id="33" creationId="{03D4C447-2E5E-4CD4-9FDC-292BED0D37B8}"/>
          </ac:grpSpMkLst>
        </pc:grpChg>
        <pc:grpChg chg="add del mod">
          <ac:chgData name="효재 윤" userId="9e04205c46927c90" providerId="LiveId" clId="{89500A93-AC80-4AB4-8834-AB054EDD1A1E}" dt="2019-02-10T15:05:38.847" v="438" actId="478"/>
          <ac:grpSpMkLst>
            <pc:docMk/>
            <pc:sldMk cId="389810087" sldId="328"/>
            <ac:grpSpMk id="39" creationId="{A6F73012-E40F-4FC6-99DF-315885D770E0}"/>
          </ac:grpSpMkLst>
        </pc:grpChg>
        <pc:picChg chg="add mod">
          <ac:chgData name="효재 윤" userId="9e04205c46927c90" providerId="LiveId" clId="{89500A93-AC80-4AB4-8834-AB054EDD1A1E}" dt="2019-02-10T15:05:44.998" v="439" actId="1076"/>
          <ac:picMkLst>
            <pc:docMk/>
            <pc:sldMk cId="389810087" sldId="328"/>
            <ac:picMk id="4" creationId="{EC862E3A-0891-47BA-901D-9BD387F92D97}"/>
          </ac:picMkLst>
        </pc:picChg>
        <pc:picChg chg="del mod">
          <ac:chgData name="효재 윤" userId="9e04205c46927c90" providerId="LiveId" clId="{89500A93-AC80-4AB4-8834-AB054EDD1A1E}" dt="2019-02-10T14:55:41.981" v="323" actId="478"/>
          <ac:picMkLst>
            <pc:docMk/>
            <pc:sldMk cId="389810087" sldId="328"/>
            <ac:picMk id="10" creationId="{C6BC2777-FB99-4393-A842-75599F342968}"/>
          </ac:picMkLst>
        </pc:picChg>
        <pc:picChg chg="del mod">
          <ac:chgData name="효재 윤" userId="9e04205c46927c90" providerId="LiveId" clId="{89500A93-AC80-4AB4-8834-AB054EDD1A1E}" dt="2019-02-10T14:55:41.981" v="323" actId="478"/>
          <ac:picMkLst>
            <pc:docMk/>
            <pc:sldMk cId="389810087" sldId="328"/>
            <ac:picMk id="12" creationId="{B1014320-88D6-4502-91B2-BB52ABD58FE6}"/>
          </ac:picMkLst>
        </pc:picChg>
        <pc:picChg chg="del mod">
          <ac:chgData name="효재 윤" userId="9e04205c46927c90" providerId="LiveId" clId="{89500A93-AC80-4AB4-8834-AB054EDD1A1E}" dt="2019-02-10T14:55:41.981" v="323" actId="478"/>
          <ac:picMkLst>
            <pc:docMk/>
            <pc:sldMk cId="389810087" sldId="328"/>
            <ac:picMk id="15" creationId="{581C2003-75E2-408F-8165-170E78872F1B}"/>
          </ac:picMkLst>
        </pc:picChg>
        <pc:picChg chg="del mod">
          <ac:chgData name="효재 윤" userId="9e04205c46927c90" providerId="LiveId" clId="{89500A93-AC80-4AB4-8834-AB054EDD1A1E}" dt="2019-02-10T14:55:41.981" v="323" actId="478"/>
          <ac:picMkLst>
            <pc:docMk/>
            <pc:sldMk cId="389810087" sldId="328"/>
            <ac:picMk id="18" creationId="{077C37B4-3EA3-4FC7-A936-C9765FE1EA35}"/>
          </ac:picMkLst>
        </pc:picChg>
        <pc:picChg chg="del">
          <ac:chgData name="효재 윤" userId="9e04205c46927c90" providerId="LiveId" clId="{89500A93-AC80-4AB4-8834-AB054EDD1A1E}" dt="2019-02-10T14:58:20.133" v="356" actId="478"/>
          <ac:picMkLst>
            <pc:docMk/>
            <pc:sldMk cId="389810087" sldId="328"/>
            <ac:picMk id="20" creationId="{3800A481-2A78-4025-8C9B-FAB404B5CEB0}"/>
          </ac:picMkLst>
        </pc:picChg>
        <pc:picChg chg="del">
          <ac:chgData name="효재 윤" userId="9e04205c46927c90" providerId="LiveId" clId="{89500A93-AC80-4AB4-8834-AB054EDD1A1E}" dt="2019-02-10T14:58:20.133" v="356" actId="478"/>
          <ac:picMkLst>
            <pc:docMk/>
            <pc:sldMk cId="389810087" sldId="328"/>
            <ac:picMk id="25" creationId="{2D7CF05F-87D3-4B5F-9B5E-1ED3BAF2419F}"/>
          </ac:picMkLst>
        </pc:picChg>
        <pc:picChg chg="mod">
          <ac:chgData name="효재 윤" userId="9e04205c46927c90" providerId="LiveId" clId="{89500A93-AC80-4AB4-8834-AB054EDD1A1E}" dt="2019-02-10T15:05:44.998" v="439" actId="1076"/>
          <ac:picMkLst>
            <pc:docMk/>
            <pc:sldMk cId="389810087" sldId="328"/>
            <ac:picMk id="27" creationId="{DB9B6BE5-5460-49EA-8E0C-6D3ED5AD4B66}"/>
          </ac:picMkLst>
        </pc:picChg>
        <pc:picChg chg="add mod">
          <ac:chgData name="효재 윤" userId="9e04205c46927c90" providerId="LiveId" clId="{89500A93-AC80-4AB4-8834-AB054EDD1A1E}" dt="2019-02-10T15:05:44.998" v="439" actId="1076"/>
          <ac:picMkLst>
            <pc:docMk/>
            <pc:sldMk cId="389810087" sldId="328"/>
            <ac:picMk id="36" creationId="{11C90869-61E3-466B-BA28-64FDECC65515}"/>
          </ac:picMkLst>
        </pc:picChg>
      </pc:sldChg>
      <pc:sldChg chg="addSp delSp add">
        <pc:chgData name="효재 윤" userId="9e04205c46927c90" providerId="LiveId" clId="{89500A93-AC80-4AB4-8834-AB054EDD1A1E}" dt="2019-02-10T15:05:07.712" v="433" actId="478"/>
        <pc:sldMkLst>
          <pc:docMk/>
          <pc:sldMk cId="2626269118" sldId="329"/>
        </pc:sldMkLst>
        <pc:spChg chg="add">
          <ac:chgData name="효재 윤" userId="9e04205c46927c90" providerId="LiveId" clId="{89500A93-AC80-4AB4-8834-AB054EDD1A1E}" dt="2019-02-10T15:05:02.221" v="432"/>
          <ac:spMkLst>
            <pc:docMk/>
            <pc:sldMk cId="2626269118" sldId="329"/>
            <ac:spMk id="3" creationId="{7D94873B-24C5-4438-AB9F-D817691F2242}"/>
          </ac:spMkLst>
        </pc:spChg>
        <pc:spChg chg="add">
          <ac:chgData name="효재 윤" userId="9e04205c46927c90" providerId="LiveId" clId="{89500A93-AC80-4AB4-8834-AB054EDD1A1E}" dt="2019-02-10T15:05:02.221" v="432"/>
          <ac:spMkLst>
            <pc:docMk/>
            <pc:sldMk cId="2626269118" sldId="329"/>
            <ac:spMk id="4" creationId="{A1090493-8069-405D-ACE1-671356218977}"/>
          </ac:spMkLst>
        </pc:spChg>
        <pc:spChg chg="add">
          <ac:chgData name="효재 윤" userId="9e04205c46927c90" providerId="LiveId" clId="{89500A93-AC80-4AB4-8834-AB054EDD1A1E}" dt="2019-02-10T15:05:02.221" v="432"/>
          <ac:spMkLst>
            <pc:docMk/>
            <pc:sldMk cId="2626269118" sldId="329"/>
            <ac:spMk id="5" creationId="{774A0DB3-0595-4940-A1FE-C37DD3916AF5}"/>
          </ac:spMkLst>
        </pc:spChg>
        <pc:spChg chg="add">
          <ac:chgData name="효재 윤" userId="9e04205c46927c90" providerId="LiveId" clId="{89500A93-AC80-4AB4-8834-AB054EDD1A1E}" dt="2019-02-10T15:05:02.221" v="432"/>
          <ac:spMkLst>
            <pc:docMk/>
            <pc:sldMk cId="2626269118" sldId="329"/>
            <ac:spMk id="10" creationId="{7AD31498-F3FC-4596-B8A1-C42ED18F65F7}"/>
          </ac:spMkLst>
        </pc:spChg>
        <pc:spChg chg="add del">
          <ac:chgData name="효재 윤" userId="9e04205c46927c90" providerId="LiveId" clId="{89500A93-AC80-4AB4-8834-AB054EDD1A1E}" dt="2019-02-10T15:05:07.712" v="433" actId="478"/>
          <ac:spMkLst>
            <pc:docMk/>
            <pc:sldMk cId="2626269118" sldId="329"/>
            <ac:spMk id="11" creationId="{6248E088-1E12-4C20-8BEF-D6D5D601B417}"/>
          </ac:spMkLst>
        </pc:spChg>
        <pc:spChg chg="add">
          <ac:chgData name="효재 윤" userId="9e04205c46927c90" providerId="LiveId" clId="{89500A93-AC80-4AB4-8834-AB054EDD1A1E}" dt="2019-02-10T15:05:02.221" v="432"/>
          <ac:spMkLst>
            <pc:docMk/>
            <pc:sldMk cId="2626269118" sldId="329"/>
            <ac:spMk id="13" creationId="{5CDDDA56-5FA4-4286-A0E6-33BCF593C1E4}"/>
          </ac:spMkLst>
        </pc:spChg>
        <pc:spChg chg="add">
          <ac:chgData name="효재 윤" userId="9e04205c46927c90" providerId="LiveId" clId="{89500A93-AC80-4AB4-8834-AB054EDD1A1E}" dt="2019-02-10T15:05:02.221" v="432"/>
          <ac:spMkLst>
            <pc:docMk/>
            <pc:sldMk cId="2626269118" sldId="329"/>
            <ac:spMk id="15" creationId="{5261587E-611C-4744-9AEF-0AB22502446C}"/>
          </ac:spMkLst>
        </pc:spChg>
        <pc:spChg chg="add">
          <ac:chgData name="효재 윤" userId="9e04205c46927c90" providerId="LiveId" clId="{89500A93-AC80-4AB4-8834-AB054EDD1A1E}" dt="2019-02-10T15:05:02.221" v="432"/>
          <ac:spMkLst>
            <pc:docMk/>
            <pc:sldMk cId="2626269118" sldId="329"/>
            <ac:spMk id="17" creationId="{758439FE-593D-469A-B205-683DC7BB4337}"/>
          </ac:spMkLst>
        </pc:spChg>
        <pc:spChg chg="add">
          <ac:chgData name="효재 윤" userId="9e04205c46927c90" providerId="LiveId" clId="{89500A93-AC80-4AB4-8834-AB054EDD1A1E}" dt="2019-02-10T15:05:02.221" v="432"/>
          <ac:spMkLst>
            <pc:docMk/>
            <pc:sldMk cId="2626269118" sldId="329"/>
            <ac:spMk id="19" creationId="{97CF7450-0719-449E-8908-A5A10BBDE73B}"/>
          </ac:spMkLst>
        </pc:spChg>
        <pc:spChg chg="add">
          <ac:chgData name="효재 윤" userId="9e04205c46927c90" providerId="LiveId" clId="{89500A93-AC80-4AB4-8834-AB054EDD1A1E}" dt="2019-02-10T15:05:02.221" v="432"/>
          <ac:spMkLst>
            <pc:docMk/>
            <pc:sldMk cId="2626269118" sldId="329"/>
            <ac:spMk id="21" creationId="{364B033F-00CD-4940-B58F-B8BF085E9158}"/>
          </ac:spMkLst>
        </pc:spChg>
        <pc:spChg chg="add">
          <ac:chgData name="효재 윤" userId="9e04205c46927c90" providerId="LiveId" clId="{89500A93-AC80-4AB4-8834-AB054EDD1A1E}" dt="2019-02-10T15:05:02.221" v="432"/>
          <ac:spMkLst>
            <pc:docMk/>
            <pc:sldMk cId="2626269118" sldId="329"/>
            <ac:spMk id="23" creationId="{ABB29192-B88F-4AF8-A35F-7C22C58DE1B3}"/>
          </ac:spMkLst>
        </pc:spChg>
        <pc:spChg chg="add">
          <ac:chgData name="효재 윤" userId="9e04205c46927c90" providerId="LiveId" clId="{89500A93-AC80-4AB4-8834-AB054EDD1A1E}" dt="2019-02-10T15:05:02.221" v="432"/>
          <ac:spMkLst>
            <pc:docMk/>
            <pc:sldMk cId="2626269118" sldId="329"/>
            <ac:spMk id="24" creationId="{9109FC85-B3D4-4DE3-A56F-49457821BF32}"/>
          </ac:spMkLst>
        </pc:spChg>
        <pc:spChg chg="add">
          <ac:chgData name="효재 윤" userId="9e04205c46927c90" providerId="LiveId" clId="{89500A93-AC80-4AB4-8834-AB054EDD1A1E}" dt="2019-02-10T15:05:02.221" v="432"/>
          <ac:spMkLst>
            <pc:docMk/>
            <pc:sldMk cId="2626269118" sldId="329"/>
            <ac:spMk id="25" creationId="{AB591FB3-789F-4F96-AFF8-FB3CC5BB1B2B}"/>
          </ac:spMkLst>
        </pc:spChg>
        <pc:spChg chg="add">
          <ac:chgData name="효재 윤" userId="9e04205c46927c90" providerId="LiveId" clId="{89500A93-AC80-4AB4-8834-AB054EDD1A1E}" dt="2019-02-10T15:05:02.221" v="432"/>
          <ac:spMkLst>
            <pc:docMk/>
            <pc:sldMk cId="2626269118" sldId="329"/>
            <ac:spMk id="26" creationId="{9E26014D-41B7-4146-A6D3-7C7D706A4554}"/>
          </ac:spMkLst>
        </pc:spChg>
        <pc:spChg chg="add">
          <ac:chgData name="효재 윤" userId="9e04205c46927c90" providerId="LiveId" clId="{89500A93-AC80-4AB4-8834-AB054EDD1A1E}" dt="2019-02-10T15:05:02.221" v="432"/>
          <ac:spMkLst>
            <pc:docMk/>
            <pc:sldMk cId="2626269118" sldId="329"/>
            <ac:spMk id="28" creationId="{82F534B3-2453-4FBB-86BA-0CE2D59A8FFB}"/>
          </ac:spMkLst>
        </pc:spChg>
        <pc:spChg chg="add">
          <ac:chgData name="효재 윤" userId="9e04205c46927c90" providerId="LiveId" clId="{89500A93-AC80-4AB4-8834-AB054EDD1A1E}" dt="2019-02-10T15:05:02.221" v="432"/>
          <ac:spMkLst>
            <pc:docMk/>
            <pc:sldMk cId="2626269118" sldId="329"/>
            <ac:spMk id="30" creationId="{83DBB28F-A4B4-4466-A944-5FA3E5D0604C}"/>
          </ac:spMkLst>
        </pc:spChg>
        <pc:grpChg chg="add">
          <ac:chgData name="효재 윤" userId="9e04205c46927c90" providerId="LiveId" clId="{89500A93-AC80-4AB4-8834-AB054EDD1A1E}" dt="2019-02-10T15:05:02.221" v="432"/>
          <ac:grpSpMkLst>
            <pc:docMk/>
            <pc:sldMk cId="2626269118" sldId="329"/>
            <ac:grpSpMk id="7" creationId="{F792FE34-9DC4-4B76-8E29-6CC8861A4253}"/>
          </ac:grpSpMkLst>
        </pc:grpChg>
        <pc:picChg chg="add">
          <ac:chgData name="효재 윤" userId="9e04205c46927c90" providerId="LiveId" clId="{89500A93-AC80-4AB4-8834-AB054EDD1A1E}" dt="2019-02-10T15:05:02.221" v="432"/>
          <ac:picMkLst>
            <pc:docMk/>
            <pc:sldMk cId="2626269118" sldId="329"/>
            <ac:picMk id="6" creationId="{24ECDF70-712C-434A-B635-02F491480BB7}"/>
          </ac:picMkLst>
        </pc:picChg>
        <pc:picChg chg="add">
          <ac:chgData name="효재 윤" userId="9e04205c46927c90" providerId="LiveId" clId="{89500A93-AC80-4AB4-8834-AB054EDD1A1E}" dt="2019-02-10T15:05:02.221" v="432"/>
          <ac:picMkLst>
            <pc:docMk/>
            <pc:sldMk cId="2626269118" sldId="329"/>
            <ac:picMk id="12" creationId="{2BC601A0-4B26-40F8-A856-83C8C0F16800}"/>
          </ac:picMkLst>
        </pc:picChg>
        <pc:picChg chg="add">
          <ac:chgData name="효재 윤" userId="9e04205c46927c90" providerId="LiveId" clId="{89500A93-AC80-4AB4-8834-AB054EDD1A1E}" dt="2019-02-10T15:05:02.221" v="432"/>
          <ac:picMkLst>
            <pc:docMk/>
            <pc:sldMk cId="2626269118" sldId="329"/>
            <ac:picMk id="14" creationId="{4F0A9F5F-0C3E-48C4-8A50-68CFA1E927CF}"/>
          </ac:picMkLst>
        </pc:picChg>
        <pc:picChg chg="add">
          <ac:chgData name="효재 윤" userId="9e04205c46927c90" providerId="LiveId" clId="{89500A93-AC80-4AB4-8834-AB054EDD1A1E}" dt="2019-02-10T15:05:02.221" v="432"/>
          <ac:picMkLst>
            <pc:docMk/>
            <pc:sldMk cId="2626269118" sldId="329"/>
            <ac:picMk id="16" creationId="{FD44A81C-7540-4B91-ADDD-6E11BCBEC19F}"/>
          </ac:picMkLst>
        </pc:picChg>
        <pc:picChg chg="add">
          <ac:chgData name="효재 윤" userId="9e04205c46927c90" providerId="LiveId" clId="{89500A93-AC80-4AB4-8834-AB054EDD1A1E}" dt="2019-02-10T15:05:02.221" v="432"/>
          <ac:picMkLst>
            <pc:docMk/>
            <pc:sldMk cId="2626269118" sldId="329"/>
            <ac:picMk id="18" creationId="{869C2CF7-7A11-4024-BD0C-B3EA4C40DDB7}"/>
          </ac:picMkLst>
        </pc:picChg>
        <pc:picChg chg="add">
          <ac:chgData name="효재 윤" userId="9e04205c46927c90" providerId="LiveId" clId="{89500A93-AC80-4AB4-8834-AB054EDD1A1E}" dt="2019-02-10T15:05:02.221" v="432"/>
          <ac:picMkLst>
            <pc:docMk/>
            <pc:sldMk cId="2626269118" sldId="329"/>
            <ac:picMk id="20" creationId="{DE714BD5-96FF-4398-A365-F0A9D518AB57}"/>
          </ac:picMkLst>
        </pc:picChg>
        <pc:picChg chg="add">
          <ac:chgData name="효재 윤" userId="9e04205c46927c90" providerId="LiveId" clId="{89500A93-AC80-4AB4-8834-AB054EDD1A1E}" dt="2019-02-10T15:05:02.221" v="432"/>
          <ac:picMkLst>
            <pc:docMk/>
            <pc:sldMk cId="2626269118" sldId="329"/>
            <ac:picMk id="22" creationId="{C735FD78-6EE5-4A26-A89F-63CF623497ED}"/>
          </ac:picMkLst>
        </pc:picChg>
        <pc:picChg chg="add">
          <ac:chgData name="효재 윤" userId="9e04205c46927c90" providerId="LiveId" clId="{89500A93-AC80-4AB4-8834-AB054EDD1A1E}" dt="2019-02-10T15:05:02.221" v="432"/>
          <ac:picMkLst>
            <pc:docMk/>
            <pc:sldMk cId="2626269118" sldId="329"/>
            <ac:picMk id="27" creationId="{0A8BDDA9-1322-49BF-893D-58CD9FD4DAE6}"/>
          </ac:picMkLst>
        </pc:picChg>
        <pc:picChg chg="add">
          <ac:chgData name="효재 윤" userId="9e04205c46927c90" providerId="LiveId" clId="{89500A93-AC80-4AB4-8834-AB054EDD1A1E}" dt="2019-02-10T15:05:02.221" v="432"/>
          <ac:picMkLst>
            <pc:docMk/>
            <pc:sldMk cId="2626269118" sldId="329"/>
            <ac:picMk id="29" creationId="{97544B2A-3FB1-4422-8FFA-67496A327C15}"/>
          </ac:picMkLst>
        </pc:picChg>
      </pc:sldChg>
    </pc:docChg>
  </pc:docChgLst>
  <pc:docChgLst>
    <pc:chgData name="효재 윤" userId="9e04205c46927c90" providerId="LiveId" clId="{70BF3C96-178B-4F50-86E3-2F346294400E}"/>
    <pc:docChg chg="undo custSel addSld delSld modSld sldOrd">
      <pc:chgData name="효재 윤" userId="9e04205c46927c90" providerId="LiveId" clId="{70BF3C96-178B-4F50-86E3-2F346294400E}" dt="2019-02-21T07:22:41.461" v="1281" actId="1076"/>
      <pc:docMkLst>
        <pc:docMk/>
      </pc:docMkLst>
      <pc:sldChg chg="delSp modSp">
        <pc:chgData name="효재 윤" userId="9e04205c46927c90" providerId="LiveId" clId="{70BF3C96-178B-4F50-86E3-2F346294400E}" dt="2019-02-21T07:15:41.632" v="1116" actId="207"/>
        <pc:sldMkLst>
          <pc:docMk/>
          <pc:sldMk cId="3949388033" sldId="308"/>
        </pc:sldMkLst>
        <pc:spChg chg="mod topLvl">
          <ac:chgData name="효재 윤" userId="9e04205c46927c90" providerId="LiveId" clId="{70BF3C96-178B-4F50-86E3-2F346294400E}" dt="2019-02-21T07:15:41.632" v="1116" actId="207"/>
          <ac:spMkLst>
            <pc:docMk/>
            <pc:sldMk cId="3949388033" sldId="308"/>
            <ac:spMk id="47" creationId="{9CA93868-1295-4F83-B552-4834F3201037}"/>
          </ac:spMkLst>
        </pc:spChg>
        <pc:spChg chg="mod topLvl">
          <ac:chgData name="효재 윤" userId="9e04205c46927c90" providerId="LiveId" clId="{70BF3C96-178B-4F50-86E3-2F346294400E}" dt="2019-02-21T07:15:20.682" v="1115" actId="207"/>
          <ac:spMkLst>
            <pc:docMk/>
            <pc:sldMk cId="3949388033" sldId="308"/>
            <ac:spMk id="48" creationId="{DA63D59E-8B62-471E-B8FD-6A2645E39876}"/>
          </ac:spMkLst>
        </pc:spChg>
        <pc:spChg chg="mod topLvl">
          <ac:chgData name="효재 윤" userId="9e04205c46927c90" providerId="LiveId" clId="{70BF3C96-178B-4F50-86E3-2F346294400E}" dt="2019-02-21T07:14:53.235" v="1114" actId="165"/>
          <ac:spMkLst>
            <pc:docMk/>
            <pc:sldMk cId="3949388033" sldId="308"/>
            <ac:spMk id="49" creationId="{4E330394-5F97-4C77-AA18-BF284644DC48}"/>
          </ac:spMkLst>
        </pc:spChg>
        <pc:spChg chg="mod topLvl">
          <ac:chgData name="효재 윤" userId="9e04205c46927c90" providerId="LiveId" clId="{70BF3C96-178B-4F50-86E3-2F346294400E}" dt="2019-02-21T07:15:20.682" v="1115" actId="207"/>
          <ac:spMkLst>
            <pc:docMk/>
            <pc:sldMk cId="3949388033" sldId="308"/>
            <ac:spMk id="51" creationId="{D9D9739E-98DB-4A6C-9EED-C2D9B7C253ED}"/>
          </ac:spMkLst>
        </pc:spChg>
        <pc:grpChg chg="del">
          <ac:chgData name="효재 윤" userId="9e04205c46927c90" providerId="LiveId" clId="{70BF3C96-178B-4F50-86E3-2F346294400E}" dt="2019-02-21T07:14:53.235" v="1114" actId="165"/>
          <ac:grpSpMkLst>
            <pc:docMk/>
            <pc:sldMk cId="3949388033" sldId="308"/>
            <ac:grpSpMk id="10" creationId="{F8F0328B-E58F-4579-87AC-3E461FEA193D}"/>
          </ac:grpSpMkLst>
        </pc:grpChg>
      </pc:sldChg>
      <pc:sldChg chg="addSp delSp modSp add del">
        <pc:chgData name="효재 윤" userId="9e04205c46927c90" providerId="LiveId" clId="{70BF3C96-178B-4F50-86E3-2F346294400E}" dt="2019-02-21T07:21:48.667" v="1238" actId="1076"/>
        <pc:sldMkLst>
          <pc:docMk/>
          <pc:sldMk cId="1659651050" sldId="315"/>
        </pc:sldMkLst>
        <pc:spChg chg="del">
          <ac:chgData name="효재 윤" userId="9e04205c46927c90" providerId="LiveId" clId="{70BF3C96-178B-4F50-86E3-2F346294400E}" dt="2019-02-21T07:21:02.635" v="1177" actId="478"/>
          <ac:spMkLst>
            <pc:docMk/>
            <pc:sldMk cId="1659651050" sldId="315"/>
            <ac:spMk id="2" creationId="{833BE5E5-D1AC-4505-958C-3F7E891327F1}"/>
          </ac:spMkLst>
        </pc:spChg>
        <pc:spChg chg="mod">
          <ac:chgData name="효재 윤" userId="9e04205c46927c90" providerId="LiveId" clId="{70BF3C96-178B-4F50-86E3-2F346294400E}" dt="2019-02-21T07:17:45.198" v="1121" actId="164"/>
          <ac:spMkLst>
            <pc:docMk/>
            <pc:sldMk cId="1659651050" sldId="315"/>
            <ac:spMk id="68" creationId="{6726F422-B710-4026-94E8-E32FBC30D751}"/>
          </ac:spMkLst>
        </pc:spChg>
        <pc:spChg chg="mod">
          <ac:chgData name="효재 윤" userId="9e04205c46927c90" providerId="LiveId" clId="{70BF3C96-178B-4F50-86E3-2F346294400E}" dt="2019-02-21T07:17:45.198" v="1121" actId="164"/>
          <ac:spMkLst>
            <pc:docMk/>
            <pc:sldMk cId="1659651050" sldId="315"/>
            <ac:spMk id="72" creationId="{6726F422-B710-4026-94E8-E32FBC30D751}"/>
          </ac:spMkLst>
        </pc:spChg>
        <pc:spChg chg="mod">
          <ac:chgData name="효재 윤" userId="9e04205c46927c90" providerId="LiveId" clId="{70BF3C96-178B-4F50-86E3-2F346294400E}" dt="2019-02-21T07:18:02.606" v="1124" actId="1076"/>
          <ac:spMkLst>
            <pc:docMk/>
            <pc:sldMk cId="1659651050" sldId="315"/>
            <ac:spMk id="74" creationId="{3A0315C1-30AC-48A4-937B-5C244FCA7138}"/>
          </ac:spMkLst>
        </pc:spChg>
        <pc:spChg chg="mod">
          <ac:chgData name="효재 윤" userId="9e04205c46927c90" providerId="LiveId" clId="{70BF3C96-178B-4F50-86E3-2F346294400E}" dt="2019-02-21T07:18:44.456" v="1132" actId="1076"/>
          <ac:spMkLst>
            <pc:docMk/>
            <pc:sldMk cId="1659651050" sldId="315"/>
            <ac:spMk id="75" creationId="{3A0315C1-30AC-48A4-937B-5C244FCA7138}"/>
          </ac:spMkLst>
        </pc:spChg>
        <pc:spChg chg="mod">
          <ac:chgData name="효재 윤" userId="9e04205c46927c90" providerId="LiveId" clId="{70BF3C96-178B-4F50-86E3-2F346294400E}" dt="2019-02-21T07:18:53.275" v="1133" actId="1076"/>
          <ac:spMkLst>
            <pc:docMk/>
            <pc:sldMk cId="1659651050" sldId="315"/>
            <ac:spMk id="76" creationId="{3A0315C1-30AC-48A4-937B-5C244FCA7138}"/>
          </ac:spMkLst>
        </pc:spChg>
        <pc:spChg chg="mod">
          <ac:chgData name="효재 윤" userId="9e04205c46927c90" providerId="LiveId" clId="{70BF3C96-178B-4F50-86E3-2F346294400E}" dt="2019-02-21T07:18:59.197" v="1134" actId="1076"/>
          <ac:spMkLst>
            <pc:docMk/>
            <pc:sldMk cId="1659651050" sldId="315"/>
            <ac:spMk id="77" creationId="{3A0315C1-30AC-48A4-937B-5C244FCA7138}"/>
          </ac:spMkLst>
        </pc:spChg>
        <pc:spChg chg="mod">
          <ac:chgData name="효재 윤" userId="9e04205c46927c90" providerId="LiveId" clId="{70BF3C96-178B-4F50-86E3-2F346294400E}" dt="2019-02-21T07:17:45.198" v="1121" actId="164"/>
          <ac:spMkLst>
            <pc:docMk/>
            <pc:sldMk cId="1659651050" sldId="315"/>
            <ac:spMk id="78" creationId="{6726F422-B710-4026-94E8-E32FBC30D751}"/>
          </ac:spMkLst>
        </pc:spChg>
        <pc:spChg chg="mod topLvl">
          <ac:chgData name="효재 윤" userId="9e04205c46927c90" providerId="LiveId" clId="{70BF3C96-178B-4F50-86E3-2F346294400E}" dt="2019-02-21T07:21:37.665" v="1235" actId="1076"/>
          <ac:spMkLst>
            <pc:docMk/>
            <pc:sldMk cId="1659651050" sldId="315"/>
            <ac:spMk id="79" creationId="{6726F422-B710-4026-94E8-E32FBC30D751}"/>
          </ac:spMkLst>
        </pc:spChg>
        <pc:spChg chg="mod">
          <ac:chgData name="효재 윤" userId="9e04205c46927c90" providerId="LiveId" clId="{70BF3C96-178B-4F50-86E3-2F346294400E}" dt="2019-02-21T07:20:26.674" v="1147" actId="1076"/>
          <ac:spMkLst>
            <pc:docMk/>
            <pc:sldMk cId="1659651050" sldId="315"/>
            <ac:spMk id="81" creationId="{3A0315C1-30AC-48A4-937B-5C244FCA7138}"/>
          </ac:spMkLst>
        </pc:spChg>
        <pc:spChg chg="mod topLvl">
          <ac:chgData name="효재 윤" userId="9e04205c46927c90" providerId="LiveId" clId="{70BF3C96-178B-4F50-86E3-2F346294400E}" dt="2019-02-21T07:20:08.096" v="1143" actId="1076"/>
          <ac:spMkLst>
            <pc:docMk/>
            <pc:sldMk cId="1659651050" sldId="315"/>
            <ac:spMk id="84" creationId="{6726F422-B710-4026-94E8-E32FBC30D751}"/>
          </ac:spMkLst>
        </pc:spChg>
        <pc:spChg chg="del mod">
          <ac:chgData name="효재 윤" userId="9e04205c46927c90" providerId="LiveId" clId="{70BF3C96-178B-4F50-86E3-2F346294400E}" dt="2019-02-21T07:21:04.014" v="1178" actId="478"/>
          <ac:spMkLst>
            <pc:docMk/>
            <pc:sldMk cId="1659651050" sldId="315"/>
            <ac:spMk id="89" creationId="{3A0315C1-30AC-48A4-937B-5C244FCA7138}"/>
          </ac:spMkLst>
        </pc:spChg>
        <pc:spChg chg="mod">
          <ac:chgData name="효재 윤" userId="9e04205c46927c90" providerId="LiveId" clId="{70BF3C96-178B-4F50-86E3-2F346294400E}" dt="2019-02-21T07:20:59.417" v="1176" actId="14100"/>
          <ac:spMkLst>
            <pc:docMk/>
            <pc:sldMk cId="1659651050" sldId="315"/>
            <ac:spMk id="90" creationId="{3A0315C1-30AC-48A4-937B-5C244FCA7138}"/>
          </ac:spMkLst>
        </pc:spChg>
        <pc:spChg chg="del mod">
          <ac:chgData name="효재 윤" userId="9e04205c46927c90" providerId="LiveId" clId="{70BF3C96-178B-4F50-86E3-2F346294400E}" dt="2019-02-21T07:21:02.635" v="1177" actId="478"/>
          <ac:spMkLst>
            <pc:docMk/>
            <pc:sldMk cId="1659651050" sldId="315"/>
            <ac:spMk id="91" creationId="{6726F422-B710-4026-94E8-E32FBC30D751}"/>
          </ac:spMkLst>
        </pc:spChg>
        <pc:spChg chg="mod topLvl">
          <ac:chgData name="효재 윤" userId="9e04205c46927c90" providerId="LiveId" clId="{70BF3C96-178B-4F50-86E3-2F346294400E}" dt="2019-02-21T07:21:41.979" v="1236" actId="1076"/>
          <ac:spMkLst>
            <pc:docMk/>
            <pc:sldMk cId="1659651050" sldId="315"/>
            <ac:spMk id="107" creationId="{6726F422-B710-4026-94E8-E32FBC30D751}"/>
          </ac:spMkLst>
        </pc:spChg>
        <pc:spChg chg="add del mod">
          <ac:chgData name="효재 윤" userId="9e04205c46927c90" providerId="LiveId" clId="{70BF3C96-178B-4F50-86E3-2F346294400E}" dt="2019-02-21T07:21:43.796" v="1237" actId="478"/>
          <ac:spMkLst>
            <pc:docMk/>
            <pc:sldMk cId="1659651050" sldId="315"/>
            <ac:spMk id="108" creationId="{6726F422-B710-4026-94E8-E32FBC30D751}"/>
          </ac:spMkLst>
        </pc:spChg>
        <pc:spChg chg="add del mod">
          <ac:chgData name="효재 윤" userId="9e04205c46927c90" providerId="LiveId" clId="{70BF3C96-178B-4F50-86E3-2F346294400E}" dt="2019-02-21T07:21:28.589" v="1234" actId="478"/>
          <ac:spMkLst>
            <pc:docMk/>
            <pc:sldMk cId="1659651050" sldId="315"/>
            <ac:spMk id="109" creationId="{3A0315C1-30AC-48A4-937B-5C244FCA7138}"/>
          </ac:spMkLst>
        </pc:spChg>
        <pc:spChg chg="mod">
          <ac:chgData name="효재 윤" userId="9e04205c46927c90" providerId="LiveId" clId="{70BF3C96-178B-4F50-86E3-2F346294400E}" dt="2019-02-21T07:21:48.667" v="1238" actId="1076"/>
          <ac:spMkLst>
            <pc:docMk/>
            <pc:sldMk cId="1659651050" sldId="315"/>
            <ac:spMk id="110" creationId="{3A0315C1-30AC-48A4-937B-5C244FCA7138}"/>
          </ac:spMkLst>
        </pc:spChg>
        <pc:spChg chg="mod">
          <ac:chgData name="효재 윤" userId="9e04205c46927c90" providerId="LiveId" clId="{70BF3C96-178B-4F50-86E3-2F346294400E}" dt="2019-02-21T07:19:14.645" v="1136" actId="1076"/>
          <ac:spMkLst>
            <pc:docMk/>
            <pc:sldMk cId="1659651050" sldId="315"/>
            <ac:spMk id="112" creationId="{3A0315C1-30AC-48A4-937B-5C244FCA7138}"/>
          </ac:spMkLst>
        </pc:spChg>
        <pc:spChg chg="mod">
          <ac:chgData name="효재 윤" userId="9e04205c46927c90" providerId="LiveId" clId="{70BF3C96-178B-4F50-86E3-2F346294400E}" dt="2019-02-21T07:17:45.198" v="1121" actId="164"/>
          <ac:spMkLst>
            <pc:docMk/>
            <pc:sldMk cId="1659651050" sldId="315"/>
            <ac:spMk id="113" creationId="{6726F422-B710-4026-94E8-E32FBC30D751}"/>
          </ac:spMkLst>
        </pc:spChg>
        <pc:spChg chg="mod">
          <ac:chgData name="효재 윤" userId="9e04205c46927c90" providerId="LiveId" clId="{70BF3C96-178B-4F50-86E3-2F346294400E}" dt="2019-02-21T07:17:45.198" v="1121" actId="164"/>
          <ac:spMkLst>
            <pc:docMk/>
            <pc:sldMk cId="1659651050" sldId="315"/>
            <ac:spMk id="114" creationId="{6726F422-B710-4026-94E8-E32FBC30D751}"/>
          </ac:spMkLst>
        </pc:spChg>
        <pc:spChg chg="mod">
          <ac:chgData name="효재 윤" userId="9e04205c46927c90" providerId="LiveId" clId="{70BF3C96-178B-4F50-86E3-2F346294400E}" dt="2019-02-21T07:18:35.261" v="1131" actId="1076"/>
          <ac:spMkLst>
            <pc:docMk/>
            <pc:sldMk cId="1659651050" sldId="315"/>
            <ac:spMk id="116" creationId="{3A0315C1-30AC-48A4-937B-5C244FCA7138}"/>
          </ac:spMkLst>
        </pc:spChg>
        <pc:grpChg chg="add mod">
          <ac:chgData name="효재 윤" userId="9e04205c46927c90" providerId="LiveId" clId="{70BF3C96-178B-4F50-86E3-2F346294400E}" dt="2019-02-21T07:18:08.527" v="1125" actId="1076"/>
          <ac:grpSpMkLst>
            <pc:docMk/>
            <pc:sldMk cId="1659651050" sldId="315"/>
            <ac:grpSpMk id="3" creationId="{64FC3447-40B9-4255-A1C7-7C0E7FAE9253}"/>
          </ac:grpSpMkLst>
        </pc:grpChg>
        <pc:grpChg chg="add del mod ord">
          <ac:chgData name="효재 윤" userId="9e04205c46927c90" providerId="LiveId" clId="{70BF3C96-178B-4F50-86E3-2F346294400E}" dt="2019-02-21T07:20:02.217" v="1141" actId="165"/>
          <ac:grpSpMkLst>
            <pc:docMk/>
            <pc:sldMk cId="1659651050" sldId="315"/>
            <ac:grpSpMk id="4" creationId="{D9AEB584-B888-4913-9F9B-52DD2B9E59C9}"/>
          </ac:grpSpMkLst>
        </pc:grpChg>
        <pc:picChg chg="mod">
          <ac:chgData name="효재 윤" userId="9e04205c46927c90" providerId="LiveId" clId="{70BF3C96-178B-4F50-86E3-2F346294400E}" dt="2019-02-21T07:18:02.606" v="1124" actId="1076"/>
          <ac:picMkLst>
            <pc:docMk/>
            <pc:sldMk cId="1659651050" sldId="315"/>
            <ac:picMk id="64" creationId="{5FB202F3-34EF-4D58-956C-04AC564FA09A}"/>
          </ac:picMkLst>
        </pc:picChg>
        <pc:picChg chg="mod">
          <ac:chgData name="효재 윤" userId="9e04205c46927c90" providerId="LiveId" clId="{70BF3C96-178B-4F50-86E3-2F346294400E}" dt="2019-02-21T07:18:44.456" v="1132" actId="1076"/>
          <ac:picMkLst>
            <pc:docMk/>
            <pc:sldMk cId="1659651050" sldId="315"/>
            <ac:picMk id="65" creationId="{F31240CD-C4FB-4C93-A25E-841126A0F06E}"/>
          </ac:picMkLst>
        </pc:picChg>
        <pc:picChg chg="mod">
          <ac:chgData name="효재 윤" userId="9e04205c46927c90" providerId="LiveId" clId="{70BF3C96-178B-4F50-86E3-2F346294400E}" dt="2019-02-21T07:18:59.197" v="1134" actId="1076"/>
          <ac:picMkLst>
            <pc:docMk/>
            <pc:sldMk cId="1659651050" sldId="315"/>
            <ac:picMk id="66" creationId="{D5111546-29D2-4169-8AB4-78B2C1CB9E8E}"/>
          </ac:picMkLst>
        </pc:picChg>
        <pc:picChg chg="mod">
          <ac:chgData name="효재 윤" userId="9e04205c46927c90" providerId="LiveId" clId="{70BF3C96-178B-4F50-86E3-2F346294400E}" dt="2019-02-21T07:18:53.275" v="1133" actId="1076"/>
          <ac:picMkLst>
            <pc:docMk/>
            <pc:sldMk cId="1659651050" sldId="315"/>
            <ac:picMk id="67" creationId="{A322A947-0AC9-4638-81A2-CCA68D3B1C27}"/>
          </ac:picMkLst>
        </pc:picChg>
        <pc:picChg chg="mod">
          <ac:chgData name="효재 윤" userId="9e04205c46927c90" providerId="LiveId" clId="{70BF3C96-178B-4F50-86E3-2F346294400E}" dt="2019-02-21T07:20:26.674" v="1147" actId="1076"/>
          <ac:picMkLst>
            <pc:docMk/>
            <pc:sldMk cId="1659651050" sldId="315"/>
            <ac:picMk id="80" creationId="{90164F1A-86AD-4D67-888A-2DC3A89BD57D}"/>
          </ac:picMkLst>
        </pc:picChg>
        <pc:picChg chg="del mod">
          <ac:chgData name="효재 윤" userId="9e04205c46927c90" providerId="LiveId" clId="{70BF3C96-178B-4F50-86E3-2F346294400E}" dt="2019-02-21T07:21:02.635" v="1177" actId="478"/>
          <ac:picMkLst>
            <pc:docMk/>
            <pc:sldMk cId="1659651050" sldId="315"/>
            <ac:picMk id="86" creationId="{38DECE33-9B0C-4068-9785-A887C7683DE1}"/>
          </ac:picMkLst>
        </pc:picChg>
        <pc:picChg chg="mod">
          <ac:chgData name="효재 윤" userId="9e04205c46927c90" providerId="LiveId" clId="{70BF3C96-178B-4F50-86E3-2F346294400E}" dt="2019-02-21T07:20:48.253" v="1148" actId="1076"/>
          <ac:picMkLst>
            <pc:docMk/>
            <pc:sldMk cId="1659651050" sldId="315"/>
            <ac:picMk id="88" creationId="{130B19F0-CA03-4BDA-A561-EFF3292EE9C7}"/>
          </ac:picMkLst>
        </pc:picChg>
        <pc:picChg chg="add del mod">
          <ac:chgData name="효재 윤" userId="9e04205c46927c90" providerId="LiveId" clId="{70BF3C96-178B-4F50-86E3-2F346294400E}" dt="2019-02-21T07:21:28.589" v="1234" actId="478"/>
          <ac:picMkLst>
            <pc:docMk/>
            <pc:sldMk cId="1659651050" sldId="315"/>
            <ac:picMk id="105" creationId="{306FE283-62D3-4289-9052-7E39D72426CB}"/>
          </ac:picMkLst>
        </pc:picChg>
        <pc:picChg chg="mod">
          <ac:chgData name="효재 윤" userId="9e04205c46927c90" providerId="LiveId" clId="{70BF3C96-178B-4F50-86E3-2F346294400E}" dt="2019-02-21T07:21:48.667" v="1238" actId="1076"/>
          <ac:picMkLst>
            <pc:docMk/>
            <pc:sldMk cId="1659651050" sldId="315"/>
            <ac:picMk id="106" creationId="{C7B87DDD-5997-42A3-9959-39669F021407}"/>
          </ac:picMkLst>
        </pc:picChg>
        <pc:picChg chg="mod">
          <ac:chgData name="효재 윤" userId="9e04205c46927c90" providerId="LiveId" clId="{70BF3C96-178B-4F50-86E3-2F346294400E}" dt="2019-02-21T07:19:14.645" v="1136" actId="1076"/>
          <ac:picMkLst>
            <pc:docMk/>
            <pc:sldMk cId="1659651050" sldId="315"/>
            <ac:picMk id="111" creationId="{00000000-0000-0000-0000-000000000000}"/>
          </ac:picMkLst>
        </pc:picChg>
        <pc:picChg chg="mod">
          <ac:chgData name="효재 윤" userId="9e04205c46927c90" providerId="LiveId" clId="{70BF3C96-178B-4F50-86E3-2F346294400E}" dt="2019-02-21T07:18:35.261" v="1131" actId="1076"/>
          <ac:picMkLst>
            <pc:docMk/>
            <pc:sldMk cId="1659651050" sldId="315"/>
            <ac:picMk id="115" creationId="{00000000-0000-0000-0000-000000000000}"/>
          </ac:picMkLst>
        </pc:picChg>
      </pc:sldChg>
      <pc:sldChg chg="addSp delSp modSp">
        <pc:chgData name="효재 윤" userId="9e04205c46927c90" providerId="LiveId" clId="{70BF3C96-178B-4F50-86E3-2F346294400E}" dt="2019-02-21T04:45:05.206" v="266" actId="14100"/>
        <pc:sldMkLst>
          <pc:docMk/>
          <pc:sldMk cId="3094628004" sldId="317"/>
        </pc:sldMkLst>
        <pc:spChg chg="del mod">
          <ac:chgData name="효재 윤" userId="9e04205c46927c90" providerId="LiveId" clId="{70BF3C96-178B-4F50-86E3-2F346294400E}" dt="2019-02-21T04:44:57.951" v="263" actId="478"/>
          <ac:spMkLst>
            <pc:docMk/>
            <pc:sldMk cId="3094628004" sldId="317"/>
            <ac:spMk id="3" creationId="{577E324B-8620-4C93-85FD-8B55D65BAC20}"/>
          </ac:spMkLst>
        </pc:spChg>
        <pc:spChg chg="add">
          <ac:chgData name="효재 윤" userId="9e04205c46927c90" providerId="LiveId" clId="{70BF3C96-178B-4F50-86E3-2F346294400E}" dt="2019-02-21T04:44:51.170" v="261"/>
          <ac:spMkLst>
            <pc:docMk/>
            <pc:sldMk cId="3094628004" sldId="317"/>
            <ac:spMk id="5" creationId="{3D5A126D-CC6F-4623-8083-FD1C0C43445E}"/>
          </ac:spMkLst>
        </pc:spChg>
        <pc:spChg chg="add mod">
          <ac:chgData name="효재 윤" userId="9e04205c46927c90" providerId="LiveId" clId="{70BF3C96-178B-4F50-86E3-2F346294400E}" dt="2019-02-21T04:45:05.206" v="266" actId="14100"/>
          <ac:spMkLst>
            <pc:docMk/>
            <pc:sldMk cId="3094628004" sldId="317"/>
            <ac:spMk id="6" creationId="{DAA76058-6FAA-4D30-AEEC-ADE27AFB9A79}"/>
          </ac:spMkLst>
        </pc:spChg>
        <pc:spChg chg="add">
          <ac:chgData name="효재 윤" userId="9e04205c46927c90" providerId="LiveId" clId="{70BF3C96-178B-4F50-86E3-2F346294400E}" dt="2019-02-21T04:44:51.170" v="261"/>
          <ac:spMkLst>
            <pc:docMk/>
            <pc:sldMk cId="3094628004" sldId="317"/>
            <ac:spMk id="7" creationId="{3A9851C4-B5E7-4D8B-B890-D77F18D24630}"/>
          </ac:spMkLst>
        </pc:spChg>
        <pc:spChg chg="add">
          <ac:chgData name="효재 윤" userId="9e04205c46927c90" providerId="LiveId" clId="{70BF3C96-178B-4F50-86E3-2F346294400E}" dt="2019-02-21T04:44:51.170" v="261"/>
          <ac:spMkLst>
            <pc:docMk/>
            <pc:sldMk cId="3094628004" sldId="317"/>
            <ac:spMk id="8" creationId="{0E6AFE75-F968-4CB3-B73F-8D4D004BAC0B}"/>
          </ac:spMkLst>
        </pc:spChg>
        <pc:spChg chg="add">
          <ac:chgData name="효재 윤" userId="9e04205c46927c90" providerId="LiveId" clId="{70BF3C96-178B-4F50-86E3-2F346294400E}" dt="2019-02-21T04:44:51.170" v="261"/>
          <ac:spMkLst>
            <pc:docMk/>
            <pc:sldMk cId="3094628004" sldId="317"/>
            <ac:spMk id="9" creationId="{0B7CBEE1-4A9C-47B0-9CE3-37BF7D6A6057}"/>
          </ac:spMkLst>
        </pc:spChg>
      </pc:sldChg>
      <pc:sldChg chg="modSp">
        <pc:chgData name="효재 윤" userId="9e04205c46927c90" providerId="LiveId" clId="{70BF3C96-178B-4F50-86E3-2F346294400E}" dt="2019-02-21T07:14:35.499" v="1113" actId="20577"/>
        <pc:sldMkLst>
          <pc:docMk/>
          <pc:sldMk cId="691964108" sldId="323"/>
        </pc:sldMkLst>
        <pc:spChg chg="mod">
          <ac:chgData name="효재 윤" userId="9e04205c46927c90" providerId="LiveId" clId="{70BF3C96-178B-4F50-86E3-2F346294400E}" dt="2019-02-21T07:11:07.531" v="1022" actId="20577"/>
          <ac:spMkLst>
            <pc:docMk/>
            <pc:sldMk cId="691964108" sldId="323"/>
            <ac:spMk id="3" creationId="{3B13009C-4E35-4871-8905-71DCD827884B}"/>
          </ac:spMkLst>
        </pc:spChg>
        <pc:spChg chg="mod">
          <ac:chgData name="효재 윤" userId="9e04205c46927c90" providerId="LiveId" clId="{70BF3C96-178B-4F50-86E3-2F346294400E}" dt="2019-02-21T07:14:21.553" v="1097" actId="6549"/>
          <ac:spMkLst>
            <pc:docMk/>
            <pc:sldMk cId="691964108" sldId="323"/>
            <ac:spMk id="5" creationId="{B739B812-9151-4E03-94AD-C699EBDF66A8}"/>
          </ac:spMkLst>
        </pc:spChg>
        <pc:spChg chg="mod">
          <ac:chgData name="효재 윤" userId="9e04205c46927c90" providerId="LiveId" clId="{70BF3C96-178B-4F50-86E3-2F346294400E}" dt="2019-02-21T07:14:35.499" v="1113" actId="20577"/>
          <ac:spMkLst>
            <pc:docMk/>
            <pc:sldMk cId="691964108" sldId="323"/>
            <ac:spMk id="7" creationId="{90D9130C-5F1A-490B-A8CC-2BBC6C73307C}"/>
          </ac:spMkLst>
        </pc:spChg>
        <pc:spChg chg="mod">
          <ac:chgData name="효재 윤" userId="9e04205c46927c90" providerId="LiveId" clId="{70BF3C96-178B-4F50-86E3-2F346294400E}" dt="2019-02-21T07:14:11.590" v="1096" actId="1076"/>
          <ac:spMkLst>
            <pc:docMk/>
            <pc:sldMk cId="691964108" sldId="323"/>
            <ac:spMk id="10" creationId="{B9A6D9C6-94CE-4145-A1A7-D3F6A46ABCB6}"/>
          </ac:spMkLst>
        </pc:spChg>
      </pc:sldChg>
      <pc:sldChg chg="addSp modSp">
        <pc:chgData name="효재 윤" userId="9e04205c46927c90" providerId="LiveId" clId="{70BF3C96-178B-4F50-86E3-2F346294400E}" dt="2019-02-21T07:22:41.461" v="1281" actId="1076"/>
        <pc:sldMkLst>
          <pc:docMk/>
          <pc:sldMk cId="389810087" sldId="328"/>
        </pc:sldMkLst>
        <pc:spChg chg="add mod">
          <ac:chgData name="효재 윤" userId="9e04205c46927c90" providerId="LiveId" clId="{70BF3C96-178B-4F50-86E3-2F346294400E}" dt="2019-02-21T07:22:41.461" v="1281" actId="1076"/>
          <ac:spMkLst>
            <pc:docMk/>
            <pc:sldMk cId="389810087" sldId="328"/>
            <ac:spMk id="17" creationId="{A4D5AA8A-7FB2-47DF-A047-7173C07FBC05}"/>
          </ac:spMkLst>
        </pc:spChg>
        <pc:spChg chg="mod">
          <ac:chgData name="효재 윤" userId="9e04205c46927c90" providerId="LiveId" clId="{70BF3C96-178B-4F50-86E3-2F346294400E}" dt="2019-02-21T07:22:41.461" v="1281" actId="1076"/>
          <ac:spMkLst>
            <pc:docMk/>
            <pc:sldMk cId="389810087" sldId="328"/>
            <ac:spMk id="26" creationId="{7F7BB87B-DC19-4B85-9DAD-BF626FEC05CF}"/>
          </ac:spMkLst>
        </pc:spChg>
        <pc:spChg chg="mod">
          <ac:chgData name="효재 윤" userId="9e04205c46927c90" providerId="LiveId" clId="{70BF3C96-178B-4F50-86E3-2F346294400E}" dt="2019-02-21T07:22:07.856" v="1266" actId="14100"/>
          <ac:spMkLst>
            <pc:docMk/>
            <pc:sldMk cId="389810087" sldId="328"/>
            <ac:spMk id="52" creationId="{00000000-0000-0000-0000-000000000000}"/>
          </ac:spMkLst>
        </pc:spChg>
        <pc:grpChg chg="mod">
          <ac:chgData name="효재 윤" userId="9e04205c46927c90" providerId="LiveId" clId="{70BF3C96-178B-4F50-86E3-2F346294400E}" dt="2019-02-21T07:22:41.461" v="1281" actId="1076"/>
          <ac:grpSpMkLst>
            <pc:docMk/>
            <pc:sldMk cId="389810087" sldId="328"/>
            <ac:grpSpMk id="28" creationId="{4598D000-E647-47D5-8842-DD2AF99EACA1}"/>
          </ac:grpSpMkLst>
        </pc:grpChg>
        <pc:picChg chg="add mod">
          <ac:chgData name="효재 윤" userId="9e04205c46927c90" providerId="LiveId" clId="{70BF3C96-178B-4F50-86E3-2F346294400E}" dt="2019-02-21T07:22:41.461" v="1281" actId="1076"/>
          <ac:picMkLst>
            <pc:docMk/>
            <pc:sldMk cId="389810087" sldId="328"/>
            <ac:picMk id="16" creationId="{FF41491D-A026-4E08-9151-623E51D53386}"/>
          </ac:picMkLst>
        </pc:picChg>
      </pc:sldChg>
      <pc:sldChg chg="addSp delSp modSp">
        <pc:chgData name="효재 윤" userId="9e04205c46927c90" providerId="LiveId" clId="{70BF3C96-178B-4F50-86E3-2F346294400E}" dt="2019-02-21T07:22:18.818" v="1268"/>
        <pc:sldMkLst>
          <pc:docMk/>
          <pc:sldMk cId="2626269118" sldId="329"/>
        </pc:sldMkLst>
        <pc:spChg chg="mod">
          <ac:chgData name="효재 윤" userId="9e04205c46927c90" providerId="LiveId" clId="{70BF3C96-178B-4F50-86E3-2F346294400E}" dt="2019-02-21T06:31:45.871" v="399" actId="20577"/>
          <ac:spMkLst>
            <pc:docMk/>
            <pc:sldMk cId="2626269118" sldId="329"/>
            <ac:spMk id="4" creationId="{A1090493-8069-405D-ACE1-671356218977}"/>
          </ac:spMkLst>
        </pc:spChg>
        <pc:picChg chg="add del">
          <ac:chgData name="효재 윤" userId="9e04205c46927c90" providerId="LiveId" clId="{70BF3C96-178B-4F50-86E3-2F346294400E}" dt="2019-02-21T07:22:18.818" v="1268"/>
          <ac:picMkLst>
            <pc:docMk/>
            <pc:sldMk cId="2626269118" sldId="329"/>
            <ac:picMk id="31" creationId="{BAC538CE-9CAF-414B-93E2-91C15072D5A9}"/>
          </ac:picMkLst>
        </pc:picChg>
      </pc:sldChg>
      <pc:sldChg chg="delSp modSp del">
        <pc:chgData name="효재 윤" userId="9e04205c46927c90" providerId="LiveId" clId="{70BF3C96-178B-4F50-86E3-2F346294400E}" dt="2019-02-21T07:06:29.967" v="943" actId="2696"/>
        <pc:sldMkLst>
          <pc:docMk/>
          <pc:sldMk cId="1953474453" sldId="330"/>
        </pc:sldMkLst>
        <pc:spChg chg="mod">
          <ac:chgData name="효재 윤" userId="9e04205c46927c90" providerId="LiveId" clId="{70BF3C96-178B-4F50-86E3-2F346294400E}" dt="2019-02-21T06:52:41.738" v="743" actId="20577"/>
          <ac:spMkLst>
            <pc:docMk/>
            <pc:sldMk cId="1953474453" sldId="330"/>
            <ac:spMk id="3" creationId="{3B13009C-4E35-4871-8905-71DCD827884B}"/>
          </ac:spMkLst>
        </pc:spChg>
        <pc:spChg chg="del">
          <ac:chgData name="효재 윤" userId="9e04205c46927c90" providerId="LiveId" clId="{70BF3C96-178B-4F50-86E3-2F346294400E}" dt="2019-02-21T06:36:16.274" v="471" actId="478"/>
          <ac:spMkLst>
            <pc:docMk/>
            <pc:sldMk cId="1953474453" sldId="330"/>
            <ac:spMk id="7" creationId="{90D9130C-5F1A-490B-A8CC-2BBC6C73307C}"/>
          </ac:spMkLst>
        </pc:spChg>
        <pc:picChg chg="mod">
          <ac:chgData name="효재 윤" userId="9e04205c46927c90" providerId="LiveId" clId="{70BF3C96-178B-4F50-86E3-2F346294400E}" dt="2019-02-21T06:36:42.964" v="479" actId="1076"/>
          <ac:picMkLst>
            <pc:docMk/>
            <pc:sldMk cId="1953474453" sldId="330"/>
            <ac:picMk id="16" creationId="{3980FAA0-4A6E-4C2A-B2E0-4D1C2F3875BD}"/>
          </ac:picMkLst>
        </pc:picChg>
      </pc:sldChg>
      <pc:sldChg chg="addSp delSp modSp">
        <pc:chgData name="효재 윤" userId="9e04205c46927c90" providerId="LiveId" clId="{70BF3C96-178B-4F50-86E3-2F346294400E}" dt="2019-02-21T06:52:17.589" v="715" actId="20577"/>
        <pc:sldMkLst>
          <pc:docMk/>
          <pc:sldMk cId="4262247549" sldId="331"/>
        </pc:sldMkLst>
        <pc:spChg chg="mod">
          <ac:chgData name="효재 윤" userId="9e04205c46927c90" providerId="LiveId" clId="{70BF3C96-178B-4F50-86E3-2F346294400E}" dt="2019-02-21T06:52:17.589" v="715" actId="20577"/>
          <ac:spMkLst>
            <pc:docMk/>
            <pc:sldMk cId="4262247549" sldId="331"/>
            <ac:spMk id="3" creationId="{3B13009C-4E35-4871-8905-71DCD827884B}"/>
          </ac:spMkLst>
        </pc:spChg>
        <pc:spChg chg="del">
          <ac:chgData name="효재 윤" userId="9e04205c46927c90" providerId="LiveId" clId="{70BF3C96-178B-4F50-86E3-2F346294400E}" dt="2019-02-21T06:35:46.633" v="404" actId="478"/>
          <ac:spMkLst>
            <pc:docMk/>
            <pc:sldMk cId="4262247549" sldId="331"/>
            <ac:spMk id="7" creationId="{90D9130C-5F1A-490B-A8CC-2BBC6C73307C}"/>
          </ac:spMkLst>
        </pc:spChg>
        <pc:spChg chg="add mod">
          <ac:chgData name="효재 윤" userId="9e04205c46927c90" providerId="LiveId" clId="{70BF3C96-178B-4F50-86E3-2F346294400E}" dt="2019-02-21T06:42:29.307" v="542" actId="1076"/>
          <ac:spMkLst>
            <pc:docMk/>
            <pc:sldMk cId="4262247549" sldId="331"/>
            <ac:spMk id="18" creationId="{22D2B7BF-104B-4EC5-9BA8-CCB75D5F3C69}"/>
          </ac:spMkLst>
        </pc:spChg>
        <pc:spChg chg="add mod">
          <ac:chgData name="효재 윤" userId="9e04205c46927c90" providerId="LiveId" clId="{70BF3C96-178B-4F50-86E3-2F346294400E}" dt="2019-02-21T06:42:33.213" v="543" actId="1076"/>
          <ac:spMkLst>
            <pc:docMk/>
            <pc:sldMk cId="4262247549" sldId="331"/>
            <ac:spMk id="19" creationId="{9FD3CE90-3D24-4087-B7C4-DE277100862D}"/>
          </ac:spMkLst>
        </pc:spChg>
        <pc:spChg chg="add mod">
          <ac:chgData name="효재 윤" userId="9e04205c46927c90" providerId="LiveId" clId="{70BF3C96-178B-4F50-86E3-2F346294400E}" dt="2019-02-21T06:42:55.866" v="549" actId="1076"/>
          <ac:spMkLst>
            <pc:docMk/>
            <pc:sldMk cId="4262247549" sldId="331"/>
            <ac:spMk id="24" creationId="{A1FF7C1A-BC58-4F69-8202-FB3A84590824}"/>
          </ac:spMkLst>
        </pc:spChg>
        <pc:spChg chg="add mod">
          <ac:chgData name="효재 윤" userId="9e04205c46927c90" providerId="LiveId" clId="{70BF3C96-178B-4F50-86E3-2F346294400E}" dt="2019-02-21T06:42:50.268" v="548" actId="1076"/>
          <ac:spMkLst>
            <pc:docMk/>
            <pc:sldMk cId="4262247549" sldId="331"/>
            <ac:spMk id="26" creationId="{8CFC58F2-37D4-4109-A233-5BE7E0F283FB}"/>
          </ac:spMkLst>
        </pc:spChg>
        <pc:spChg chg="add mod">
          <ac:chgData name="효재 윤" userId="9e04205c46927c90" providerId="LiveId" clId="{70BF3C96-178B-4F50-86E3-2F346294400E}" dt="2019-02-21T06:43:20.670" v="555" actId="1076"/>
          <ac:spMkLst>
            <pc:docMk/>
            <pc:sldMk cId="4262247549" sldId="331"/>
            <ac:spMk id="29" creationId="{70678C88-54B2-41B1-AA39-E199D1C780AA}"/>
          </ac:spMkLst>
        </pc:spChg>
        <pc:spChg chg="add mod">
          <ac:chgData name="효재 윤" userId="9e04205c46927c90" providerId="LiveId" clId="{70BF3C96-178B-4F50-86E3-2F346294400E}" dt="2019-02-21T06:43:17.161" v="554" actId="1076"/>
          <ac:spMkLst>
            <pc:docMk/>
            <pc:sldMk cId="4262247549" sldId="331"/>
            <ac:spMk id="30" creationId="{9D1E9D31-C78B-46C4-9B2E-85BD8EDF4251}"/>
          </ac:spMkLst>
        </pc:spChg>
        <pc:spChg chg="add mod">
          <ac:chgData name="효재 윤" userId="9e04205c46927c90" providerId="LiveId" clId="{70BF3C96-178B-4F50-86E3-2F346294400E}" dt="2019-02-21T06:43:35.542" v="561" actId="1076"/>
          <ac:spMkLst>
            <pc:docMk/>
            <pc:sldMk cId="4262247549" sldId="331"/>
            <ac:spMk id="33" creationId="{DFE2871E-367C-456E-8632-07E54F51659D}"/>
          </ac:spMkLst>
        </pc:spChg>
        <pc:spChg chg="add mod">
          <ac:chgData name="효재 윤" userId="9e04205c46927c90" providerId="LiveId" clId="{70BF3C96-178B-4F50-86E3-2F346294400E}" dt="2019-02-21T06:43:31.526" v="560" actId="1076"/>
          <ac:spMkLst>
            <pc:docMk/>
            <pc:sldMk cId="4262247549" sldId="331"/>
            <ac:spMk id="34" creationId="{82911719-FEF1-4DBB-8166-C203F868A7D9}"/>
          </ac:spMkLst>
        </pc:spChg>
        <pc:spChg chg="add mod">
          <ac:chgData name="효재 윤" userId="9e04205c46927c90" providerId="LiveId" clId="{70BF3C96-178B-4F50-86E3-2F346294400E}" dt="2019-02-21T06:44:29.913" v="585" actId="1076"/>
          <ac:spMkLst>
            <pc:docMk/>
            <pc:sldMk cId="4262247549" sldId="331"/>
            <ac:spMk id="37" creationId="{B6443133-8063-4104-90AA-6C1A96AEFF25}"/>
          </ac:spMkLst>
        </pc:spChg>
        <pc:picChg chg="add mod">
          <ac:chgData name="효재 윤" userId="9e04205c46927c90" providerId="LiveId" clId="{70BF3C96-178B-4F50-86E3-2F346294400E}" dt="2019-02-21T06:41:31.215" v="521" actId="1076"/>
          <ac:picMkLst>
            <pc:docMk/>
            <pc:sldMk cId="4262247549" sldId="331"/>
            <ac:picMk id="4" creationId="{008D985F-3B45-4BAE-8AC1-9B4329CFE443}"/>
          </ac:picMkLst>
        </pc:picChg>
        <pc:picChg chg="del">
          <ac:chgData name="효재 윤" userId="9e04205c46927c90" providerId="LiveId" clId="{70BF3C96-178B-4F50-86E3-2F346294400E}" dt="2019-02-21T06:40:12.109" v="498" actId="478"/>
          <ac:picMkLst>
            <pc:docMk/>
            <pc:sldMk cId="4262247549" sldId="331"/>
            <ac:picMk id="5" creationId="{36DDC0FE-4B9B-44A0-8899-9792FDF67965}"/>
          </ac:picMkLst>
        </pc:picChg>
        <pc:picChg chg="del">
          <ac:chgData name="효재 윤" userId="9e04205c46927c90" providerId="LiveId" clId="{70BF3C96-178B-4F50-86E3-2F346294400E}" dt="2019-02-21T06:40:15.321" v="499" actId="478"/>
          <ac:picMkLst>
            <pc:docMk/>
            <pc:sldMk cId="4262247549" sldId="331"/>
            <ac:picMk id="6" creationId="{90A49A59-FD0B-4871-9E36-6B2B05B073FE}"/>
          </ac:picMkLst>
        </pc:picChg>
        <pc:picChg chg="add mod">
          <ac:chgData name="효재 윤" userId="9e04205c46927c90" providerId="LiveId" clId="{70BF3C96-178B-4F50-86E3-2F346294400E}" dt="2019-02-21T06:41:43.020" v="529" actId="1076"/>
          <ac:picMkLst>
            <pc:docMk/>
            <pc:sldMk cId="4262247549" sldId="331"/>
            <ac:picMk id="8" creationId="{9F078949-6E2C-4738-95C7-067BDDC0202E}"/>
          </ac:picMkLst>
        </pc:picChg>
        <pc:picChg chg="mod">
          <ac:chgData name="효재 윤" userId="9e04205c46927c90" providerId="LiveId" clId="{70BF3C96-178B-4F50-86E3-2F346294400E}" dt="2019-02-21T06:41:45.333" v="531" actId="1076"/>
          <ac:picMkLst>
            <pc:docMk/>
            <pc:sldMk cId="4262247549" sldId="331"/>
            <ac:picMk id="9" creationId="{678D25CE-0C1E-47CE-8625-04648AAFD8F8}"/>
          </ac:picMkLst>
        </pc:picChg>
        <pc:picChg chg="mod">
          <ac:chgData name="효재 윤" userId="9e04205c46927c90" providerId="LiveId" clId="{70BF3C96-178B-4F50-86E3-2F346294400E}" dt="2019-02-21T06:41:51.594" v="535" actId="1076"/>
          <ac:picMkLst>
            <pc:docMk/>
            <pc:sldMk cId="4262247549" sldId="331"/>
            <ac:picMk id="11" creationId="{DECC9577-36A6-4DFF-B7F9-333F31837B6C}"/>
          </ac:picMkLst>
        </pc:picChg>
        <pc:picChg chg="mod">
          <ac:chgData name="효재 윤" userId="9e04205c46927c90" providerId="LiveId" clId="{70BF3C96-178B-4F50-86E3-2F346294400E}" dt="2019-02-21T06:41:52.807" v="536" actId="1076"/>
          <ac:picMkLst>
            <pc:docMk/>
            <pc:sldMk cId="4262247549" sldId="331"/>
            <ac:picMk id="13" creationId="{71CE7D66-48F7-458B-87F4-CF9C2EA33F61}"/>
          </ac:picMkLst>
        </pc:picChg>
        <pc:picChg chg="add del">
          <ac:chgData name="효재 윤" userId="9e04205c46927c90" providerId="LiveId" clId="{70BF3C96-178B-4F50-86E3-2F346294400E}" dt="2019-02-21T06:39:59.889" v="494" actId="478"/>
          <ac:picMkLst>
            <pc:docMk/>
            <pc:sldMk cId="4262247549" sldId="331"/>
            <ac:picMk id="14" creationId="{429B403C-58BD-44B8-ABBA-0041B8049399}"/>
          </ac:picMkLst>
        </pc:picChg>
        <pc:picChg chg="del">
          <ac:chgData name="효재 윤" userId="9e04205c46927c90" providerId="LiveId" clId="{70BF3C96-178B-4F50-86E3-2F346294400E}" dt="2019-02-21T06:40:16.895" v="500" actId="478"/>
          <ac:picMkLst>
            <pc:docMk/>
            <pc:sldMk cId="4262247549" sldId="331"/>
            <ac:picMk id="23" creationId="{9C9813FA-E26E-46F8-81F3-C3A2F80D855B}"/>
          </ac:picMkLst>
        </pc:picChg>
        <pc:picChg chg="del">
          <ac:chgData name="효재 윤" userId="9e04205c46927c90" providerId="LiveId" clId="{70BF3C96-178B-4F50-86E3-2F346294400E}" dt="2019-02-21T06:40:17.292" v="501" actId="478"/>
          <ac:picMkLst>
            <pc:docMk/>
            <pc:sldMk cId="4262247549" sldId="331"/>
            <ac:picMk id="25" creationId="{63B899A9-3E1E-41FE-AEF4-BB2358B7F98F}"/>
          </ac:picMkLst>
        </pc:picChg>
        <pc:picChg chg="del">
          <ac:chgData name="효재 윤" userId="9e04205c46927c90" providerId="LiveId" clId="{70BF3C96-178B-4F50-86E3-2F346294400E}" dt="2019-02-21T06:40:17.587" v="502" actId="478"/>
          <ac:picMkLst>
            <pc:docMk/>
            <pc:sldMk cId="4262247549" sldId="331"/>
            <ac:picMk id="27" creationId="{766FC2A9-B16E-4A52-827C-C160000F1C8E}"/>
          </ac:picMkLst>
        </pc:picChg>
        <pc:cxnChg chg="add mod">
          <ac:chgData name="효재 윤" userId="9e04205c46927c90" providerId="LiveId" clId="{70BF3C96-178B-4F50-86E3-2F346294400E}" dt="2019-02-21T06:42:14.207" v="540" actId="14100"/>
          <ac:cxnSpMkLst>
            <pc:docMk/>
            <pc:sldMk cId="4262247549" sldId="331"/>
            <ac:cxnSpMk id="17" creationId="{794ABC3F-E006-42A8-AADB-4DFEEA572E6D}"/>
          </ac:cxnSpMkLst>
        </pc:cxnChg>
        <pc:cxnChg chg="add mod">
          <ac:chgData name="효재 윤" userId="9e04205c46927c90" providerId="LiveId" clId="{70BF3C96-178B-4F50-86E3-2F346294400E}" dt="2019-02-21T06:42:46.709" v="547" actId="14100"/>
          <ac:cxnSpMkLst>
            <pc:docMk/>
            <pc:sldMk cId="4262247549" sldId="331"/>
            <ac:cxnSpMk id="22" creationId="{E9D0A3C2-EB46-4B7F-89E3-139911679F58}"/>
          </ac:cxnSpMkLst>
        </pc:cxnChg>
        <pc:cxnChg chg="add mod">
          <ac:chgData name="효재 윤" userId="9e04205c46927c90" providerId="LiveId" clId="{70BF3C96-178B-4F50-86E3-2F346294400E}" dt="2019-02-21T06:43:06.823" v="553" actId="14100"/>
          <ac:cxnSpMkLst>
            <pc:docMk/>
            <pc:sldMk cId="4262247549" sldId="331"/>
            <ac:cxnSpMk id="28" creationId="{8137D47D-8C8F-4A02-8927-F90FAEE8FE71}"/>
          </ac:cxnSpMkLst>
        </pc:cxnChg>
        <pc:cxnChg chg="add mod">
          <ac:chgData name="효재 윤" userId="9e04205c46927c90" providerId="LiveId" clId="{70BF3C96-178B-4F50-86E3-2F346294400E}" dt="2019-02-21T06:43:28.286" v="559" actId="14100"/>
          <ac:cxnSpMkLst>
            <pc:docMk/>
            <pc:sldMk cId="4262247549" sldId="331"/>
            <ac:cxnSpMk id="32" creationId="{B0D37BFE-EF99-47B1-A4CA-14FF336E318B}"/>
          </ac:cxnSpMkLst>
        </pc:cxnChg>
      </pc:sldChg>
      <pc:sldChg chg="delSp modSp add del">
        <pc:chgData name="효재 윤" userId="9e04205c46927c90" providerId="LiveId" clId="{70BF3C96-178B-4F50-86E3-2F346294400E}" dt="2019-02-21T07:09:00.360" v="978" actId="2696"/>
        <pc:sldMkLst>
          <pc:docMk/>
          <pc:sldMk cId="2425566757" sldId="332"/>
        </pc:sldMkLst>
        <pc:spChg chg="del">
          <ac:chgData name="효재 윤" userId="9e04205c46927c90" providerId="LiveId" clId="{70BF3C96-178B-4F50-86E3-2F346294400E}" dt="2019-02-21T06:35:40.749" v="403" actId="478"/>
          <ac:spMkLst>
            <pc:docMk/>
            <pc:sldMk cId="2425566757" sldId="332"/>
            <ac:spMk id="7" creationId="{90D9130C-5F1A-490B-A8CC-2BBC6C73307C}"/>
          </ac:spMkLst>
        </pc:spChg>
        <pc:picChg chg="mod">
          <ac:chgData name="효재 윤" userId="9e04205c46927c90" providerId="LiveId" clId="{70BF3C96-178B-4F50-86E3-2F346294400E}" dt="2019-02-21T06:37:35.848" v="487" actId="1076"/>
          <ac:picMkLst>
            <pc:docMk/>
            <pc:sldMk cId="2425566757" sldId="332"/>
            <ac:picMk id="12" creationId="{8128BCDD-8B57-479E-8871-AD766A1F4334}"/>
          </ac:picMkLst>
        </pc:picChg>
        <pc:picChg chg="mod">
          <ac:chgData name="효재 윤" userId="9e04205c46927c90" providerId="LiveId" clId="{70BF3C96-178B-4F50-86E3-2F346294400E}" dt="2019-02-21T06:37:35.205" v="486" actId="1076"/>
          <ac:picMkLst>
            <pc:docMk/>
            <pc:sldMk cId="2425566757" sldId="332"/>
            <ac:picMk id="15" creationId="{2712C29B-24B0-4080-853A-0D47642FEAC3}"/>
          </ac:picMkLst>
        </pc:picChg>
        <pc:picChg chg="mod">
          <ac:chgData name="효재 윤" userId="9e04205c46927c90" providerId="LiveId" clId="{70BF3C96-178B-4F50-86E3-2F346294400E}" dt="2019-02-21T06:38:30.915" v="490" actId="1076"/>
          <ac:picMkLst>
            <pc:docMk/>
            <pc:sldMk cId="2425566757" sldId="332"/>
            <ac:picMk id="22" creationId="{57D85EBA-5E7C-4669-A9E0-CF3B7F48E069}"/>
          </ac:picMkLst>
        </pc:picChg>
        <pc:picChg chg="mod">
          <ac:chgData name="효재 윤" userId="9e04205c46927c90" providerId="LiveId" clId="{70BF3C96-178B-4F50-86E3-2F346294400E}" dt="2019-02-21T06:38:31.768" v="491" actId="1076"/>
          <ac:picMkLst>
            <pc:docMk/>
            <pc:sldMk cId="2425566757" sldId="332"/>
            <ac:picMk id="24" creationId="{2BBD1FB3-B883-4FA2-8D10-BE1B95AD9652}"/>
          </ac:picMkLst>
        </pc:picChg>
      </pc:sldChg>
      <pc:sldChg chg="addSp delSp modSp add">
        <pc:chgData name="효재 윤" userId="9e04205c46927c90" providerId="LiveId" clId="{70BF3C96-178B-4F50-86E3-2F346294400E}" dt="2019-02-21T07:09:38.245" v="997"/>
        <pc:sldMkLst>
          <pc:docMk/>
          <pc:sldMk cId="250818550" sldId="333"/>
        </pc:sldMkLst>
        <pc:spChg chg="mod">
          <ac:chgData name="효재 윤" userId="9e04205c46927c90" providerId="LiveId" clId="{70BF3C96-178B-4F50-86E3-2F346294400E}" dt="2019-02-21T07:09:24.100" v="982"/>
          <ac:spMkLst>
            <pc:docMk/>
            <pc:sldMk cId="250818550" sldId="333"/>
            <ac:spMk id="3" creationId="{3B13009C-4E35-4871-8905-71DCD827884B}"/>
          </ac:spMkLst>
        </pc:spChg>
        <pc:spChg chg="del">
          <ac:chgData name="효재 윤" userId="9e04205c46927c90" providerId="LiveId" clId="{70BF3C96-178B-4F50-86E3-2F346294400E}" dt="2019-02-21T04:46:54.467" v="297" actId="478"/>
          <ac:spMkLst>
            <pc:docMk/>
            <pc:sldMk cId="250818550" sldId="333"/>
            <ac:spMk id="7" creationId="{90D9130C-5F1A-490B-A8CC-2BBC6C73307C}"/>
          </ac:spMkLst>
        </pc:spChg>
        <pc:spChg chg="add mod">
          <ac:chgData name="효재 윤" userId="9e04205c46927c90" providerId="LiveId" clId="{70BF3C96-178B-4F50-86E3-2F346294400E}" dt="2019-02-21T04:51:11.405" v="331" actId="14100"/>
          <ac:spMkLst>
            <pc:docMk/>
            <pc:sldMk cId="250818550" sldId="333"/>
            <ac:spMk id="27" creationId="{ABB8D79B-B2B5-4AFA-96B9-58588844D8DA}"/>
          </ac:spMkLst>
        </pc:spChg>
        <pc:spChg chg="add mod">
          <ac:chgData name="효재 윤" userId="9e04205c46927c90" providerId="LiveId" clId="{70BF3C96-178B-4F50-86E3-2F346294400E}" dt="2019-02-21T04:51:35.357" v="340" actId="1076"/>
          <ac:spMkLst>
            <pc:docMk/>
            <pc:sldMk cId="250818550" sldId="333"/>
            <ac:spMk id="29" creationId="{5467E774-642E-46DB-9AF9-21A554208102}"/>
          </ac:spMkLst>
        </pc:spChg>
        <pc:spChg chg="add mod">
          <ac:chgData name="효재 윤" userId="9e04205c46927c90" providerId="LiveId" clId="{70BF3C96-178B-4F50-86E3-2F346294400E}" dt="2019-02-21T04:53:19.044" v="375" actId="1076"/>
          <ac:spMkLst>
            <pc:docMk/>
            <pc:sldMk cId="250818550" sldId="333"/>
            <ac:spMk id="33" creationId="{32FE8E6B-BE9B-484F-9F07-B728E0C7ADCC}"/>
          </ac:spMkLst>
        </pc:spChg>
        <pc:spChg chg="add mod">
          <ac:chgData name="효재 윤" userId="9e04205c46927c90" providerId="LiveId" clId="{70BF3C96-178B-4F50-86E3-2F346294400E}" dt="2019-02-21T04:53:19.044" v="375" actId="1076"/>
          <ac:spMkLst>
            <pc:docMk/>
            <pc:sldMk cId="250818550" sldId="333"/>
            <ac:spMk id="34" creationId="{851AC4EB-A08C-4898-A819-2227FD06B115}"/>
          </ac:spMkLst>
        </pc:spChg>
        <pc:spChg chg="add mod">
          <ac:chgData name="효재 윤" userId="9e04205c46927c90" providerId="LiveId" clId="{70BF3C96-178B-4F50-86E3-2F346294400E}" dt="2019-02-21T04:53:17.015" v="370" actId="571"/>
          <ac:spMkLst>
            <pc:docMk/>
            <pc:sldMk cId="250818550" sldId="333"/>
            <ac:spMk id="42" creationId="{AE570229-5925-4535-AD17-A612E9F1945E}"/>
          </ac:spMkLst>
        </pc:spChg>
        <pc:spChg chg="add mod">
          <ac:chgData name="효재 윤" userId="9e04205c46927c90" providerId="LiveId" clId="{70BF3C96-178B-4F50-86E3-2F346294400E}" dt="2019-02-21T04:53:17.015" v="370" actId="571"/>
          <ac:spMkLst>
            <pc:docMk/>
            <pc:sldMk cId="250818550" sldId="333"/>
            <ac:spMk id="43" creationId="{1FE255A9-C902-407E-A198-CF0ACED0DB93}"/>
          </ac:spMkLst>
        </pc:spChg>
        <pc:spChg chg="add mod">
          <ac:chgData name="효재 윤" userId="9e04205c46927c90" providerId="LiveId" clId="{70BF3C96-178B-4F50-86E3-2F346294400E}" dt="2019-02-21T04:53:31.716" v="379" actId="1076"/>
          <ac:spMkLst>
            <pc:docMk/>
            <pc:sldMk cId="250818550" sldId="333"/>
            <ac:spMk id="46" creationId="{E8AAAE82-66BA-4307-9AC1-2746948943C8}"/>
          </ac:spMkLst>
        </pc:spChg>
        <pc:spChg chg="add mod">
          <ac:chgData name="효재 윤" userId="9e04205c46927c90" providerId="LiveId" clId="{70BF3C96-178B-4F50-86E3-2F346294400E}" dt="2019-02-21T04:53:34.863" v="380" actId="1076"/>
          <ac:spMkLst>
            <pc:docMk/>
            <pc:sldMk cId="250818550" sldId="333"/>
            <ac:spMk id="47" creationId="{2922BB97-5734-409E-BDFD-552167D2E769}"/>
          </ac:spMkLst>
        </pc:spChg>
        <pc:spChg chg="add mod">
          <ac:chgData name="효재 윤" userId="9e04205c46927c90" providerId="LiveId" clId="{70BF3C96-178B-4F50-86E3-2F346294400E}" dt="2019-02-21T04:54:00.642" v="386" actId="1076"/>
          <ac:spMkLst>
            <pc:docMk/>
            <pc:sldMk cId="250818550" sldId="333"/>
            <ac:spMk id="51" creationId="{1FC3B7AD-A872-43CE-AA4F-6E3B15250E2B}"/>
          </ac:spMkLst>
        </pc:spChg>
        <pc:spChg chg="add mod">
          <ac:chgData name="효재 윤" userId="9e04205c46927c90" providerId="LiveId" clId="{70BF3C96-178B-4F50-86E3-2F346294400E}" dt="2019-02-21T04:54:03.346" v="387" actId="1076"/>
          <ac:spMkLst>
            <pc:docMk/>
            <pc:sldMk cId="250818550" sldId="333"/>
            <ac:spMk id="52" creationId="{69F7D462-C28D-40EE-A99E-FF6E117185D1}"/>
          </ac:spMkLst>
        </pc:spChg>
        <pc:spChg chg="add mod">
          <ac:chgData name="효재 윤" userId="9e04205c46927c90" providerId="LiveId" clId="{70BF3C96-178B-4F50-86E3-2F346294400E}" dt="2019-02-21T07:09:38.245" v="997"/>
          <ac:spMkLst>
            <pc:docMk/>
            <pc:sldMk cId="250818550" sldId="333"/>
            <ac:spMk id="55" creationId="{409DC086-2359-40CB-96E5-6FB67B31D3E4}"/>
          </ac:spMkLst>
        </pc:spChg>
        <pc:picChg chg="add mod">
          <ac:chgData name="효재 윤" userId="9e04205c46927c90" providerId="LiveId" clId="{70BF3C96-178B-4F50-86E3-2F346294400E}" dt="2019-02-21T04:50:29.725" v="323" actId="1076"/>
          <ac:picMkLst>
            <pc:docMk/>
            <pc:sldMk cId="250818550" sldId="333"/>
            <ac:picMk id="5" creationId="{68A867D9-D079-4AFB-BEA4-BD018623B251}"/>
          </ac:picMkLst>
        </pc:picChg>
        <pc:picChg chg="add mod">
          <ac:chgData name="효재 윤" userId="9e04205c46927c90" providerId="LiveId" clId="{70BF3C96-178B-4F50-86E3-2F346294400E}" dt="2019-02-21T04:51:45.786" v="343" actId="1076"/>
          <ac:picMkLst>
            <pc:docMk/>
            <pc:sldMk cId="250818550" sldId="333"/>
            <ac:picMk id="8" creationId="{016A1C59-6316-46C8-9291-3FD4878B5221}"/>
          </ac:picMkLst>
        </pc:picChg>
        <pc:picChg chg="add mod">
          <ac:chgData name="효재 윤" userId="9e04205c46927c90" providerId="LiveId" clId="{70BF3C96-178B-4F50-86E3-2F346294400E}" dt="2019-02-21T04:52:34.405" v="357" actId="1076"/>
          <ac:picMkLst>
            <pc:docMk/>
            <pc:sldMk cId="250818550" sldId="333"/>
            <ac:picMk id="10" creationId="{51CD1F26-DD7F-4FA0-84F6-B97B7D39DA73}"/>
          </ac:picMkLst>
        </pc:picChg>
        <pc:picChg chg="del">
          <ac:chgData name="효재 윤" userId="9e04205c46927c90" providerId="LiveId" clId="{70BF3C96-178B-4F50-86E3-2F346294400E}" dt="2019-02-21T04:46:25.945" v="268" actId="478"/>
          <ac:picMkLst>
            <pc:docMk/>
            <pc:sldMk cId="250818550" sldId="333"/>
            <ac:picMk id="12" creationId="{8128BCDD-8B57-479E-8871-AD766A1F4334}"/>
          </ac:picMkLst>
        </pc:picChg>
        <pc:picChg chg="add mod">
          <ac:chgData name="효재 윤" userId="9e04205c46927c90" providerId="LiveId" clId="{70BF3C96-178B-4F50-86E3-2F346294400E}" dt="2019-02-21T04:50:31.411" v="324" actId="1076"/>
          <ac:picMkLst>
            <pc:docMk/>
            <pc:sldMk cId="250818550" sldId="333"/>
            <ac:picMk id="13" creationId="{6755A036-7D6B-4003-88A5-005D401B1685}"/>
          </ac:picMkLst>
        </pc:picChg>
        <pc:picChg chg="del mod">
          <ac:chgData name="효재 윤" userId="9e04205c46927c90" providerId="LiveId" clId="{70BF3C96-178B-4F50-86E3-2F346294400E}" dt="2019-02-21T04:46:25.945" v="268" actId="478"/>
          <ac:picMkLst>
            <pc:docMk/>
            <pc:sldMk cId="250818550" sldId="333"/>
            <ac:picMk id="15" creationId="{2712C29B-24B0-4080-853A-0D47642FEAC3}"/>
          </ac:picMkLst>
        </pc:picChg>
        <pc:picChg chg="add mod">
          <ac:chgData name="효재 윤" userId="9e04205c46927c90" providerId="LiveId" clId="{70BF3C96-178B-4F50-86E3-2F346294400E}" dt="2019-02-21T04:53:14.570" v="368" actId="1076"/>
          <ac:picMkLst>
            <pc:docMk/>
            <pc:sldMk cId="250818550" sldId="333"/>
            <ac:picMk id="16" creationId="{0A558D44-BE9F-4BF7-A573-729113081CFA}"/>
          </ac:picMkLst>
        </pc:picChg>
        <pc:picChg chg="del mod">
          <ac:chgData name="효재 윤" userId="9e04205c46927c90" providerId="LiveId" clId="{70BF3C96-178B-4F50-86E3-2F346294400E}" dt="2019-02-21T04:46:25.945" v="268" actId="478"/>
          <ac:picMkLst>
            <pc:docMk/>
            <pc:sldMk cId="250818550" sldId="333"/>
            <ac:picMk id="22" creationId="{57D85EBA-5E7C-4669-A9E0-CF3B7F48E069}"/>
          </ac:picMkLst>
        </pc:picChg>
        <pc:picChg chg="del mod">
          <ac:chgData name="효재 윤" userId="9e04205c46927c90" providerId="LiveId" clId="{70BF3C96-178B-4F50-86E3-2F346294400E}" dt="2019-02-21T04:46:25.945" v="268" actId="478"/>
          <ac:picMkLst>
            <pc:docMk/>
            <pc:sldMk cId="250818550" sldId="333"/>
            <ac:picMk id="24" creationId="{2BBD1FB3-B883-4FA2-8D10-BE1B95AD9652}"/>
          </ac:picMkLst>
        </pc:picChg>
        <pc:cxnChg chg="add del mod">
          <ac:chgData name="효재 윤" userId="9e04205c46927c90" providerId="LiveId" clId="{70BF3C96-178B-4F50-86E3-2F346294400E}" dt="2019-02-21T04:47:20.651" v="313" actId="478"/>
          <ac:cxnSpMkLst>
            <pc:docMk/>
            <pc:sldMk cId="250818550" sldId="333"/>
            <ac:cxnSpMk id="18" creationId="{B5AA6D71-4AC6-4785-8436-22AA45A4C4A0}"/>
          </ac:cxnSpMkLst>
        </pc:cxnChg>
        <pc:cxnChg chg="add del mod">
          <ac:chgData name="효재 윤" userId="9e04205c46927c90" providerId="LiveId" clId="{70BF3C96-178B-4F50-86E3-2F346294400E}" dt="2019-02-21T04:47:37.093" v="317" actId="478"/>
          <ac:cxnSpMkLst>
            <pc:docMk/>
            <pc:sldMk cId="250818550" sldId="333"/>
            <ac:cxnSpMk id="20" creationId="{E39DA69B-2E48-47DD-8858-BC5F9E80B40A}"/>
          </ac:cxnSpMkLst>
        </pc:cxnChg>
        <pc:cxnChg chg="add del mod">
          <ac:chgData name="효재 윤" userId="9e04205c46927c90" providerId="LiveId" clId="{70BF3C96-178B-4F50-86E3-2F346294400E}" dt="2019-02-21T04:47:34.378" v="316" actId="478"/>
          <ac:cxnSpMkLst>
            <pc:docMk/>
            <pc:sldMk cId="250818550" sldId="333"/>
            <ac:cxnSpMk id="23" creationId="{0D2A67BF-6367-4BF8-B371-5E6F3415CF87}"/>
          </ac:cxnSpMkLst>
        </pc:cxnChg>
        <pc:cxnChg chg="add mod">
          <ac:chgData name="효재 윤" userId="9e04205c46927c90" providerId="LiveId" clId="{70BF3C96-178B-4F50-86E3-2F346294400E}" dt="2019-02-21T04:53:14.570" v="368" actId="1076"/>
          <ac:cxnSpMkLst>
            <pc:docMk/>
            <pc:sldMk cId="250818550" sldId="333"/>
            <ac:cxnSpMk id="26" creationId="{01F49801-1EC0-4A27-87C3-EA84017C87A0}"/>
          </ac:cxnSpMkLst>
        </pc:cxnChg>
        <pc:cxnChg chg="add mod">
          <ac:chgData name="효재 윤" userId="9e04205c46927c90" providerId="LiveId" clId="{70BF3C96-178B-4F50-86E3-2F346294400E}" dt="2019-02-21T04:51:50.054" v="348" actId="571"/>
          <ac:cxnSpMkLst>
            <pc:docMk/>
            <pc:sldMk cId="250818550" sldId="333"/>
            <ac:cxnSpMk id="30" creationId="{D09C1FC5-9543-4B46-ADEC-7EE93924E82C}"/>
          </ac:cxnSpMkLst>
        </pc:cxnChg>
        <pc:cxnChg chg="add mod">
          <ac:chgData name="효재 윤" userId="9e04205c46927c90" providerId="LiveId" clId="{70BF3C96-178B-4F50-86E3-2F346294400E}" dt="2019-02-21T04:53:19.044" v="375" actId="1076"/>
          <ac:cxnSpMkLst>
            <pc:docMk/>
            <pc:sldMk cId="250818550" sldId="333"/>
            <ac:cxnSpMk id="32" creationId="{E5A40994-3BB6-4877-B9C6-342CC200B3AC}"/>
          </ac:cxnSpMkLst>
        </pc:cxnChg>
        <pc:cxnChg chg="add del mod">
          <ac:chgData name="효재 윤" userId="9e04205c46927c90" providerId="LiveId" clId="{70BF3C96-178B-4F50-86E3-2F346294400E}" dt="2019-02-21T04:52:45.812" v="359" actId="11529"/>
          <ac:cxnSpMkLst>
            <pc:docMk/>
            <pc:sldMk cId="250818550" sldId="333"/>
            <ac:cxnSpMk id="37" creationId="{681F79EB-C9C0-4601-8049-A5DB30E21BC4}"/>
          </ac:cxnSpMkLst>
        </pc:cxnChg>
        <pc:cxnChg chg="add mod">
          <ac:chgData name="효재 윤" userId="9e04205c46927c90" providerId="LiveId" clId="{70BF3C96-178B-4F50-86E3-2F346294400E}" dt="2019-02-21T04:53:17.015" v="370" actId="571"/>
          <ac:cxnSpMkLst>
            <pc:docMk/>
            <pc:sldMk cId="250818550" sldId="333"/>
            <ac:cxnSpMk id="41" creationId="{C8000758-68F0-4166-B940-4170A8CD06C3}"/>
          </ac:cxnSpMkLst>
        </pc:cxnChg>
        <pc:cxnChg chg="add mod">
          <ac:chgData name="효재 윤" userId="9e04205c46927c90" providerId="LiveId" clId="{70BF3C96-178B-4F50-86E3-2F346294400E}" dt="2019-02-21T04:53:28.302" v="378" actId="14100"/>
          <ac:cxnSpMkLst>
            <pc:docMk/>
            <pc:sldMk cId="250818550" sldId="333"/>
            <ac:cxnSpMk id="45" creationId="{029DD06B-B250-4B11-B7E7-59E2D9797B26}"/>
          </ac:cxnSpMkLst>
        </pc:cxnChg>
        <pc:cxnChg chg="add mod">
          <ac:chgData name="효재 윤" userId="9e04205c46927c90" providerId="LiveId" clId="{70BF3C96-178B-4F50-86E3-2F346294400E}" dt="2019-02-21T04:53:49.341" v="384" actId="14100"/>
          <ac:cxnSpMkLst>
            <pc:docMk/>
            <pc:sldMk cId="250818550" sldId="333"/>
            <ac:cxnSpMk id="50" creationId="{9FBA96F1-541E-4560-9046-BCBD5468F8D3}"/>
          </ac:cxnSpMkLst>
        </pc:cxnChg>
      </pc:sldChg>
      <pc:sldChg chg="add del">
        <pc:chgData name="효재 윤" userId="9e04205c46927c90" providerId="LiveId" clId="{70BF3C96-178B-4F50-86E3-2F346294400E}" dt="2019-02-21T06:30:32.645" v="396" actId="2696"/>
        <pc:sldMkLst>
          <pc:docMk/>
          <pc:sldMk cId="1435320339" sldId="334"/>
        </pc:sldMkLst>
      </pc:sldChg>
      <pc:sldChg chg="add del">
        <pc:chgData name="효재 윤" userId="9e04205c46927c90" providerId="LiveId" clId="{70BF3C96-178B-4F50-86E3-2F346294400E}" dt="2019-02-21T04:39:00.538" v="78" actId="2696"/>
        <pc:sldMkLst>
          <pc:docMk/>
          <pc:sldMk cId="3554066875" sldId="334"/>
        </pc:sldMkLst>
      </pc:sldChg>
      <pc:sldChg chg="addSp delSp modSp add">
        <pc:chgData name="효재 윤" userId="9e04205c46927c90" providerId="LiveId" clId="{70BF3C96-178B-4F50-86E3-2F346294400E}" dt="2019-02-21T07:02:17.132" v="881" actId="1076"/>
        <pc:sldMkLst>
          <pc:docMk/>
          <pc:sldMk cId="3912200845" sldId="334"/>
        </pc:sldMkLst>
        <pc:spChg chg="mod">
          <ac:chgData name="효재 윤" userId="9e04205c46927c90" providerId="LiveId" clId="{70BF3C96-178B-4F50-86E3-2F346294400E}" dt="2019-02-21T06:52:22.139" v="718" actId="20577"/>
          <ac:spMkLst>
            <pc:docMk/>
            <pc:sldMk cId="3912200845" sldId="334"/>
            <ac:spMk id="3" creationId="{3B13009C-4E35-4871-8905-71DCD827884B}"/>
          </ac:spMkLst>
        </pc:spChg>
        <pc:spChg chg="add mod">
          <ac:chgData name="효재 윤" userId="9e04205c46927c90" providerId="LiveId" clId="{70BF3C96-178B-4F50-86E3-2F346294400E}" dt="2019-02-21T06:47:58.883" v="633"/>
          <ac:spMkLst>
            <pc:docMk/>
            <pc:sldMk cId="3912200845" sldId="334"/>
            <ac:spMk id="17" creationId="{D1E8705C-D8D6-49C5-B522-507ABE433A30}"/>
          </ac:spMkLst>
        </pc:spChg>
        <pc:spChg chg="add mod">
          <ac:chgData name="효재 윤" userId="9e04205c46927c90" providerId="LiveId" clId="{70BF3C96-178B-4F50-86E3-2F346294400E}" dt="2019-02-21T07:02:14.144" v="880" actId="1076"/>
          <ac:spMkLst>
            <pc:docMk/>
            <pc:sldMk cId="3912200845" sldId="334"/>
            <ac:spMk id="19" creationId="{055B2E87-1AD7-4817-B124-912F60976A7B}"/>
          </ac:spMkLst>
        </pc:spChg>
        <pc:spChg chg="add mod">
          <ac:chgData name="효재 윤" userId="9e04205c46927c90" providerId="LiveId" clId="{70BF3C96-178B-4F50-86E3-2F346294400E}" dt="2019-02-21T07:02:17.132" v="881" actId="1076"/>
          <ac:spMkLst>
            <pc:docMk/>
            <pc:sldMk cId="3912200845" sldId="334"/>
            <ac:spMk id="20" creationId="{C47F718A-6206-4615-8AD1-A9F0466EEEFA}"/>
          </ac:spMkLst>
        </pc:spChg>
        <pc:spChg chg="add mod">
          <ac:chgData name="효재 윤" userId="9e04205c46927c90" providerId="LiveId" clId="{70BF3C96-178B-4F50-86E3-2F346294400E}" dt="2019-02-21T06:48:57.087" v="645" actId="1076"/>
          <ac:spMkLst>
            <pc:docMk/>
            <pc:sldMk cId="3912200845" sldId="334"/>
            <ac:spMk id="24" creationId="{DD3456F5-F394-461D-93B7-0A7465212164}"/>
          </ac:spMkLst>
        </pc:spChg>
        <pc:spChg chg="add mod">
          <ac:chgData name="효재 윤" userId="9e04205c46927c90" providerId="LiveId" clId="{70BF3C96-178B-4F50-86E3-2F346294400E}" dt="2019-02-21T06:48:53.787" v="643" actId="1076"/>
          <ac:spMkLst>
            <pc:docMk/>
            <pc:sldMk cId="3912200845" sldId="334"/>
            <ac:spMk id="26" creationId="{DD71C9C2-BFDA-47FD-B7E7-F24243323C77}"/>
          </ac:spMkLst>
        </pc:spChg>
        <pc:spChg chg="add mod">
          <ac:chgData name="효재 윤" userId="9e04205c46927c90" providerId="LiveId" clId="{70BF3C96-178B-4F50-86E3-2F346294400E}" dt="2019-02-21T07:01:44.653" v="874" actId="1076"/>
          <ac:spMkLst>
            <pc:docMk/>
            <pc:sldMk cId="3912200845" sldId="334"/>
            <ac:spMk id="29" creationId="{A67C4734-F5BC-4AC2-A818-6C05AEA419E0}"/>
          </ac:spMkLst>
        </pc:spChg>
        <pc:spChg chg="add mod">
          <ac:chgData name="효재 윤" userId="9e04205c46927c90" providerId="LiveId" clId="{70BF3C96-178B-4F50-86E3-2F346294400E}" dt="2019-02-21T07:02:05.457" v="879" actId="1076"/>
          <ac:spMkLst>
            <pc:docMk/>
            <pc:sldMk cId="3912200845" sldId="334"/>
            <ac:spMk id="30" creationId="{24E01771-5076-4B9F-912C-63FD0B33A194}"/>
          </ac:spMkLst>
        </pc:spChg>
        <pc:spChg chg="add mod">
          <ac:chgData name="효재 윤" userId="9e04205c46927c90" providerId="LiveId" clId="{70BF3C96-178B-4F50-86E3-2F346294400E}" dt="2019-02-21T07:02:14.144" v="880" actId="1076"/>
          <ac:spMkLst>
            <pc:docMk/>
            <pc:sldMk cId="3912200845" sldId="334"/>
            <ac:spMk id="33" creationId="{B4B0D291-C262-4374-9975-5075D0E26F77}"/>
          </ac:spMkLst>
        </pc:spChg>
        <pc:spChg chg="add mod">
          <ac:chgData name="효재 윤" userId="9e04205c46927c90" providerId="LiveId" clId="{70BF3C96-178B-4F50-86E3-2F346294400E}" dt="2019-02-21T07:01:58.156" v="877" actId="1076"/>
          <ac:spMkLst>
            <pc:docMk/>
            <pc:sldMk cId="3912200845" sldId="334"/>
            <ac:spMk id="34" creationId="{04F77861-E414-4C5C-9102-4715E728A710}"/>
          </ac:spMkLst>
        </pc:spChg>
        <pc:picChg chg="mod">
          <ac:chgData name="효재 윤" userId="9e04205c46927c90" providerId="LiveId" clId="{70BF3C96-178B-4F50-86E3-2F346294400E}" dt="2019-02-21T07:02:14.144" v="880" actId="1076"/>
          <ac:picMkLst>
            <pc:docMk/>
            <pc:sldMk cId="3912200845" sldId="334"/>
            <ac:picMk id="5" creationId="{36DDC0FE-4B9B-44A0-8899-9792FDF67965}"/>
          </ac:picMkLst>
        </pc:picChg>
        <pc:picChg chg="mod">
          <ac:chgData name="효재 윤" userId="9e04205c46927c90" providerId="LiveId" clId="{70BF3C96-178B-4F50-86E3-2F346294400E}" dt="2019-02-21T07:01:58.156" v="877" actId="1076"/>
          <ac:picMkLst>
            <pc:docMk/>
            <pc:sldMk cId="3912200845" sldId="334"/>
            <ac:picMk id="6" creationId="{90A49A59-FD0B-4871-9E36-6B2B05B073FE}"/>
          </ac:picMkLst>
        </pc:picChg>
        <pc:picChg chg="add del">
          <ac:chgData name="효재 윤" userId="9e04205c46927c90" providerId="LiveId" clId="{70BF3C96-178B-4F50-86E3-2F346294400E}" dt="2019-02-21T06:46:32.943" v="594" actId="478"/>
          <ac:picMkLst>
            <pc:docMk/>
            <pc:sldMk cId="3912200845" sldId="334"/>
            <ac:picMk id="9" creationId="{678D25CE-0C1E-47CE-8625-04648AAFD8F8}"/>
          </ac:picMkLst>
        </pc:picChg>
        <pc:picChg chg="mod">
          <ac:chgData name="효재 윤" userId="9e04205c46927c90" providerId="LiveId" clId="{70BF3C96-178B-4F50-86E3-2F346294400E}" dt="2019-02-21T07:01:44.653" v="874" actId="1076"/>
          <ac:picMkLst>
            <pc:docMk/>
            <pc:sldMk cId="3912200845" sldId="334"/>
            <ac:picMk id="11" creationId="{DECC9577-36A6-4DFF-B7F9-333F31837B6C}"/>
          </ac:picMkLst>
        </pc:picChg>
        <pc:picChg chg="del">
          <ac:chgData name="효재 윤" userId="9e04205c46927c90" providerId="LiveId" clId="{70BF3C96-178B-4F50-86E3-2F346294400E}" dt="2019-02-21T06:46:39.532" v="598" actId="478"/>
          <ac:picMkLst>
            <pc:docMk/>
            <pc:sldMk cId="3912200845" sldId="334"/>
            <ac:picMk id="13" creationId="{71CE7D66-48F7-458B-87F4-CF9C2EA33F61}"/>
          </ac:picMkLst>
        </pc:picChg>
        <pc:picChg chg="add del">
          <ac:chgData name="효재 윤" userId="9e04205c46927c90" providerId="LiveId" clId="{70BF3C96-178B-4F50-86E3-2F346294400E}" dt="2019-02-21T06:46:32.510" v="593" actId="478"/>
          <ac:picMkLst>
            <pc:docMk/>
            <pc:sldMk cId="3912200845" sldId="334"/>
            <ac:picMk id="14" creationId="{429B403C-58BD-44B8-ABBA-0041B8049399}"/>
          </ac:picMkLst>
        </pc:picChg>
        <pc:picChg chg="add mod">
          <ac:chgData name="효재 윤" userId="9e04205c46927c90" providerId="LiveId" clId="{70BF3C96-178B-4F50-86E3-2F346294400E}" dt="2019-02-21T06:47:45.487" v="617" actId="1076"/>
          <ac:picMkLst>
            <pc:docMk/>
            <pc:sldMk cId="3912200845" sldId="334"/>
            <ac:picMk id="15" creationId="{B16866B5-8618-4CFA-969F-363366359907}"/>
          </ac:picMkLst>
        </pc:picChg>
        <pc:picChg chg="add mod">
          <ac:chgData name="효재 윤" userId="9e04205c46927c90" providerId="LiveId" clId="{70BF3C96-178B-4F50-86E3-2F346294400E}" dt="2019-02-21T06:47:46.094" v="618" actId="1076"/>
          <ac:picMkLst>
            <pc:docMk/>
            <pc:sldMk cId="3912200845" sldId="334"/>
            <ac:picMk id="16" creationId="{0E8A5099-7F1A-4DED-A2E2-7259004671A1}"/>
          </ac:picMkLst>
        </pc:picChg>
        <pc:picChg chg="del">
          <ac:chgData name="효재 윤" userId="9e04205c46927c90" providerId="LiveId" clId="{70BF3C96-178B-4F50-86E3-2F346294400E}" dt="2019-02-21T06:46:41.675" v="599" actId="478"/>
          <ac:picMkLst>
            <pc:docMk/>
            <pc:sldMk cId="3912200845" sldId="334"/>
            <ac:picMk id="23" creationId="{9C9813FA-E26E-46F8-81F3-C3A2F80D855B}"/>
          </ac:picMkLst>
        </pc:picChg>
        <pc:picChg chg="del">
          <ac:chgData name="효재 윤" userId="9e04205c46927c90" providerId="LiveId" clId="{70BF3C96-178B-4F50-86E3-2F346294400E}" dt="2019-02-21T06:46:41.993" v="600" actId="478"/>
          <ac:picMkLst>
            <pc:docMk/>
            <pc:sldMk cId="3912200845" sldId="334"/>
            <ac:picMk id="25" creationId="{63B899A9-3E1E-41FE-AEF4-BB2358B7F98F}"/>
          </ac:picMkLst>
        </pc:picChg>
        <pc:picChg chg="del">
          <ac:chgData name="효재 윤" userId="9e04205c46927c90" providerId="LiveId" clId="{70BF3C96-178B-4F50-86E3-2F346294400E}" dt="2019-02-21T06:46:42.274" v="601" actId="478"/>
          <ac:picMkLst>
            <pc:docMk/>
            <pc:sldMk cId="3912200845" sldId="334"/>
            <ac:picMk id="27" creationId="{766FC2A9-B16E-4A52-827C-C160000F1C8E}"/>
          </ac:picMkLst>
        </pc:picChg>
        <pc:cxnChg chg="add mod">
          <ac:chgData name="효재 윤" userId="9e04205c46927c90" providerId="LiveId" clId="{70BF3C96-178B-4F50-86E3-2F346294400E}" dt="2019-02-21T07:02:14.144" v="880" actId="1076"/>
          <ac:cxnSpMkLst>
            <pc:docMk/>
            <pc:sldMk cId="3912200845" sldId="334"/>
            <ac:cxnSpMk id="18" creationId="{97BE7529-EF10-4DFA-8FD7-FAF15631BC92}"/>
          </ac:cxnSpMkLst>
        </pc:cxnChg>
        <pc:cxnChg chg="add mod">
          <ac:chgData name="효재 윤" userId="9e04205c46927c90" providerId="LiveId" clId="{70BF3C96-178B-4F50-86E3-2F346294400E}" dt="2019-02-21T06:48:43.199" v="642" actId="14100"/>
          <ac:cxnSpMkLst>
            <pc:docMk/>
            <pc:sldMk cId="3912200845" sldId="334"/>
            <ac:cxnSpMk id="22" creationId="{8F7A2562-28DC-482C-B897-890B81FD7519}"/>
          </ac:cxnSpMkLst>
        </pc:cxnChg>
        <pc:cxnChg chg="add mod">
          <ac:chgData name="효재 윤" userId="9e04205c46927c90" providerId="LiveId" clId="{70BF3C96-178B-4F50-86E3-2F346294400E}" dt="2019-02-21T07:02:02.067" v="878" actId="14100"/>
          <ac:cxnSpMkLst>
            <pc:docMk/>
            <pc:sldMk cId="3912200845" sldId="334"/>
            <ac:cxnSpMk id="28" creationId="{8B6D87A0-395E-4CA9-9F61-0A3A679746E4}"/>
          </ac:cxnSpMkLst>
        </pc:cxnChg>
        <pc:cxnChg chg="add mod">
          <ac:chgData name="효재 윤" userId="9e04205c46927c90" providerId="LiveId" clId="{70BF3C96-178B-4F50-86E3-2F346294400E}" dt="2019-02-21T07:02:14.144" v="880" actId="1076"/>
          <ac:cxnSpMkLst>
            <pc:docMk/>
            <pc:sldMk cId="3912200845" sldId="334"/>
            <ac:cxnSpMk id="32" creationId="{23CEF5FF-98F6-426F-A9E8-D85A1D6417B7}"/>
          </ac:cxnSpMkLst>
        </pc:cxnChg>
      </pc:sldChg>
      <pc:sldChg chg="add del">
        <pc:chgData name="효재 윤" userId="9e04205c46927c90" providerId="LiveId" clId="{70BF3C96-178B-4F50-86E3-2F346294400E}" dt="2019-02-21T06:30:35.217" v="397" actId="2696"/>
        <pc:sldMkLst>
          <pc:docMk/>
          <pc:sldMk cId="212561980" sldId="335"/>
        </pc:sldMkLst>
      </pc:sldChg>
      <pc:sldChg chg="addSp delSp modSp add ord">
        <pc:chgData name="효재 윤" userId="9e04205c46927c90" providerId="LiveId" clId="{70BF3C96-178B-4F50-86E3-2F346294400E}" dt="2019-02-21T07:09:15.164" v="979"/>
        <pc:sldMkLst>
          <pc:docMk/>
          <pc:sldMk cId="2044660946" sldId="335"/>
        </pc:sldMkLst>
        <pc:spChg chg="mod">
          <ac:chgData name="효재 윤" userId="9e04205c46927c90" providerId="LiveId" clId="{70BF3C96-178B-4F50-86E3-2F346294400E}" dt="2019-02-21T07:09:15.164" v="979"/>
          <ac:spMkLst>
            <pc:docMk/>
            <pc:sldMk cId="2044660946" sldId="335"/>
            <ac:spMk id="3" creationId="{3B13009C-4E35-4871-8905-71DCD827884B}"/>
          </ac:spMkLst>
        </pc:spChg>
        <pc:spChg chg="add mod">
          <ac:chgData name="효재 윤" userId="9e04205c46927c90" providerId="LiveId" clId="{70BF3C96-178B-4F50-86E3-2F346294400E}" dt="2019-02-21T06:55:18.544" v="799"/>
          <ac:spMkLst>
            <pc:docMk/>
            <pc:sldMk cId="2044660946" sldId="335"/>
            <ac:spMk id="19" creationId="{E8F31936-E705-4F3D-AEB5-88BFD410649C}"/>
          </ac:spMkLst>
        </pc:spChg>
        <pc:spChg chg="add mod">
          <ac:chgData name="효재 윤" userId="9e04205c46927c90" providerId="LiveId" clId="{70BF3C96-178B-4F50-86E3-2F346294400E}" dt="2019-02-21T06:55:59.508" v="805" actId="1076"/>
          <ac:spMkLst>
            <pc:docMk/>
            <pc:sldMk cId="2044660946" sldId="335"/>
            <ac:spMk id="21" creationId="{ED33F37B-C004-4E2F-8CE0-221C0B792292}"/>
          </ac:spMkLst>
        </pc:spChg>
        <pc:spChg chg="add mod">
          <ac:chgData name="효재 윤" userId="9e04205c46927c90" providerId="LiveId" clId="{70BF3C96-178B-4F50-86E3-2F346294400E}" dt="2019-02-21T06:58:43.787" v="845" actId="1076"/>
          <ac:spMkLst>
            <pc:docMk/>
            <pc:sldMk cId="2044660946" sldId="335"/>
            <ac:spMk id="22" creationId="{22D46A3B-40A2-4939-8628-3BDE8635CA3C}"/>
          </ac:spMkLst>
        </pc:spChg>
        <pc:spChg chg="add mod">
          <ac:chgData name="효재 윤" userId="9e04205c46927c90" providerId="LiveId" clId="{70BF3C96-178B-4F50-86E3-2F346294400E}" dt="2019-02-21T06:56:21.223" v="811" actId="1076"/>
          <ac:spMkLst>
            <pc:docMk/>
            <pc:sldMk cId="2044660946" sldId="335"/>
            <ac:spMk id="26" creationId="{B7C43F5F-FF1D-4183-87C3-136053FCD213}"/>
          </ac:spMkLst>
        </pc:spChg>
        <pc:spChg chg="add mod">
          <ac:chgData name="효재 윤" userId="9e04205c46927c90" providerId="LiveId" clId="{70BF3C96-178B-4F50-86E3-2F346294400E}" dt="2019-02-21T06:58:39.925" v="844" actId="1076"/>
          <ac:spMkLst>
            <pc:docMk/>
            <pc:sldMk cId="2044660946" sldId="335"/>
            <ac:spMk id="28" creationId="{3E1E0AB3-2F87-44F0-92D6-385495778602}"/>
          </ac:spMkLst>
        </pc:spChg>
        <pc:spChg chg="add mod">
          <ac:chgData name="효재 윤" userId="9e04205c46927c90" providerId="LiveId" clId="{70BF3C96-178B-4F50-86E3-2F346294400E}" dt="2019-02-21T06:59:20.085" v="857" actId="14100"/>
          <ac:spMkLst>
            <pc:docMk/>
            <pc:sldMk cId="2044660946" sldId="335"/>
            <ac:spMk id="30" creationId="{3937DEF3-FB57-4461-B0FB-C66DDEF130A8}"/>
          </ac:spMkLst>
        </pc:spChg>
        <pc:spChg chg="add mod">
          <ac:chgData name="효재 윤" userId="9e04205c46927c90" providerId="LiveId" clId="{70BF3C96-178B-4F50-86E3-2F346294400E}" dt="2019-02-21T06:58:50.016" v="847" actId="1076"/>
          <ac:spMkLst>
            <pc:docMk/>
            <pc:sldMk cId="2044660946" sldId="335"/>
            <ac:spMk id="31" creationId="{26C5FCFB-B163-4DED-917C-7A0E957BF788}"/>
          </ac:spMkLst>
        </pc:spChg>
        <pc:spChg chg="add mod">
          <ac:chgData name="효재 윤" userId="9e04205c46927c90" providerId="LiveId" clId="{70BF3C96-178B-4F50-86E3-2F346294400E}" dt="2019-02-21T06:58:56.485" v="849" actId="1076"/>
          <ac:spMkLst>
            <pc:docMk/>
            <pc:sldMk cId="2044660946" sldId="335"/>
            <ac:spMk id="35" creationId="{672A2DD9-5CDC-473E-9616-9E99CB280D2B}"/>
          </ac:spMkLst>
        </pc:spChg>
        <pc:spChg chg="add mod">
          <ac:chgData name="효재 윤" userId="9e04205c46927c90" providerId="LiveId" clId="{70BF3C96-178B-4F50-86E3-2F346294400E}" dt="2019-02-21T06:57:04.590" v="825" actId="1076"/>
          <ac:spMkLst>
            <pc:docMk/>
            <pc:sldMk cId="2044660946" sldId="335"/>
            <ac:spMk id="36" creationId="{0CBD19C6-871D-4E5A-9E53-27F599C7E9BE}"/>
          </ac:spMkLst>
        </pc:spChg>
        <pc:spChg chg="add mod">
          <ac:chgData name="효재 윤" userId="9e04205c46927c90" providerId="LiveId" clId="{70BF3C96-178B-4F50-86E3-2F346294400E}" dt="2019-02-21T06:59:36.243" v="859" actId="1076"/>
          <ac:spMkLst>
            <pc:docMk/>
            <pc:sldMk cId="2044660946" sldId="335"/>
            <ac:spMk id="55" creationId="{16EA9510-B4C1-4C46-A73F-617789AC4AFB}"/>
          </ac:spMkLst>
        </pc:spChg>
        <pc:spChg chg="add mod">
          <ac:chgData name="효재 윤" userId="9e04205c46927c90" providerId="LiveId" clId="{70BF3C96-178B-4F50-86E3-2F346294400E}" dt="2019-02-21T06:59:41.509" v="860" actId="571"/>
          <ac:spMkLst>
            <pc:docMk/>
            <pc:sldMk cId="2044660946" sldId="335"/>
            <ac:spMk id="56" creationId="{65C9C577-5D29-4498-84D7-19C69BD36B3D}"/>
          </ac:spMkLst>
        </pc:spChg>
        <pc:spChg chg="add mod">
          <ac:chgData name="효재 윤" userId="9e04205c46927c90" providerId="LiveId" clId="{70BF3C96-178B-4F50-86E3-2F346294400E}" dt="2019-02-21T07:00:03.443" v="866" actId="1076"/>
          <ac:spMkLst>
            <pc:docMk/>
            <pc:sldMk cId="2044660946" sldId="335"/>
            <ac:spMk id="60" creationId="{BBCF8009-4B63-4811-8731-8B7501AB0CED}"/>
          </ac:spMkLst>
        </pc:spChg>
        <pc:spChg chg="add mod">
          <ac:chgData name="효재 윤" userId="9e04205c46927c90" providerId="LiveId" clId="{70BF3C96-178B-4F50-86E3-2F346294400E}" dt="2019-02-21T06:59:58.887" v="865" actId="1076"/>
          <ac:spMkLst>
            <pc:docMk/>
            <pc:sldMk cId="2044660946" sldId="335"/>
            <ac:spMk id="61" creationId="{A1A991D0-D263-4A6B-B1A6-D4DE56E7FDD9}"/>
          </ac:spMkLst>
        </pc:spChg>
        <pc:picChg chg="add del">
          <ac:chgData name="효재 윤" userId="9e04205c46927c90" providerId="LiveId" clId="{70BF3C96-178B-4F50-86E3-2F346294400E}" dt="2019-02-21T06:54:02.569" v="748" actId="478"/>
          <ac:picMkLst>
            <pc:docMk/>
            <pc:sldMk cId="2044660946" sldId="335"/>
            <ac:picMk id="5" creationId="{36DDC0FE-4B9B-44A0-8899-9792FDF67965}"/>
          </ac:picMkLst>
        </pc:picChg>
        <pc:picChg chg="add del">
          <ac:chgData name="효재 윤" userId="9e04205c46927c90" providerId="LiveId" clId="{70BF3C96-178B-4F50-86E3-2F346294400E}" dt="2019-02-21T06:54:03.334" v="749" actId="478"/>
          <ac:picMkLst>
            <pc:docMk/>
            <pc:sldMk cId="2044660946" sldId="335"/>
            <ac:picMk id="6" creationId="{90A49A59-FD0B-4871-9E36-6B2B05B073FE}"/>
          </ac:picMkLst>
        </pc:picChg>
        <pc:picChg chg="add del">
          <ac:chgData name="효재 윤" userId="9e04205c46927c90" providerId="LiveId" clId="{70BF3C96-178B-4F50-86E3-2F346294400E}" dt="2019-02-21T06:53:45.682" v="746" actId="478"/>
          <ac:picMkLst>
            <pc:docMk/>
            <pc:sldMk cId="2044660946" sldId="335"/>
            <ac:picMk id="9" creationId="{678D25CE-0C1E-47CE-8625-04648AAFD8F8}"/>
          </ac:picMkLst>
        </pc:picChg>
        <pc:picChg chg="add del mod">
          <ac:chgData name="효재 윤" userId="9e04205c46927c90" providerId="LiveId" clId="{70BF3C96-178B-4F50-86E3-2F346294400E}" dt="2019-02-21T06:55:05.341" v="781" actId="1076"/>
          <ac:picMkLst>
            <pc:docMk/>
            <pc:sldMk cId="2044660946" sldId="335"/>
            <ac:picMk id="11" creationId="{DECC9577-36A6-4DFF-B7F9-333F31837B6C}"/>
          </ac:picMkLst>
        </pc:picChg>
        <pc:picChg chg="add del mod">
          <ac:chgData name="효재 윤" userId="9e04205c46927c90" providerId="LiveId" clId="{70BF3C96-178B-4F50-86E3-2F346294400E}" dt="2019-02-21T06:54:10.184" v="755" actId="478"/>
          <ac:picMkLst>
            <pc:docMk/>
            <pc:sldMk cId="2044660946" sldId="335"/>
            <ac:picMk id="13" creationId="{71CE7D66-48F7-458B-87F4-CF9C2EA33F61}"/>
          </ac:picMkLst>
        </pc:picChg>
        <pc:picChg chg="add del">
          <ac:chgData name="효재 윤" userId="9e04205c46927c90" providerId="LiveId" clId="{70BF3C96-178B-4F50-86E3-2F346294400E}" dt="2019-02-21T06:53:45.348" v="745" actId="478"/>
          <ac:picMkLst>
            <pc:docMk/>
            <pc:sldMk cId="2044660946" sldId="335"/>
            <ac:picMk id="14" creationId="{429B403C-58BD-44B8-ABBA-0041B8049399}"/>
          </ac:picMkLst>
        </pc:picChg>
        <pc:picChg chg="add mod">
          <ac:chgData name="효재 윤" userId="9e04205c46927c90" providerId="LiveId" clId="{70BF3C96-178B-4F50-86E3-2F346294400E}" dt="2019-02-21T06:54:55.257" v="774" actId="1076"/>
          <ac:picMkLst>
            <pc:docMk/>
            <pc:sldMk cId="2044660946" sldId="335"/>
            <ac:picMk id="15" creationId="{65E2216D-5347-41BD-A132-056E8A610FCA}"/>
          </ac:picMkLst>
        </pc:picChg>
        <pc:picChg chg="add mod">
          <ac:chgData name="효재 윤" userId="9e04205c46927c90" providerId="LiveId" clId="{70BF3C96-178B-4F50-86E3-2F346294400E}" dt="2019-02-21T06:58:06.876" v="835" actId="1076"/>
          <ac:picMkLst>
            <pc:docMk/>
            <pc:sldMk cId="2044660946" sldId="335"/>
            <ac:picMk id="16" creationId="{E2B20D85-2136-48BB-816D-6CCCE3740925}"/>
          </ac:picMkLst>
        </pc:picChg>
        <pc:picChg chg="add mod">
          <ac:chgData name="효재 윤" userId="9e04205c46927c90" providerId="LiveId" clId="{70BF3C96-178B-4F50-86E3-2F346294400E}" dt="2019-02-21T06:58:33.416" v="842" actId="1076"/>
          <ac:picMkLst>
            <pc:docMk/>
            <pc:sldMk cId="2044660946" sldId="335"/>
            <ac:picMk id="17" creationId="{EBD28824-60D0-4D9E-A9BF-32ACDF24E2F0}"/>
          </ac:picMkLst>
        </pc:picChg>
        <pc:picChg chg="add mod">
          <ac:chgData name="효재 윤" userId="9e04205c46927c90" providerId="LiveId" clId="{70BF3C96-178B-4F50-86E3-2F346294400E}" dt="2019-02-21T06:55:03.376" v="779" actId="1076"/>
          <ac:picMkLst>
            <pc:docMk/>
            <pc:sldMk cId="2044660946" sldId="335"/>
            <ac:picMk id="18" creationId="{0449F2EE-3910-484F-B521-6A7544C4A050}"/>
          </ac:picMkLst>
        </pc:picChg>
        <pc:picChg chg="del">
          <ac:chgData name="효재 윤" userId="9e04205c46927c90" providerId="LiveId" clId="{70BF3C96-178B-4F50-86E3-2F346294400E}" dt="2019-02-21T06:54:05.036" v="750" actId="478"/>
          <ac:picMkLst>
            <pc:docMk/>
            <pc:sldMk cId="2044660946" sldId="335"/>
            <ac:picMk id="23" creationId="{9C9813FA-E26E-46F8-81F3-C3A2F80D855B}"/>
          </ac:picMkLst>
        </pc:picChg>
        <pc:picChg chg="del">
          <ac:chgData name="효재 윤" userId="9e04205c46927c90" providerId="LiveId" clId="{70BF3C96-178B-4F50-86E3-2F346294400E}" dt="2019-02-21T06:54:05.388" v="751" actId="478"/>
          <ac:picMkLst>
            <pc:docMk/>
            <pc:sldMk cId="2044660946" sldId="335"/>
            <ac:picMk id="25" creationId="{63B899A9-3E1E-41FE-AEF4-BB2358B7F98F}"/>
          </ac:picMkLst>
        </pc:picChg>
        <pc:picChg chg="del">
          <ac:chgData name="효재 윤" userId="9e04205c46927c90" providerId="LiveId" clId="{70BF3C96-178B-4F50-86E3-2F346294400E}" dt="2019-02-21T06:54:05.882" v="752" actId="478"/>
          <ac:picMkLst>
            <pc:docMk/>
            <pc:sldMk cId="2044660946" sldId="335"/>
            <ac:picMk id="27" creationId="{766FC2A9-B16E-4A52-827C-C160000F1C8E}"/>
          </ac:picMkLst>
        </pc:picChg>
        <pc:picChg chg="add mod">
          <ac:chgData name="효재 윤" userId="9e04205c46927c90" providerId="LiveId" clId="{70BF3C96-178B-4F50-86E3-2F346294400E}" dt="2019-02-21T06:59:15.095" v="855" actId="1076"/>
          <ac:picMkLst>
            <pc:docMk/>
            <pc:sldMk cId="2044660946" sldId="335"/>
            <ac:picMk id="47" creationId="{14ABE2F6-7531-4DED-90A9-A2F97FBA1D51}"/>
          </ac:picMkLst>
        </pc:picChg>
        <pc:cxnChg chg="add mod">
          <ac:chgData name="효재 윤" userId="9e04205c46927c90" providerId="LiveId" clId="{70BF3C96-178B-4F50-86E3-2F346294400E}" dt="2019-02-21T06:57:38.687" v="833" actId="14100"/>
          <ac:cxnSpMkLst>
            <pc:docMk/>
            <pc:sldMk cId="2044660946" sldId="335"/>
            <ac:cxnSpMk id="20" creationId="{70185E5A-9B41-467B-B542-9A9695400643}"/>
          </ac:cxnSpMkLst>
        </pc:cxnChg>
        <pc:cxnChg chg="add mod">
          <ac:chgData name="효재 윤" userId="9e04205c46927c90" providerId="LiveId" clId="{70BF3C96-178B-4F50-86E3-2F346294400E}" dt="2019-02-21T06:58:06.876" v="835" actId="1076"/>
          <ac:cxnSpMkLst>
            <pc:docMk/>
            <pc:sldMk cId="2044660946" sldId="335"/>
            <ac:cxnSpMk id="24" creationId="{1DA35B7A-7837-473F-92E2-3CC8240F18D0}"/>
          </ac:cxnSpMkLst>
        </pc:cxnChg>
        <pc:cxnChg chg="add mod">
          <ac:chgData name="효재 윤" userId="9e04205c46927c90" providerId="LiveId" clId="{70BF3C96-178B-4F50-86E3-2F346294400E}" dt="2019-02-21T06:58:33.416" v="842" actId="1076"/>
          <ac:cxnSpMkLst>
            <pc:docMk/>
            <pc:sldMk cId="2044660946" sldId="335"/>
            <ac:cxnSpMk id="29" creationId="{95982A8D-4D3E-44CB-A234-12536C058083}"/>
          </ac:cxnSpMkLst>
        </pc:cxnChg>
        <pc:cxnChg chg="add mod">
          <ac:chgData name="효재 윤" userId="9e04205c46927c90" providerId="LiveId" clId="{70BF3C96-178B-4F50-86E3-2F346294400E}" dt="2019-02-21T06:58:06.876" v="835" actId="1076"/>
          <ac:cxnSpMkLst>
            <pc:docMk/>
            <pc:sldMk cId="2044660946" sldId="335"/>
            <ac:cxnSpMk id="34" creationId="{60AE86AB-A3AF-4663-840B-E135049029DB}"/>
          </ac:cxnSpMkLst>
        </pc:cxnChg>
        <pc:cxnChg chg="add mod">
          <ac:chgData name="효재 윤" userId="9e04205c46927c90" providerId="LiveId" clId="{70BF3C96-178B-4F50-86E3-2F346294400E}" dt="2019-02-21T06:59:15.095" v="855" actId="1076"/>
          <ac:cxnSpMkLst>
            <pc:docMk/>
            <pc:sldMk cId="2044660946" sldId="335"/>
            <ac:cxnSpMk id="50" creationId="{67129E18-33DA-4A92-B68C-3C26383FFF2F}"/>
          </ac:cxnSpMkLst>
        </pc:cxnChg>
        <pc:cxnChg chg="add mod">
          <ac:chgData name="효재 윤" userId="9e04205c46927c90" providerId="LiveId" clId="{70BF3C96-178B-4F50-86E3-2F346294400E}" dt="2019-02-21T06:59:49.915" v="863" actId="14100"/>
          <ac:cxnSpMkLst>
            <pc:docMk/>
            <pc:sldMk cId="2044660946" sldId="335"/>
            <ac:cxnSpMk id="57" creationId="{337BB1D0-FD5D-48E8-8CA2-0694145CE851}"/>
          </ac:cxnSpMkLst>
        </pc:cxnChg>
      </pc:sldChg>
      <pc:sldChg chg="addSp delSp modSp add">
        <pc:chgData name="효재 윤" userId="9e04205c46927c90" providerId="LiveId" clId="{70BF3C96-178B-4F50-86E3-2F346294400E}" dt="2019-02-21T06:52:25.264" v="721" actId="20577"/>
        <pc:sldMkLst>
          <pc:docMk/>
          <pc:sldMk cId="2475601966" sldId="336"/>
        </pc:sldMkLst>
        <pc:spChg chg="mod">
          <ac:chgData name="효재 윤" userId="9e04205c46927c90" providerId="LiveId" clId="{70BF3C96-178B-4F50-86E3-2F346294400E}" dt="2019-02-21T06:52:25.264" v="721" actId="20577"/>
          <ac:spMkLst>
            <pc:docMk/>
            <pc:sldMk cId="2475601966" sldId="336"/>
            <ac:spMk id="3" creationId="{3B13009C-4E35-4871-8905-71DCD827884B}"/>
          </ac:spMkLst>
        </pc:spChg>
        <pc:spChg chg="add mod">
          <ac:chgData name="효재 윤" userId="9e04205c46927c90" providerId="LiveId" clId="{70BF3C96-178B-4F50-86E3-2F346294400E}" dt="2019-02-21T06:51:15.527" v="672"/>
          <ac:spMkLst>
            <pc:docMk/>
            <pc:sldMk cId="2475601966" sldId="336"/>
            <ac:spMk id="9" creationId="{F3504D33-ACB0-4B81-A49B-CE9CBABFFB37}"/>
          </ac:spMkLst>
        </pc:spChg>
        <pc:spChg chg="add mod">
          <ac:chgData name="효재 윤" userId="9e04205c46927c90" providerId="LiveId" clId="{70BF3C96-178B-4F50-86E3-2F346294400E}" dt="2019-02-21T06:51:48.691" v="687" actId="1076"/>
          <ac:spMkLst>
            <pc:docMk/>
            <pc:sldMk cId="2475601966" sldId="336"/>
            <ac:spMk id="11" creationId="{DED2A084-FB12-4219-AE29-73DA5A80A554}"/>
          </ac:spMkLst>
        </pc:spChg>
        <pc:spChg chg="add mod">
          <ac:chgData name="효재 윤" userId="9e04205c46927c90" providerId="LiveId" clId="{70BF3C96-178B-4F50-86E3-2F346294400E}" dt="2019-02-21T06:51:46.379" v="686" actId="1076"/>
          <ac:spMkLst>
            <pc:docMk/>
            <pc:sldMk cId="2475601966" sldId="336"/>
            <ac:spMk id="13" creationId="{C7C92FC4-39B6-4D6A-8303-06EE799D0E74}"/>
          </ac:spMkLst>
        </pc:spChg>
        <pc:spChg chg="add mod">
          <ac:chgData name="효재 윤" userId="9e04205c46927c90" providerId="LiveId" clId="{70BF3C96-178B-4F50-86E3-2F346294400E}" dt="2019-02-21T06:52:03.892" v="694" actId="1076"/>
          <ac:spMkLst>
            <pc:docMk/>
            <pc:sldMk cId="2475601966" sldId="336"/>
            <ac:spMk id="17" creationId="{84787933-8E05-4C2E-BBE2-9B96EEC138FB}"/>
          </ac:spMkLst>
        </pc:spChg>
        <pc:spChg chg="add mod">
          <ac:chgData name="효재 윤" userId="9e04205c46927c90" providerId="LiveId" clId="{70BF3C96-178B-4F50-86E3-2F346294400E}" dt="2019-02-21T06:52:01.055" v="693" actId="1076"/>
          <ac:spMkLst>
            <pc:docMk/>
            <pc:sldMk cId="2475601966" sldId="336"/>
            <ac:spMk id="18" creationId="{92A185C3-8BE5-4C75-9C2F-EEECA3A0A0A3}"/>
          </ac:spMkLst>
        </pc:spChg>
        <pc:picChg chg="mod">
          <ac:chgData name="효재 윤" userId="9e04205c46927c90" providerId="LiveId" clId="{70BF3C96-178B-4F50-86E3-2F346294400E}" dt="2019-02-21T06:51:24.913" v="678" actId="1076"/>
          <ac:picMkLst>
            <pc:docMk/>
            <pc:sldMk cId="2475601966" sldId="336"/>
            <ac:picMk id="12" creationId="{8128BCDD-8B57-479E-8871-AD766A1F4334}"/>
          </ac:picMkLst>
        </pc:picChg>
        <pc:picChg chg="del">
          <ac:chgData name="효재 윤" userId="9e04205c46927c90" providerId="LiveId" clId="{70BF3C96-178B-4F50-86E3-2F346294400E}" dt="2019-02-21T06:51:20.734" v="673" actId="478"/>
          <ac:picMkLst>
            <pc:docMk/>
            <pc:sldMk cId="2475601966" sldId="336"/>
            <ac:picMk id="15" creationId="{2712C29B-24B0-4080-853A-0D47642FEAC3}"/>
          </ac:picMkLst>
        </pc:picChg>
        <pc:picChg chg="mod">
          <ac:chgData name="효재 윤" userId="9e04205c46927c90" providerId="LiveId" clId="{70BF3C96-178B-4F50-86E3-2F346294400E}" dt="2019-02-21T06:51:33.503" v="681" actId="1076"/>
          <ac:picMkLst>
            <pc:docMk/>
            <pc:sldMk cId="2475601966" sldId="336"/>
            <ac:picMk id="22" creationId="{57D85EBA-5E7C-4669-A9E0-CF3B7F48E069}"/>
          </ac:picMkLst>
        </pc:picChg>
        <pc:picChg chg="mod">
          <ac:chgData name="효재 윤" userId="9e04205c46927c90" providerId="LiveId" clId="{70BF3C96-178B-4F50-86E3-2F346294400E}" dt="2019-02-21T06:51:26.714" v="680" actId="1076"/>
          <ac:picMkLst>
            <pc:docMk/>
            <pc:sldMk cId="2475601966" sldId="336"/>
            <ac:picMk id="24" creationId="{2BBD1FB3-B883-4FA2-8D10-BE1B95AD9652}"/>
          </ac:picMkLst>
        </pc:picChg>
        <pc:cxnChg chg="add mod">
          <ac:chgData name="효재 윤" userId="9e04205c46927c90" providerId="LiveId" clId="{70BF3C96-178B-4F50-86E3-2F346294400E}" dt="2019-02-21T06:51:43.914" v="685" actId="14100"/>
          <ac:cxnSpMkLst>
            <pc:docMk/>
            <pc:sldMk cId="2475601966" sldId="336"/>
            <ac:cxnSpMk id="10" creationId="{1AAAFE4C-C7EE-48A7-ABCA-5943FE84A8AE}"/>
          </ac:cxnSpMkLst>
        </pc:cxnChg>
        <pc:cxnChg chg="add mod">
          <ac:chgData name="효재 윤" userId="9e04205c46927c90" providerId="LiveId" clId="{70BF3C96-178B-4F50-86E3-2F346294400E}" dt="2019-02-21T06:51:56.614" v="691" actId="14100"/>
          <ac:cxnSpMkLst>
            <pc:docMk/>
            <pc:sldMk cId="2475601966" sldId="336"/>
            <ac:cxnSpMk id="16" creationId="{B3D130EB-4A22-4D80-88F9-CD1996BC6589}"/>
          </ac:cxnSpMkLst>
        </pc:cxnChg>
      </pc:sldChg>
      <pc:sldChg chg="add del">
        <pc:chgData name="효재 윤" userId="9e04205c46927c90" providerId="LiveId" clId="{70BF3C96-178B-4F50-86E3-2F346294400E}" dt="2019-02-21T06:30:27.227" v="394"/>
        <pc:sldMkLst>
          <pc:docMk/>
          <pc:sldMk cId="2920385554" sldId="336"/>
        </pc:sldMkLst>
      </pc:sldChg>
      <pc:sldChg chg="addSp delSp modSp add del ord">
        <pc:chgData name="효재 윤" userId="9e04205c46927c90" providerId="LiveId" clId="{70BF3C96-178B-4F50-86E3-2F346294400E}" dt="2019-02-21T07:09:31.323" v="984"/>
        <pc:sldMkLst>
          <pc:docMk/>
          <pc:sldMk cId="343482046" sldId="337"/>
        </pc:sldMkLst>
        <pc:spChg chg="mod">
          <ac:chgData name="효재 윤" userId="9e04205c46927c90" providerId="LiveId" clId="{70BF3C96-178B-4F50-86E3-2F346294400E}" dt="2019-02-21T07:09:20.881" v="981"/>
          <ac:spMkLst>
            <pc:docMk/>
            <pc:sldMk cId="343482046" sldId="337"/>
            <ac:spMk id="3" creationId="{3B13009C-4E35-4871-8905-71DCD827884B}"/>
          </ac:spMkLst>
        </pc:spChg>
        <pc:spChg chg="add mod">
          <ac:chgData name="효재 윤" userId="9e04205c46927c90" providerId="LiveId" clId="{70BF3C96-178B-4F50-86E3-2F346294400E}" dt="2019-02-21T07:03:09.540" v="893"/>
          <ac:spMkLst>
            <pc:docMk/>
            <pc:sldMk cId="343482046" sldId="337"/>
            <ac:spMk id="15" creationId="{5B1EABB4-5257-4D21-BBF8-F35D5F469D13}"/>
          </ac:spMkLst>
        </pc:spChg>
        <pc:spChg chg="add mod">
          <ac:chgData name="효재 윤" userId="9e04205c46927c90" providerId="LiveId" clId="{70BF3C96-178B-4F50-86E3-2F346294400E}" dt="2019-02-21T07:08:04.033" v="964" actId="1076"/>
          <ac:spMkLst>
            <pc:docMk/>
            <pc:sldMk cId="343482046" sldId="337"/>
            <ac:spMk id="22" creationId="{131A0C53-2AF8-4480-A197-78F14BA056C5}"/>
          </ac:spMkLst>
        </pc:spChg>
        <pc:spChg chg="add mod">
          <ac:chgData name="효재 윤" userId="9e04205c46927c90" providerId="LiveId" clId="{70BF3C96-178B-4F50-86E3-2F346294400E}" dt="2019-02-21T07:07:57.458" v="963" actId="1076"/>
          <ac:spMkLst>
            <pc:docMk/>
            <pc:sldMk cId="343482046" sldId="337"/>
            <ac:spMk id="24" creationId="{F2D9DA00-148A-45F3-8C4E-C57AE9D2EAF9}"/>
          </ac:spMkLst>
        </pc:spChg>
        <pc:spChg chg="add mod">
          <ac:chgData name="효재 윤" userId="9e04205c46927c90" providerId="LiveId" clId="{70BF3C96-178B-4F50-86E3-2F346294400E}" dt="2019-02-21T07:08:48.507" v="976" actId="1076"/>
          <ac:spMkLst>
            <pc:docMk/>
            <pc:sldMk cId="343482046" sldId="337"/>
            <ac:spMk id="29" creationId="{8C2A9B60-B38C-41A7-A235-AEDA8FFBBB92}"/>
          </ac:spMkLst>
        </pc:spChg>
        <pc:spChg chg="add mod">
          <ac:chgData name="효재 윤" userId="9e04205c46927c90" providerId="LiveId" clId="{70BF3C96-178B-4F50-86E3-2F346294400E}" dt="2019-02-21T07:08:51.593" v="977" actId="1076"/>
          <ac:spMkLst>
            <pc:docMk/>
            <pc:sldMk cId="343482046" sldId="337"/>
            <ac:spMk id="30" creationId="{7CCE2300-B990-4CA3-82DC-BD6BC9E042E9}"/>
          </ac:spMkLst>
        </pc:spChg>
        <pc:spChg chg="add del">
          <ac:chgData name="효재 윤" userId="9e04205c46927c90" providerId="LiveId" clId="{70BF3C96-178B-4F50-86E3-2F346294400E}" dt="2019-02-21T07:09:31.323" v="984"/>
          <ac:spMkLst>
            <pc:docMk/>
            <pc:sldMk cId="343482046" sldId="337"/>
            <ac:spMk id="32" creationId="{AF48CBCC-CAA6-4416-92DD-46A7484AF925}"/>
          </ac:spMkLst>
        </pc:spChg>
        <pc:spChg chg="mod">
          <ac:chgData name="효재 윤" userId="9e04205c46927c90" providerId="LiveId" clId="{70BF3C96-178B-4F50-86E3-2F346294400E}" dt="2019-02-21T07:04:37.819" v="914" actId="1076"/>
          <ac:spMkLst>
            <pc:docMk/>
            <pc:sldMk cId="343482046" sldId="337"/>
            <ac:spMk id="71" creationId="{00000000-0000-0000-0000-000000000000}"/>
          </ac:spMkLst>
        </pc:spChg>
        <pc:picChg chg="add del mod">
          <ac:chgData name="효재 윤" userId="9e04205c46927c90" providerId="LiveId" clId="{70BF3C96-178B-4F50-86E3-2F346294400E}" dt="2019-02-21T07:06:41.023" v="946" actId="478"/>
          <ac:picMkLst>
            <pc:docMk/>
            <pc:sldMk cId="343482046" sldId="337"/>
            <ac:picMk id="4" creationId="{A1D08AE5-D7ED-4AEC-8B3C-A23E57495E89}"/>
          </ac:picMkLst>
        </pc:picChg>
        <pc:picChg chg="del">
          <ac:chgData name="효재 윤" userId="9e04205c46927c90" providerId="LiveId" clId="{70BF3C96-178B-4F50-86E3-2F346294400E}" dt="2019-02-21T07:02:59.879" v="884" actId="478"/>
          <ac:picMkLst>
            <pc:docMk/>
            <pc:sldMk cId="343482046" sldId="337"/>
            <ac:picMk id="5" creationId="{36DDC0FE-4B9B-44A0-8899-9792FDF67965}"/>
          </ac:picMkLst>
        </pc:picChg>
        <pc:picChg chg="del">
          <ac:chgData name="효재 윤" userId="9e04205c46927c90" providerId="LiveId" clId="{70BF3C96-178B-4F50-86E3-2F346294400E}" dt="2019-02-21T07:02:59.879" v="884" actId="478"/>
          <ac:picMkLst>
            <pc:docMk/>
            <pc:sldMk cId="343482046" sldId="337"/>
            <ac:picMk id="6" creationId="{90A49A59-FD0B-4871-9E36-6B2B05B073FE}"/>
          </ac:picMkLst>
        </pc:picChg>
        <pc:picChg chg="add del mod">
          <ac:chgData name="효재 윤" userId="9e04205c46927c90" providerId="LiveId" clId="{70BF3C96-178B-4F50-86E3-2F346294400E}" dt="2019-02-21T07:06:41.023" v="946" actId="478"/>
          <ac:picMkLst>
            <pc:docMk/>
            <pc:sldMk cId="343482046" sldId="337"/>
            <ac:picMk id="7" creationId="{A9E50A00-DBE1-4123-A17E-10DA69C67952}"/>
          </ac:picMkLst>
        </pc:picChg>
        <pc:picChg chg="add del mod">
          <ac:chgData name="효재 윤" userId="9e04205c46927c90" providerId="LiveId" clId="{70BF3C96-178B-4F50-86E3-2F346294400E}" dt="2019-02-21T07:06:41.023" v="946" actId="478"/>
          <ac:picMkLst>
            <pc:docMk/>
            <pc:sldMk cId="343482046" sldId="337"/>
            <ac:picMk id="8" creationId="{E7B6A7A8-3055-4B16-AE0B-5F82BCF1FD9B}"/>
          </ac:picMkLst>
        </pc:picChg>
        <pc:picChg chg="del">
          <ac:chgData name="효재 윤" userId="9e04205c46927c90" providerId="LiveId" clId="{70BF3C96-178B-4F50-86E3-2F346294400E}" dt="2019-02-21T07:02:59.879" v="884" actId="478"/>
          <ac:picMkLst>
            <pc:docMk/>
            <pc:sldMk cId="343482046" sldId="337"/>
            <ac:picMk id="9" creationId="{678D25CE-0C1E-47CE-8625-04648AAFD8F8}"/>
          </ac:picMkLst>
        </pc:picChg>
        <pc:picChg chg="add mod">
          <ac:chgData name="효재 윤" userId="9e04205c46927c90" providerId="LiveId" clId="{70BF3C96-178B-4F50-86E3-2F346294400E}" dt="2019-02-21T07:08:27.230" v="971" actId="1076"/>
          <ac:picMkLst>
            <pc:docMk/>
            <pc:sldMk cId="343482046" sldId="337"/>
            <ac:picMk id="10" creationId="{A2846E05-F5D2-47B4-941E-B635688D55F4}"/>
          </ac:picMkLst>
        </pc:picChg>
        <pc:picChg chg="del">
          <ac:chgData name="효재 윤" userId="9e04205c46927c90" providerId="LiveId" clId="{70BF3C96-178B-4F50-86E3-2F346294400E}" dt="2019-02-21T07:02:59.879" v="884" actId="478"/>
          <ac:picMkLst>
            <pc:docMk/>
            <pc:sldMk cId="343482046" sldId="337"/>
            <ac:picMk id="11" creationId="{DECC9577-36A6-4DFF-B7F9-333F31837B6C}"/>
          </ac:picMkLst>
        </pc:picChg>
        <pc:picChg chg="add mod">
          <ac:chgData name="효재 윤" userId="9e04205c46927c90" providerId="LiveId" clId="{70BF3C96-178B-4F50-86E3-2F346294400E}" dt="2019-02-21T07:08:14.100" v="969" actId="1076"/>
          <ac:picMkLst>
            <pc:docMk/>
            <pc:sldMk cId="343482046" sldId="337"/>
            <ac:picMk id="12" creationId="{DFFDE8ED-2697-46C6-8DFC-AC7997C18148}"/>
          </ac:picMkLst>
        </pc:picChg>
        <pc:picChg chg="del">
          <ac:chgData name="효재 윤" userId="9e04205c46927c90" providerId="LiveId" clId="{70BF3C96-178B-4F50-86E3-2F346294400E}" dt="2019-02-21T07:02:59.879" v="884" actId="478"/>
          <ac:picMkLst>
            <pc:docMk/>
            <pc:sldMk cId="343482046" sldId="337"/>
            <ac:picMk id="13" creationId="{71CE7D66-48F7-458B-87F4-CF9C2EA33F61}"/>
          </ac:picMkLst>
        </pc:picChg>
        <pc:picChg chg="del">
          <ac:chgData name="효재 윤" userId="9e04205c46927c90" providerId="LiveId" clId="{70BF3C96-178B-4F50-86E3-2F346294400E}" dt="2019-02-21T07:02:59.879" v="884" actId="478"/>
          <ac:picMkLst>
            <pc:docMk/>
            <pc:sldMk cId="343482046" sldId="337"/>
            <ac:picMk id="14" creationId="{429B403C-58BD-44B8-ABBA-0041B8049399}"/>
          </ac:picMkLst>
        </pc:picChg>
        <pc:picChg chg="add mod">
          <ac:chgData name="효재 윤" userId="9e04205c46927c90" providerId="LiveId" clId="{70BF3C96-178B-4F50-86E3-2F346294400E}" dt="2019-02-21T07:08:08.554" v="966" actId="1076"/>
          <ac:picMkLst>
            <pc:docMk/>
            <pc:sldMk cId="343482046" sldId="337"/>
            <ac:picMk id="16" creationId="{7C609FDE-4E67-4C05-B682-E18D90210341}"/>
          </ac:picMkLst>
        </pc:picChg>
        <pc:picChg chg="mod">
          <ac:chgData name="효재 윤" userId="9e04205c46927c90" providerId="LiveId" clId="{70BF3C96-178B-4F50-86E3-2F346294400E}" dt="2019-02-21T07:07:01.923" v="954" actId="1076"/>
          <ac:picMkLst>
            <pc:docMk/>
            <pc:sldMk cId="343482046" sldId="337"/>
            <ac:picMk id="23" creationId="{9C9813FA-E26E-46F8-81F3-C3A2F80D855B}"/>
          </ac:picMkLst>
        </pc:picChg>
        <pc:picChg chg="mod">
          <ac:chgData name="효재 윤" userId="9e04205c46927c90" providerId="LiveId" clId="{70BF3C96-178B-4F50-86E3-2F346294400E}" dt="2019-02-21T07:07:03.533" v="955" actId="1076"/>
          <ac:picMkLst>
            <pc:docMk/>
            <pc:sldMk cId="343482046" sldId="337"/>
            <ac:picMk id="25" creationId="{63B899A9-3E1E-41FE-AEF4-BB2358B7F98F}"/>
          </ac:picMkLst>
        </pc:picChg>
        <pc:picChg chg="mod">
          <ac:chgData name="효재 윤" userId="9e04205c46927c90" providerId="LiveId" clId="{70BF3C96-178B-4F50-86E3-2F346294400E}" dt="2019-02-21T07:07:05.627" v="956" actId="1076"/>
          <ac:picMkLst>
            <pc:docMk/>
            <pc:sldMk cId="343482046" sldId="337"/>
            <ac:picMk id="27" creationId="{766FC2A9-B16E-4A52-827C-C160000F1C8E}"/>
          </ac:picMkLst>
        </pc:picChg>
        <pc:cxnChg chg="add mod">
          <ac:chgData name="효재 윤" userId="9e04205c46927c90" providerId="LiveId" clId="{70BF3C96-178B-4F50-86E3-2F346294400E}" dt="2019-02-21T07:07:48.603" v="962" actId="14100"/>
          <ac:cxnSpMkLst>
            <pc:docMk/>
            <pc:sldMk cId="343482046" sldId="337"/>
            <ac:cxnSpMk id="21" creationId="{DAF31414-7013-4831-8AAE-1835DC73F38B}"/>
          </ac:cxnSpMkLst>
        </pc:cxnChg>
        <pc:cxnChg chg="add mod">
          <ac:chgData name="효재 윤" userId="9e04205c46927c90" providerId="LiveId" clId="{70BF3C96-178B-4F50-86E3-2F346294400E}" dt="2019-02-21T07:08:44.578" v="975" actId="14100"/>
          <ac:cxnSpMkLst>
            <pc:docMk/>
            <pc:sldMk cId="343482046" sldId="337"/>
            <ac:cxnSpMk id="28" creationId="{F7600AA8-CF62-4E20-ABC7-4CCCB4A93065}"/>
          </ac:cxnSpMkLst>
        </pc:cxnChg>
      </pc:sldChg>
      <pc:sldChg chg="delSp modSp add">
        <pc:chgData name="효재 윤" userId="9e04205c46927c90" providerId="LiveId" clId="{70BF3C96-178B-4F50-86E3-2F346294400E}" dt="2019-02-21T07:09:18.094" v="980"/>
        <pc:sldMkLst>
          <pc:docMk/>
          <pc:sldMk cId="1954020502" sldId="338"/>
        </pc:sldMkLst>
        <pc:spChg chg="mod">
          <ac:chgData name="효재 윤" userId="9e04205c46927c90" providerId="LiveId" clId="{70BF3C96-178B-4F50-86E3-2F346294400E}" dt="2019-02-21T07:09:18.094" v="980"/>
          <ac:spMkLst>
            <pc:docMk/>
            <pc:sldMk cId="1954020502" sldId="338"/>
            <ac:spMk id="3" creationId="{3B13009C-4E35-4871-8905-71DCD827884B}"/>
          </ac:spMkLst>
        </pc:spChg>
        <pc:spChg chg="mod">
          <ac:chgData name="효재 윤" userId="9e04205c46927c90" providerId="LiveId" clId="{70BF3C96-178B-4F50-86E3-2F346294400E}" dt="2019-02-21T07:05:18.114" v="941"/>
          <ac:spMkLst>
            <pc:docMk/>
            <pc:sldMk cId="1954020502" sldId="338"/>
            <ac:spMk id="15" creationId="{5B1EABB4-5257-4D21-BBF8-F35D5F469D13}"/>
          </ac:spMkLst>
        </pc:spChg>
        <pc:picChg chg="mod">
          <ac:chgData name="효재 윤" userId="9e04205c46927c90" providerId="LiveId" clId="{70BF3C96-178B-4F50-86E3-2F346294400E}" dt="2019-02-21T07:05:05.053" v="930" actId="14100"/>
          <ac:picMkLst>
            <pc:docMk/>
            <pc:sldMk cId="1954020502" sldId="338"/>
            <ac:picMk id="4" creationId="{A1D08AE5-D7ED-4AEC-8B3C-A23E57495E89}"/>
          </ac:picMkLst>
        </pc:picChg>
        <pc:picChg chg="mod">
          <ac:chgData name="효재 윤" userId="9e04205c46927c90" providerId="LiveId" clId="{70BF3C96-178B-4F50-86E3-2F346294400E}" dt="2019-02-21T07:05:07.297" v="932" actId="1076"/>
          <ac:picMkLst>
            <pc:docMk/>
            <pc:sldMk cId="1954020502" sldId="338"/>
            <ac:picMk id="7" creationId="{A9E50A00-DBE1-4123-A17E-10DA69C67952}"/>
          </ac:picMkLst>
        </pc:picChg>
        <pc:picChg chg="mod">
          <ac:chgData name="효재 윤" userId="9e04205c46927c90" providerId="LiveId" clId="{70BF3C96-178B-4F50-86E3-2F346294400E}" dt="2019-02-21T07:05:05.914" v="931" actId="1076"/>
          <ac:picMkLst>
            <pc:docMk/>
            <pc:sldMk cId="1954020502" sldId="338"/>
            <ac:picMk id="8" creationId="{E7B6A7A8-3055-4B16-AE0B-5F82BCF1FD9B}"/>
          </ac:picMkLst>
        </pc:picChg>
        <pc:picChg chg="del">
          <ac:chgData name="효재 윤" userId="9e04205c46927c90" providerId="LiveId" clId="{70BF3C96-178B-4F50-86E3-2F346294400E}" dt="2019-02-21T07:04:45.474" v="916" actId="478"/>
          <ac:picMkLst>
            <pc:docMk/>
            <pc:sldMk cId="1954020502" sldId="338"/>
            <ac:picMk id="10" creationId="{A2846E05-F5D2-47B4-941E-B635688D55F4}"/>
          </ac:picMkLst>
        </pc:picChg>
        <pc:picChg chg="del">
          <ac:chgData name="효재 윤" userId="9e04205c46927c90" providerId="LiveId" clId="{70BF3C96-178B-4F50-86E3-2F346294400E}" dt="2019-02-21T07:04:45.474" v="916" actId="478"/>
          <ac:picMkLst>
            <pc:docMk/>
            <pc:sldMk cId="1954020502" sldId="338"/>
            <ac:picMk id="12" creationId="{DFFDE8ED-2697-46C6-8DFC-AC7997C18148}"/>
          </ac:picMkLst>
        </pc:picChg>
        <pc:picChg chg="del">
          <ac:chgData name="효재 윤" userId="9e04205c46927c90" providerId="LiveId" clId="{70BF3C96-178B-4F50-86E3-2F346294400E}" dt="2019-02-21T07:04:46.176" v="917" actId="478"/>
          <ac:picMkLst>
            <pc:docMk/>
            <pc:sldMk cId="1954020502" sldId="338"/>
            <ac:picMk id="16" creationId="{7C609FDE-4E67-4C05-B682-E18D90210341}"/>
          </ac:picMkLst>
        </pc:picChg>
        <pc:picChg chg="del">
          <ac:chgData name="효재 윤" userId="9e04205c46927c90" providerId="LiveId" clId="{70BF3C96-178B-4F50-86E3-2F346294400E}" dt="2019-02-21T07:04:46.523" v="918" actId="478"/>
          <ac:picMkLst>
            <pc:docMk/>
            <pc:sldMk cId="1954020502" sldId="338"/>
            <ac:picMk id="23" creationId="{9C9813FA-E26E-46F8-81F3-C3A2F80D855B}"/>
          </ac:picMkLst>
        </pc:picChg>
        <pc:picChg chg="del">
          <ac:chgData name="효재 윤" userId="9e04205c46927c90" providerId="LiveId" clId="{70BF3C96-178B-4F50-86E3-2F346294400E}" dt="2019-02-21T07:04:45.474" v="916" actId="478"/>
          <ac:picMkLst>
            <pc:docMk/>
            <pc:sldMk cId="1954020502" sldId="338"/>
            <ac:picMk id="25" creationId="{63B899A9-3E1E-41FE-AEF4-BB2358B7F98F}"/>
          </ac:picMkLst>
        </pc:picChg>
        <pc:picChg chg="del">
          <ac:chgData name="효재 윤" userId="9e04205c46927c90" providerId="LiveId" clId="{70BF3C96-178B-4F50-86E3-2F346294400E}" dt="2019-02-21T07:04:45.474" v="916" actId="478"/>
          <ac:picMkLst>
            <pc:docMk/>
            <pc:sldMk cId="1954020502" sldId="338"/>
            <ac:picMk id="27" creationId="{766FC2A9-B16E-4A52-827C-C160000F1C8E}"/>
          </ac:picMkLst>
        </pc:picChg>
      </pc:sldChg>
      <pc:sldChg chg="add del">
        <pc:chgData name="효재 윤" userId="9e04205c46927c90" providerId="LiveId" clId="{70BF3C96-178B-4F50-86E3-2F346294400E}" dt="2019-02-21T07:09:46.956" v="1000" actId="2696"/>
        <pc:sldMkLst>
          <pc:docMk/>
          <pc:sldMk cId="3935903503" sldId="339"/>
        </pc:sldMkLst>
      </pc:sldChg>
      <pc:sldChg chg="delSp modSp add">
        <pc:chgData name="효재 윤" userId="9e04205c46927c90" providerId="LiveId" clId="{70BF3C96-178B-4F50-86E3-2F346294400E}" dt="2019-02-21T07:10:38.337" v="1018" actId="478"/>
        <pc:sldMkLst>
          <pc:docMk/>
          <pc:sldMk cId="779053657" sldId="340"/>
        </pc:sldMkLst>
        <pc:spChg chg="del">
          <ac:chgData name="효재 윤" userId="9e04205c46927c90" providerId="LiveId" clId="{70BF3C96-178B-4F50-86E3-2F346294400E}" dt="2019-02-21T07:10:36.605" v="1017" actId="478"/>
          <ac:spMkLst>
            <pc:docMk/>
            <pc:sldMk cId="779053657" sldId="340"/>
            <ac:spMk id="2" creationId="{7A881AB0-6BA1-4F62-B570-84FF1DDEB869}"/>
          </ac:spMkLst>
        </pc:spChg>
        <pc:spChg chg="mod">
          <ac:chgData name="효재 윤" userId="9e04205c46927c90" providerId="LiveId" clId="{70BF3C96-178B-4F50-86E3-2F346294400E}" dt="2019-02-21T07:10:03.002" v="1016" actId="20577"/>
          <ac:spMkLst>
            <pc:docMk/>
            <pc:sldMk cId="779053657" sldId="340"/>
            <ac:spMk id="3" creationId="{3B13009C-4E35-4871-8905-71DCD827884B}"/>
          </ac:spMkLst>
        </pc:spChg>
        <pc:spChg chg="del">
          <ac:chgData name="효재 윤" userId="9e04205c46927c90" providerId="LiveId" clId="{70BF3C96-178B-4F50-86E3-2F346294400E}" dt="2019-02-21T07:10:36.605" v="1017" actId="478"/>
          <ac:spMkLst>
            <pc:docMk/>
            <pc:sldMk cId="779053657" sldId="340"/>
            <ac:spMk id="27" creationId="{ABB8D79B-B2B5-4AFA-96B9-58588844D8DA}"/>
          </ac:spMkLst>
        </pc:spChg>
        <pc:spChg chg="del">
          <ac:chgData name="효재 윤" userId="9e04205c46927c90" providerId="LiveId" clId="{70BF3C96-178B-4F50-86E3-2F346294400E}" dt="2019-02-21T07:10:36.605" v="1017" actId="478"/>
          <ac:spMkLst>
            <pc:docMk/>
            <pc:sldMk cId="779053657" sldId="340"/>
            <ac:spMk id="29" creationId="{5467E774-642E-46DB-9AF9-21A554208102}"/>
          </ac:spMkLst>
        </pc:spChg>
        <pc:spChg chg="del">
          <ac:chgData name="효재 윤" userId="9e04205c46927c90" providerId="LiveId" clId="{70BF3C96-178B-4F50-86E3-2F346294400E}" dt="2019-02-21T07:10:38.337" v="1018" actId="478"/>
          <ac:spMkLst>
            <pc:docMk/>
            <pc:sldMk cId="779053657" sldId="340"/>
            <ac:spMk id="33" creationId="{32FE8E6B-BE9B-484F-9F07-B728E0C7ADCC}"/>
          </ac:spMkLst>
        </pc:spChg>
        <pc:spChg chg="del">
          <ac:chgData name="효재 윤" userId="9e04205c46927c90" providerId="LiveId" clId="{70BF3C96-178B-4F50-86E3-2F346294400E}" dt="2019-02-21T07:10:36.605" v="1017" actId="478"/>
          <ac:spMkLst>
            <pc:docMk/>
            <pc:sldMk cId="779053657" sldId="340"/>
            <ac:spMk id="34" creationId="{851AC4EB-A08C-4898-A819-2227FD06B115}"/>
          </ac:spMkLst>
        </pc:spChg>
        <pc:spChg chg="del">
          <ac:chgData name="효재 윤" userId="9e04205c46927c90" providerId="LiveId" clId="{70BF3C96-178B-4F50-86E3-2F346294400E}" dt="2019-02-21T07:10:38.337" v="1018" actId="478"/>
          <ac:spMkLst>
            <pc:docMk/>
            <pc:sldMk cId="779053657" sldId="340"/>
            <ac:spMk id="46" creationId="{E8AAAE82-66BA-4307-9AC1-2746948943C8}"/>
          </ac:spMkLst>
        </pc:spChg>
        <pc:spChg chg="del">
          <ac:chgData name="효재 윤" userId="9e04205c46927c90" providerId="LiveId" clId="{70BF3C96-178B-4F50-86E3-2F346294400E}" dt="2019-02-21T07:10:38.337" v="1018" actId="478"/>
          <ac:spMkLst>
            <pc:docMk/>
            <pc:sldMk cId="779053657" sldId="340"/>
            <ac:spMk id="47" creationId="{2922BB97-5734-409E-BDFD-552167D2E769}"/>
          </ac:spMkLst>
        </pc:spChg>
        <pc:spChg chg="del">
          <ac:chgData name="효재 윤" userId="9e04205c46927c90" providerId="LiveId" clId="{70BF3C96-178B-4F50-86E3-2F346294400E}" dt="2019-02-21T07:10:36.605" v="1017" actId="478"/>
          <ac:spMkLst>
            <pc:docMk/>
            <pc:sldMk cId="779053657" sldId="340"/>
            <ac:spMk id="51" creationId="{1FC3B7AD-A872-43CE-AA4F-6E3B15250E2B}"/>
          </ac:spMkLst>
        </pc:spChg>
        <pc:spChg chg="del">
          <ac:chgData name="효재 윤" userId="9e04205c46927c90" providerId="LiveId" clId="{70BF3C96-178B-4F50-86E3-2F346294400E}" dt="2019-02-21T07:10:38.337" v="1018" actId="478"/>
          <ac:spMkLst>
            <pc:docMk/>
            <pc:sldMk cId="779053657" sldId="340"/>
            <ac:spMk id="52" creationId="{69F7D462-C28D-40EE-A99E-FF6E117185D1}"/>
          </ac:spMkLst>
        </pc:spChg>
        <pc:picChg chg="del">
          <ac:chgData name="효재 윤" userId="9e04205c46927c90" providerId="LiveId" clId="{70BF3C96-178B-4F50-86E3-2F346294400E}" dt="2019-02-21T07:10:36.605" v="1017" actId="478"/>
          <ac:picMkLst>
            <pc:docMk/>
            <pc:sldMk cId="779053657" sldId="340"/>
            <ac:picMk id="5" creationId="{68A867D9-D079-4AFB-BEA4-BD018623B251}"/>
          </ac:picMkLst>
        </pc:picChg>
        <pc:picChg chg="del">
          <ac:chgData name="효재 윤" userId="9e04205c46927c90" providerId="LiveId" clId="{70BF3C96-178B-4F50-86E3-2F346294400E}" dt="2019-02-21T07:10:38.337" v="1018" actId="478"/>
          <ac:picMkLst>
            <pc:docMk/>
            <pc:sldMk cId="779053657" sldId="340"/>
            <ac:picMk id="8" creationId="{016A1C59-6316-46C8-9291-3FD4878B5221}"/>
          </ac:picMkLst>
        </pc:picChg>
        <pc:picChg chg="del">
          <ac:chgData name="효재 윤" userId="9e04205c46927c90" providerId="LiveId" clId="{70BF3C96-178B-4F50-86E3-2F346294400E}" dt="2019-02-21T07:10:38.337" v="1018" actId="478"/>
          <ac:picMkLst>
            <pc:docMk/>
            <pc:sldMk cId="779053657" sldId="340"/>
            <ac:picMk id="10" creationId="{51CD1F26-DD7F-4FA0-84F6-B97B7D39DA73}"/>
          </ac:picMkLst>
        </pc:picChg>
        <pc:picChg chg="del">
          <ac:chgData name="효재 윤" userId="9e04205c46927c90" providerId="LiveId" clId="{70BF3C96-178B-4F50-86E3-2F346294400E}" dt="2019-02-21T07:10:36.605" v="1017" actId="478"/>
          <ac:picMkLst>
            <pc:docMk/>
            <pc:sldMk cId="779053657" sldId="340"/>
            <ac:picMk id="13" creationId="{6755A036-7D6B-4003-88A5-005D401B1685}"/>
          </ac:picMkLst>
        </pc:picChg>
        <pc:picChg chg="del">
          <ac:chgData name="효재 윤" userId="9e04205c46927c90" providerId="LiveId" clId="{70BF3C96-178B-4F50-86E3-2F346294400E}" dt="2019-02-21T07:10:36.605" v="1017" actId="478"/>
          <ac:picMkLst>
            <pc:docMk/>
            <pc:sldMk cId="779053657" sldId="340"/>
            <ac:picMk id="16" creationId="{0A558D44-BE9F-4BF7-A573-729113081CFA}"/>
          </ac:picMkLst>
        </pc:picChg>
        <pc:cxnChg chg="del mod">
          <ac:chgData name="효재 윤" userId="9e04205c46927c90" providerId="LiveId" clId="{70BF3C96-178B-4F50-86E3-2F346294400E}" dt="2019-02-21T07:10:36.605" v="1017" actId="478"/>
          <ac:cxnSpMkLst>
            <pc:docMk/>
            <pc:sldMk cId="779053657" sldId="340"/>
            <ac:cxnSpMk id="26" creationId="{01F49801-1EC0-4A27-87C3-EA84017C87A0}"/>
          </ac:cxnSpMkLst>
        </pc:cxnChg>
        <pc:cxnChg chg="del mod">
          <ac:chgData name="효재 윤" userId="9e04205c46927c90" providerId="LiveId" clId="{70BF3C96-178B-4F50-86E3-2F346294400E}" dt="2019-02-21T07:10:38.337" v="1018" actId="478"/>
          <ac:cxnSpMkLst>
            <pc:docMk/>
            <pc:sldMk cId="779053657" sldId="340"/>
            <ac:cxnSpMk id="32" creationId="{E5A40994-3BB6-4877-B9C6-342CC200B3AC}"/>
          </ac:cxnSpMkLst>
        </pc:cxnChg>
        <pc:cxnChg chg="del mod">
          <ac:chgData name="효재 윤" userId="9e04205c46927c90" providerId="LiveId" clId="{70BF3C96-178B-4F50-86E3-2F346294400E}" dt="2019-02-21T07:10:38.337" v="1018" actId="478"/>
          <ac:cxnSpMkLst>
            <pc:docMk/>
            <pc:sldMk cId="779053657" sldId="340"/>
            <ac:cxnSpMk id="45" creationId="{029DD06B-B250-4B11-B7E7-59E2D9797B26}"/>
          </ac:cxnSpMkLst>
        </pc:cxnChg>
        <pc:cxnChg chg="del mod">
          <ac:chgData name="효재 윤" userId="9e04205c46927c90" providerId="LiveId" clId="{70BF3C96-178B-4F50-86E3-2F346294400E}" dt="2019-02-21T07:10:38.337" v="1018" actId="478"/>
          <ac:cxnSpMkLst>
            <pc:docMk/>
            <pc:sldMk cId="779053657" sldId="340"/>
            <ac:cxnSpMk id="50" creationId="{9FBA96F1-541E-4560-9046-BCBD5468F8D3}"/>
          </ac:cxnSpMkLst>
        </pc:cxn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C1C2EC-08DE-4AE3-9D58-8409DB890493}" type="datetimeFigureOut">
              <a:rPr lang="ko-KR" altLang="en-US" smtClean="0"/>
              <a:t>2019-02-21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D276CA-A338-4F48-9764-CBD7BEB51D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823709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0C47E4-26E9-4C74-A846-469F09AE2EBB}" type="datetimeFigureOut">
              <a:rPr lang="ko-KR" altLang="en-US" smtClean="0"/>
              <a:t>2019-02-21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41425" y="1143000"/>
            <a:ext cx="4375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D86B22-80B3-4DAB-88DC-8B93BA17ED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45717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" y="0"/>
            <a:ext cx="9717024" cy="6858000"/>
          </a:xfrm>
          <a:prstGeom prst="rect">
            <a:avLst/>
          </a:prstGeom>
        </p:spPr>
      </p:pic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019639C8-E49E-4914-8A30-0CD330248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4C73C8C1-0083-46BF-A47D-0630F3D12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CC841BC3-4CD8-496A-955D-C7169753A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2B9F-D695-4224-97C8-E7A171F5AE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249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2B9F-D695-4224-97C8-E7A171F5AE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2511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6064" y="365125"/>
            <a:ext cx="2095932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8269" y="365125"/>
            <a:ext cx="6166292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2B9F-D695-4224-97C8-E7A171F5AE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3690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7FA35E20-B83D-4043-9DC3-570F564AE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D20DDF66-F74E-4E67-B348-8C9AA9586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53116A96-C32C-4F15-B781-3338C36BC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2B9F-D695-4224-97C8-E7A171F5AE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2702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474FB958-62ED-4ACC-AD0D-B26BB4C6D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3284C931-094D-4A97-BA40-DEC4E96A0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DDAFD0F6-1281-4A8E-8272-FC76AF998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2B9F-D695-4224-97C8-E7A171F5AE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4326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8268" y="1825625"/>
            <a:ext cx="4131112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20883" y="1825625"/>
            <a:ext cx="4131112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2B9F-D695-4224-97C8-E7A171F5AE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8151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534" y="365127"/>
            <a:ext cx="8383727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9535" y="1681163"/>
            <a:ext cx="411212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9535" y="2505075"/>
            <a:ext cx="4112126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20884" y="1681163"/>
            <a:ext cx="413237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20884" y="2505075"/>
            <a:ext cx="413237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2B9F-D695-4224-97C8-E7A171F5AE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8246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2B9F-D695-4224-97C8-E7A171F5AE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9832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bg>
      <p:bgPr>
        <a:gradFill>
          <a:gsLst>
            <a:gs pos="0">
              <a:schemeClr val="bg1"/>
            </a:gs>
            <a:gs pos="100000">
              <a:srgbClr val="D2D1CD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" y="0"/>
            <a:ext cx="9717024" cy="6858000"/>
          </a:xfrm>
          <a:prstGeom prst="rect">
            <a:avLst/>
          </a:prstGeom>
        </p:spPr>
      </p:pic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A5F592DF-1292-4210-B5A2-EF5390576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7024015C-54DE-4613-8AB0-6C3F995B2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F0E2530B-787E-4821-8C53-E0214112C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2B9F-D695-4224-97C8-E7A171F5AE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8978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534" y="457200"/>
            <a:ext cx="31350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32378" y="987427"/>
            <a:ext cx="492088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9534" y="2057400"/>
            <a:ext cx="31350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2B9F-D695-4224-97C8-E7A171F5AE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2723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534" y="457200"/>
            <a:ext cx="31350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32378" y="987427"/>
            <a:ext cx="492088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9534" y="2057400"/>
            <a:ext cx="31350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2B9F-D695-4224-97C8-E7A171F5AE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4162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8268" y="365127"/>
            <a:ext cx="838372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8268" y="1825625"/>
            <a:ext cx="838372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8268" y="6356352"/>
            <a:ext cx="2187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19837" y="6356352"/>
            <a:ext cx="32805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64936" y="6356352"/>
            <a:ext cx="2187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942B9F-D695-4224-97C8-E7A171F5AE3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41881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emf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customXml" Target="../../customXml/item1.xml"/><Relationship Id="rId1" Type="http://schemas.openxmlformats.org/officeDocument/2006/relationships/customXml" Target="../../customXml/item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3.svg"/><Relationship Id="rId10" Type="http://schemas.openxmlformats.org/officeDocument/2006/relationships/image" Target="../media/image16.png"/><Relationship Id="rId4" Type="http://schemas.openxmlformats.org/officeDocument/2006/relationships/image" Target="../media/image11.png"/><Relationship Id="rId9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31.svg"/><Relationship Id="rId18" Type="http://schemas.openxmlformats.org/officeDocument/2006/relationships/image" Target="../media/image27.png"/><Relationship Id="rId3" Type="http://schemas.openxmlformats.org/officeDocument/2006/relationships/image" Target="../media/image23.svg"/><Relationship Id="rId21" Type="http://schemas.openxmlformats.org/officeDocument/2006/relationships/image" Target="../media/image29.png"/><Relationship Id="rId7" Type="http://schemas.openxmlformats.org/officeDocument/2006/relationships/image" Target="../media/image25.svg"/><Relationship Id="rId12" Type="http://schemas.openxmlformats.org/officeDocument/2006/relationships/image" Target="../media/image24.png"/><Relationship Id="rId17" Type="http://schemas.openxmlformats.org/officeDocument/2006/relationships/image" Target="../media/image35.svg"/><Relationship Id="rId2" Type="http://schemas.openxmlformats.org/officeDocument/2006/relationships/image" Target="../media/image20.png"/><Relationship Id="rId16" Type="http://schemas.openxmlformats.org/officeDocument/2006/relationships/image" Target="../media/image26.png"/><Relationship Id="rId20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11" Type="http://schemas.openxmlformats.org/officeDocument/2006/relationships/image" Target="../media/image29.svg"/><Relationship Id="rId5" Type="http://schemas.openxmlformats.org/officeDocument/2006/relationships/image" Target="../media/image13.svg"/><Relationship Id="rId15" Type="http://schemas.openxmlformats.org/officeDocument/2006/relationships/image" Target="../media/image33.svg"/><Relationship Id="rId10" Type="http://schemas.openxmlformats.org/officeDocument/2006/relationships/image" Target="../media/image23.png"/><Relationship Id="rId19" Type="http://schemas.openxmlformats.org/officeDocument/2006/relationships/image" Target="../media/image37.svg"/><Relationship Id="rId4" Type="http://schemas.openxmlformats.org/officeDocument/2006/relationships/image" Target="../media/image11.png"/><Relationship Id="rId9" Type="http://schemas.openxmlformats.org/officeDocument/2006/relationships/image" Target="../media/image27.svg"/><Relationship Id="rId14" Type="http://schemas.openxmlformats.org/officeDocument/2006/relationships/image" Target="../media/image25.png"/><Relationship Id="rId22" Type="http://schemas.openxmlformats.org/officeDocument/2006/relationships/image" Target="../media/image40.sv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37.svg"/><Relationship Id="rId7" Type="http://schemas.openxmlformats.org/officeDocument/2006/relationships/image" Target="../media/image42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5" Type="http://schemas.openxmlformats.org/officeDocument/2006/relationships/image" Target="../media/image13.sv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44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4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13" Type="http://schemas.openxmlformats.org/officeDocument/2006/relationships/image" Target="../media/image70.png"/><Relationship Id="rId3" Type="http://schemas.openxmlformats.org/officeDocument/2006/relationships/image" Target="../media/image60.jpeg"/><Relationship Id="rId7" Type="http://schemas.openxmlformats.org/officeDocument/2006/relationships/image" Target="../media/image64.png"/><Relationship Id="rId12" Type="http://schemas.openxmlformats.org/officeDocument/2006/relationships/image" Target="../media/image69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3.png"/><Relationship Id="rId11" Type="http://schemas.openxmlformats.org/officeDocument/2006/relationships/image" Target="../media/image68.jpeg"/><Relationship Id="rId5" Type="http://schemas.openxmlformats.org/officeDocument/2006/relationships/image" Target="../media/image62.jpeg"/><Relationship Id="rId10" Type="http://schemas.openxmlformats.org/officeDocument/2006/relationships/image" Target="../media/image67.jpeg"/><Relationship Id="rId4" Type="http://schemas.openxmlformats.org/officeDocument/2006/relationships/image" Target="../media/image61.jpeg"/><Relationship Id="rId9" Type="http://schemas.openxmlformats.org/officeDocument/2006/relationships/image" Target="../media/image66.jpeg"/><Relationship Id="rId14" Type="http://schemas.openxmlformats.org/officeDocument/2006/relationships/image" Target="../media/image71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svg"/><Relationship Id="rId7" Type="http://schemas.openxmlformats.org/officeDocument/2006/relationships/image" Target="../media/image90.sv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4.png"/><Relationship Id="rId5" Type="http://schemas.openxmlformats.org/officeDocument/2006/relationships/image" Target="../media/image88.svg"/><Relationship Id="rId4" Type="http://schemas.openxmlformats.org/officeDocument/2006/relationships/image" Target="../media/image73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3" Type="http://schemas.openxmlformats.org/officeDocument/2006/relationships/image" Target="../media/image95.svg"/><Relationship Id="rId7" Type="http://schemas.openxmlformats.org/officeDocument/2006/relationships/image" Target="../media/image97.sv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9.png"/><Relationship Id="rId5" Type="http://schemas.openxmlformats.org/officeDocument/2006/relationships/hyperlink" Target="http://www.koreabaseball.com/" TargetMode="External"/><Relationship Id="rId4" Type="http://schemas.openxmlformats.org/officeDocument/2006/relationships/hyperlink" Target="http://www.gameone.co.kr/" TargetMode="Externa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70643" y="4837331"/>
            <a:ext cx="6320003" cy="10366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4000" b="1" dirty="0">
                <a:solidFill>
                  <a:srgbClr val="6F6761"/>
                </a:solidFill>
                <a:latin typeface="Tahoma" pitchFamily="34" charset="0"/>
                <a:cs typeface="Tahoma" pitchFamily="34" charset="0"/>
              </a:rPr>
              <a:t>사회인야구단 관리 페이지</a:t>
            </a:r>
          </a:p>
        </p:txBody>
      </p:sp>
      <p:sp>
        <p:nvSpPr>
          <p:cNvPr id="6" name="TextBox 51"/>
          <p:cNvSpPr txBox="1">
            <a:spLocks noChangeArrowheads="1"/>
          </p:cNvSpPr>
          <p:nvPr/>
        </p:nvSpPr>
        <p:spPr bwMode="auto">
          <a:xfrm>
            <a:off x="370642" y="5873968"/>
            <a:ext cx="46577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ko-KR" altLang="en-US" sz="2000" b="1" smtClean="0">
                <a:solidFill>
                  <a:srgbClr val="6F6761"/>
                </a:solidFill>
                <a:latin typeface="Tahoma" pitchFamily="34" charset="0"/>
                <a:cs typeface="Tahoma" pitchFamily="34" charset="0"/>
              </a:rPr>
              <a:t> 졸업작품 </a:t>
            </a:r>
            <a:r>
              <a:rPr lang="ko-KR" altLang="en-US" sz="2000" b="1" dirty="0">
                <a:solidFill>
                  <a:srgbClr val="6F6761"/>
                </a:solidFill>
                <a:latin typeface="Tahoma" pitchFamily="34" charset="0"/>
                <a:cs typeface="Tahoma" pitchFamily="34" charset="0"/>
              </a:rPr>
              <a:t>설계서</a:t>
            </a:r>
            <a:endParaRPr lang="en-US" altLang="ko-KR" sz="2000" b="1" dirty="0">
              <a:solidFill>
                <a:srgbClr val="6F6761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7" name="2 Marcador de contenido"/>
          <p:cNvSpPr txBox="1">
            <a:spLocks/>
          </p:cNvSpPr>
          <p:nvPr/>
        </p:nvSpPr>
        <p:spPr>
          <a:xfrm>
            <a:off x="2403997" y="6219310"/>
            <a:ext cx="4912268" cy="8636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endParaRPr lang="es-E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TextBox 24"/>
          <p:cNvSpPr txBox="1">
            <a:spLocks noChangeArrowheads="1"/>
          </p:cNvSpPr>
          <p:nvPr/>
        </p:nvSpPr>
        <p:spPr bwMode="auto">
          <a:xfrm>
            <a:off x="1512093" y="214868"/>
            <a:ext cx="66960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  <a:latin typeface="Tahoma" pitchFamily="34" charset="0"/>
                <a:cs typeface="Tahoma" pitchFamily="34" charset="0"/>
              </a:rPr>
              <a:t>한국산업기술대학교</a:t>
            </a:r>
            <a:endParaRPr lang="en-US" altLang="ko-KR" b="1" dirty="0">
              <a:solidFill>
                <a:schemeClr val="bg1">
                  <a:lumMod val="50000"/>
                </a:schemeClr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172485" y="5273803"/>
            <a:ext cx="24956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accent5">
                    <a:lumMod val="50000"/>
                  </a:schemeClr>
                </a:solidFill>
              </a:rPr>
              <a:t>황인성</a:t>
            </a:r>
            <a:r>
              <a:rPr lang="en-US" altLang="ko-KR" dirty="0">
                <a:solidFill>
                  <a:schemeClr val="accent5">
                    <a:lumMod val="50000"/>
                  </a:schemeClr>
                </a:solidFill>
              </a:rPr>
              <a:t>	2014154042</a:t>
            </a:r>
          </a:p>
          <a:p>
            <a:r>
              <a:rPr lang="ko-KR" altLang="en-US" dirty="0">
                <a:solidFill>
                  <a:schemeClr val="accent5">
                    <a:lumMod val="50000"/>
                  </a:schemeClr>
                </a:solidFill>
              </a:rPr>
              <a:t>윤효재</a:t>
            </a:r>
            <a:r>
              <a:rPr lang="en-US" altLang="ko-KR" dirty="0">
                <a:solidFill>
                  <a:schemeClr val="accent5">
                    <a:lumMod val="50000"/>
                  </a:schemeClr>
                </a:solidFill>
              </a:rPr>
              <a:t>	2013152024</a:t>
            </a:r>
          </a:p>
          <a:p>
            <a:r>
              <a:rPr lang="ko-KR" altLang="en-US" dirty="0">
                <a:solidFill>
                  <a:schemeClr val="accent5">
                    <a:lumMod val="50000"/>
                  </a:schemeClr>
                </a:solidFill>
              </a:rPr>
              <a:t>이정찬</a:t>
            </a:r>
            <a:r>
              <a:rPr lang="en-US" altLang="ko-KR" dirty="0">
                <a:solidFill>
                  <a:schemeClr val="accent5">
                    <a:lumMod val="50000"/>
                  </a:schemeClr>
                </a:solidFill>
              </a:rPr>
              <a:t>	2014154031</a:t>
            </a:r>
          </a:p>
          <a:p>
            <a:r>
              <a:rPr lang="ko-KR" altLang="en-US" dirty="0">
                <a:solidFill>
                  <a:schemeClr val="accent5">
                    <a:lumMod val="50000"/>
                  </a:schemeClr>
                </a:solidFill>
              </a:rPr>
              <a:t>박현규</a:t>
            </a:r>
            <a:r>
              <a:rPr lang="en-US" altLang="ko-KR" dirty="0">
                <a:solidFill>
                  <a:schemeClr val="accent5">
                    <a:lumMod val="50000"/>
                  </a:schemeClr>
                </a:solidFill>
              </a:rPr>
              <a:t>	2014154020</a:t>
            </a:r>
            <a:endParaRPr lang="ko-KR" alt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xmlns="" id="{145702BB-4F89-4A0B-AFFE-3A1E4AA61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2B9F-D695-4224-97C8-E7A171F5AE3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06482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 Box 22"/>
          <p:cNvSpPr txBox="1">
            <a:spLocks noChangeArrowheads="1"/>
          </p:cNvSpPr>
          <p:nvPr/>
        </p:nvSpPr>
        <p:spPr bwMode="auto">
          <a:xfrm>
            <a:off x="141719" y="0"/>
            <a:ext cx="52578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342900" indent="-342900">
              <a:spcBef>
                <a:spcPct val="50000"/>
              </a:spcBef>
              <a:defRPr sz="4000" b="1" baseline="-250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defRPr>
            </a:lvl1pPr>
            <a:lvl2pPr marL="742950" indent="-28575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dirty="0"/>
              <a:t>1. </a:t>
            </a:r>
            <a:r>
              <a:rPr lang="ko-KR" altLang="en-US" dirty="0"/>
              <a:t>졸업 연구 </a:t>
            </a:r>
            <a:r>
              <a:rPr lang="ko-KR" altLang="en-US"/>
              <a:t>및 개요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8D8B05C7-87F9-43B6-A885-B4EA1EFF4CD7}"/>
              </a:ext>
            </a:extLst>
          </p:cNvPr>
          <p:cNvSpPr txBox="1"/>
          <p:nvPr/>
        </p:nvSpPr>
        <p:spPr>
          <a:xfrm>
            <a:off x="2642485" y="2384191"/>
            <a:ext cx="6503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6F6761"/>
                </a:solidFill>
                <a:sym typeface="Wingdings" panose="05000000000000000000" pitchFamily="2" charset="2"/>
              </a:rPr>
              <a:t>지역별 커스터마이징             </a:t>
            </a:r>
            <a:r>
              <a:rPr lang="ko-KR" alt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고객 니즈에 맞는 서비스를 제공</a:t>
            </a:r>
            <a:endParaRPr lang="en-US" altLang="ko-KR" b="1" dirty="0">
              <a:solidFill>
                <a:srgbClr val="FF0000"/>
              </a:solidFill>
              <a:sym typeface="Wingdings" panose="05000000000000000000" pitchFamily="2" charset="2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6CB960C1-5211-45F6-B8D6-371160F302A2}"/>
              </a:ext>
            </a:extLst>
          </p:cNvPr>
          <p:cNvSpPr txBox="1"/>
          <p:nvPr/>
        </p:nvSpPr>
        <p:spPr>
          <a:xfrm>
            <a:off x="2642485" y="4362883"/>
            <a:ext cx="6450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6F6761"/>
                </a:solidFill>
                <a:sym typeface="Wingdings" panose="05000000000000000000" pitchFamily="2" charset="2"/>
              </a:rPr>
              <a:t>또 클라이언트 고객층에 맞춘 광고            추가적인 수익상승</a:t>
            </a:r>
            <a:endParaRPr lang="en-US" altLang="ko-KR" b="1" dirty="0">
              <a:solidFill>
                <a:srgbClr val="FF0000"/>
              </a:solidFill>
              <a:sym typeface="Wingdings" panose="05000000000000000000" pitchFamily="2" charset="2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512E8FBB-C7AD-4445-8250-5095972E560E}"/>
              </a:ext>
            </a:extLst>
          </p:cNvPr>
          <p:cNvSpPr txBox="1"/>
          <p:nvPr/>
        </p:nvSpPr>
        <p:spPr>
          <a:xfrm>
            <a:off x="2642485" y="2872917"/>
            <a:ext cx="6803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rgbClr val="6F6761"/>
                </a:solidFill>
                <a:sym typeface="Wingdings" panose="05000000000000000000" pitchFamily="2" charset="2"/>
              </a:rPr>
              <a:t>KBO</a:t>
            </a:r>
            <a:r>
              <a:rPr lang="ko-KR" altLang="en-US" b="1" dirty="0">
                <a:solidFill>
                  <a:srgbClr val="6F6761"/>
                </a:solidFill>
                <a:sym typeface="Wingdings" panose="05000000000000000000" pitchFamily="2" charset="2"/>
              </a:rPr>
              <a:t>사이트 기록 기준 </a:t>
            </a:r>
            <a:r>
              <a:rPr lang="en-US" altLang="ko-KR" b="1" dirty="0">
                <a:solidFill>
                  <a:srgbClr val="6F6761"/>
                </a:solidFill>
                <a:sym typeface="Wingdings" panose="05000000000000000000" pitchFamily="2" charset="2"/>
              </a:rPr>
              <a:t>99%</a:t>
            </a:r>
            <a:r>
              <a:rPr lang="ko-KR" altLang="en-US" b="1" dirty="0">
                <a:solidFill>
                  <a:srgbClr val="6F6761"/>
                </a:solidFill>
                <a:sym typeface="Wingdings" panose="05000000000000000000" pitchFamily="2" charset="2"/>
              </a:rPr>
              <a:t>에 달하는 상세 기록          </a:t>
            </a:r>
            <a:r>
              <a:rPr lang="ko-KR" alt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만족도 상승</a:t>
            </a:r>
            <a:endParaRPr lang="en-US" altLang="ko-KR" b="1" dirty="0">
              <a:solidFill>
                <a:srgbClr val="FF0000"/>
              </a:solidFill>
              <a:sym typeface="Wingdings" panose="05000000000000000000" pitchFamily="2" charset="2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44222454-24C5-4396-8513-51B6512D95CF}"/>
              </a:ext>
            </a:extLst>
          </p:cNvPr>
          <p:cNvSpPr txBox="1"/>
          <p:nvPr/>
        </p:nvSpPr>
        <p:spPr>
          <a:xfrm>
            <a:off x="2642485" y="3360644"/>
            <a:ext cx="6147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6F6761"/>
                </a:solidFill>
                <a:sym typeface="Wingdings" panose="05000000000000000000" pitchFamily="2" charset="2"/>
              </a:rPr>
              <a:t>장시간 선수들의 데이터 누적              </a:t>
            </a:r>
            <a:r>
              <a:rPr lang="ko-KR" alt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평생 고객 유도 가능</a:t>
            </a:r>
            <a:endParaRPr lang="en-US" altLang="ko-KR" b="1" dirty="0">
              <a:solidFill>
                <a:srgbClr val="FF0000"/>
              </a:solidFill>
              <a:sym typeface="Wingdings" panose="05000000000000000000" pitchFamily="2" charset="2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04F12578-9B97-4FFE-9AED-1BC64FF59A68}"/>
              </a:ext>
            </a:extLst>
          </p:cNvPr>
          <p:cNvSpPr txBox="1"/>
          <p:nvPr/>
        </p:nvSpPr>
        <p:spPr>
          <a:xfrm>
            <a:off x="2628274" y="4861569"/>
            <a:ext cx="6436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6F6761"/>
                </a:solidFill>
                <a:sym typeface="Wingdings" panose="05000000000000000000" pitchFamily="2" charset="2"/>
              </a:rPr>
              <a:t>그 외적으로 야구 용품 판매와 같은 </a:t>
            </a:r>
            <a:r>
              <a:rPr lang="ko-KR" alt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사행성은 제로</a:t>
            </a:r>
            <a:r>
              <a:rPr lang="ko-KR" altLang="en-US" b="1" dirty="0">
                <a:solidFill>
                  <a:srgbClr val="6F6761"/>
                </a:solidFill>
                <a:sym typeface="Wingdings" panose="05000000000000000000" pitchFamily="2" charset="2"/>
              </a:rPr>
              <a:t>에 가까움</a:t>
            </a:r>
            <a:endParaRPr lang="en-US" altLang="ko-KR" b="1" dirty="0">
              <a:solidFill>
                <a:srgbClr val="FF0000"/>
              </a:solidFill>
              <a:sym typeface="Wingdings" panose="05000000000000000000" pitchFamily="2" charset="2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9DE46C4F-CCA2-43FE-BDF4-D960E7341251}"/>
              </a:ext>
            </a:extLst>
          </p:cNvPr>
          <p:cNvSpPr txBox="1"/>
          <p:nvPr/>
        </p:nvSpPr>
        <p:spPr>
          <a:xfrm>
            <a:off x="3441807" y="2384191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xmlns="" id="{6682E081-99BB-4282-9CFC-0FA6E5709D31}"/>
              </a:ext>
            </a:extLst>
          </p:cNvPr>
          <p:cNvGrpSpPr/>
          <p:nvPr/>
        </p:nvGrpSpPr>
        <p:grpSpPr>
          <a:xfrm>
            <a:off x="281414" y="2014859"/>
            <a:ext cx="1794255" cy="2497706"/>
            <a:chOff x="281414" y="2014859"/>
            <a:chExt cx="1794255" cy="2497706"/>
          </a:xfrm>
        </p:grpSpPr>
        <p:pic>
          <p:nvPicPr>
            <p:cNvPr id="5" name="그래픽 4" descr="교사">
              <a:extLst>
                <a:ext uri="{FF2B5EF4-FFF2-40B4-BE49-F238E27FC236}">
                  <a16:creationId xmlns:a16="http://schemas.microsoft.com/office/drawing/2014/main" xmlns="" id="{7E3FE4B9-CD09-468A-8AD4-2E685D2F4D9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281414" y="3078920"/>
              <a:ext cx="1433645" cy="1433645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xmlns="" id="{28771099-37AB-45E0-972F-99049A789078}"/>
                </a:ext>
              </a:extLst>
            </p:cNvPr>
            <p:cNvSpPr txBox="1"/>
            <p:nvPr/>
          </p:nvSpPr>
          <p:spPr>
            <a:xfrm>
              <a:off x="281414" y="2014859"/>
              <a:ext cx="17942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졸업 연구 효과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1C55D484-41FF-4266-9078-C08A888C7E24}"/>
              </a:ext>
            </a:extLst>
          </p:cNvPr>
          <p:cNvSpPr txBox="1"/>
          <p:nvPr/>
        </p:nvSpPr>
        <p:spPr>
          <a:xfrm>
            <a:off x="2642485" y="3843030"/>
            <a:ext cx="6426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6F6761"/>
                </a:solidFill>
                <a:sym typeface="Wingdings" panose="05000000000000000000" pitchFamily="2" charset="2"/>
              </a:rPr>
              <a:t>회원수가 증가</a:t>
            </a:r>
            <a:r>
              <a:rPr lang="en-US" altLang="ko-KR" b="1" dirty="0">
                <a:solidFill>
                  <a:srgbClr val="6F6761"/>
                </a:solidFill>
                <a:sym typeface="Wingdings" panose="05000000000000000000" pitchFamily="2" charset="2"/>
              </a:rPr>
              <a:t>          </a:t>
            </a:r>
            <a:r>
              <a:rPr lang="ko-KR" altLang="en-US" b="1" dirty="0">
                <a:solidFill>
                  <a:srgbClr val="6F6761"/>
                </a:solidFill>
                <a:sym typeface="Wingdings" panose="05000000000000000000" pitchFamily="2" charset="2"/>
              </a:rPr>
              <a:t>팀 증가          리그 수 증가          수익상승</a:t>
            </a:r>
            <a:endParaRPr lang="en-US" altLang="ko-KR" b="1" dirty="0">
              <a:solidFill>
                <a:srgbClr val="FF0000"/>
              </a:solidFill>
              <a:sym typeface="Wingdings" panose="05000000000000000000" pitchFamily="2" charset="2"/>
            </a:endParaRPr>
          </a:p>
        </p:txBody>
      </p:sp>
      <p:sp>
        <p:nvSpPr>
          <p:cNvPr id="7" name="오른쪽 화살표 6"/>
          <p:cNvSpPr/>
          <p:nvPr/>
        </p:nvSpPr>
        <p:spPr>
          <a:xfrm>
            <a:off x="5267995" y="2428425"/>
            <a:ext cx="448408" cy="2808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ko-KR" altLang="en-US"/>
          </a:p>
        </p:txBody>
      </p:sp>
      <p:sp>
        <p:nvSpPr>
          <p:cNvPr id="12" name="오른쪽 화살표 11"/>
          <p:cNvSpPr/>
          <p:nvPr/>
        </p:nvSpPr>
        <p:spPr>
          <a:xfrm>
            <a:off x="6524075" y="4372133"/>
            <a:ext cx="448408" cy="2808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ko-KR" altLang="en-US"/>
          </a:p>
        </p:txBody>
      </p:sp>
      <p:sp>
        <p:nvSpPr>
          <p:cNvPr id="9" name="오른쪽 화살표 8"/>
          <p:cNvSpPr/>
          <p:nvPr/>
        </p:nvSpPr>
        <p:spPr>
          <a:xfrm>
            <a:off x="7614809" y="2901186"/>
            <a:ext cx="448408" cy="2808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ko-KR" altLang="en-US"/>
          </a:p>
        </p:txBody>
      </p:sp>
      <p:sp>
        <p:nvSpPr>
          <p:cNvPr id="10" name="오른쪽 화살표 9"/>
          <p:cNvSpPr/>
          <p:nvPr/>
        </p:nvSpPr>
        <p:spPr>
          <a:xfrm>
            <a:off x="6075667" y="3402208"/>
            <a:ext cx="448408" cy="2808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ko-KR" altLang="en-US"/>
          </a:p>
        </p:txBody>
      </p:sp>
      <p:sp>
        <p:nvSpPr>
          <p:cNvPr id="30" name="오른쪽 화살표 10">
            <a:extLst>
              <a:ext uri="{FF2B5EF4-FFF2-40B4-BE49-F238E27FC236}">
                <a16:creationId xmlns:a16="http://schemas.microsoft.com/office/drawing/2014/main" xmlns="" id="{77353AFD-ABD0-4DAA-A50C-EC1EF53566E6}"/>
              </a:ext>
            </a:extLst>
          </p:cNvPr>
          <p:cNvSpPr/>
          <p:nvPr/>
        </p:nvSpPr>
        <p:spPr>
          <a:xfrm>
            <a:off x="4484580" y="3874478"/>
            <a:ext cx="448408" cy="2808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ko-KR" altLang="en-US"/>
          </a:p>
        </p:txBody>
      </p:sp>
      <p:sp>
        <p:nvSpPr>
          <p:cNvPr id="31" name="오른쪽 화살표 10">
            <a:extLst>
              <a:ext uri="{FF2B5EF4-FFF2-40B4-BE49-F238E27FC236}">
                <a16:creationId xmlns:a16="http://schemas.microsoft.com/office/drawing/2014/main" xmlns="" id="{03FC4268-DC3E-401B-AC95-E7E57F0FED44}"/>
              </a:ext>
            </a:extLst>
          </p:cNvPr>
          <p:cNvSpPr/>
          <p:nvPr/>
        </p:nvSpPr>
        <p:spPr>
          <a:xfrm>
            <a:off x="5740788" y="3874478"/>
            <a:ext cx="448408" cy="2808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ko-KR" altLang="en-US"/>
          </a:p>
        </p:txBody>
      </p:sp>
      <p:sp>
        <p:nvSpPr>
          <p:cNvPr id="32" name="오른쪽 화살표 10">
            <a:extLst>
              <a:ext uri="{FF2B5EF4-FFF2-40B4-BE49-F238E27FC236}">
                <a16:creationId xmlns:a16="http://schemas.microsoft.com/office/drawing/2014/main" xmlns="" id="{F8BC7AC7-0797-4546-9F00-252A630579B1}"/>
              </a:ext>
            </a:extLst>
          </p:cNvPr>
          <p:cNvSpPr/>
          <p:nvPr/>
        </p:nvSpPr>
        <p:spPr>
          <a:xfrm>
            <a:off x="7532265" y="3874478"/>
            <a:ext cx="448408" cy="2808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xmlns="" id="{81BA6205-09C0-4D2F-B3F9-49AF34D6F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2B9F-D695-4224-97C8-E7A171F5AE33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66795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 Box 22"/>
          <p:cNvSpPr txBox="1">
            <a:spLocks noChangeArrowheads="1"/>
          </p:cNvSpPr>
          <p:nvPr/>
        </p:nvSpPr>
        <p:spPr bwMode="auto">
          <a:xfrm>
            <a:off x="141719" y="0"/>
            <a:ext cx="52578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342900" indent="-342900">
              <a:spcBef>
                <a:spcPct val="50000"/>
              </a:spcBef>
              <a:defRPr sz="4000" b="1" baseline="-250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defRPr>
            </a:lvl1pPr>
            <a:lvl2pPr marL="742950" indent="-28575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dirty="0"/>
              <a:t>2. </a:t>
            </a:r>
            <a:r>
              <a:rPr lang="ko-KR" altLang="en-US" dirty="0"/>
              <a:t>관련 연구 </a:t>
            </a:r>
            <a:r>
              <a:rPr lang="ko-KR" altLang="en-US"/>
              <a:t>및 사례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ED361D71-8FDC-4037-BFB9-78A383E47702}"/>
              </a:ext>
            </a:extLst>
          </p:cNvPr>
          <p:cNvSpPr txBox="1"/>
          <p:nvPr/>
        </p:nvSpPr>
        <p:spPr>
          <a:xfrm>
            <a:off x="141718" y="979610"/>
            <a:ext cx="832277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• </a:t>
            </a:r>
            <a:r>
              <a:rPr lang="en-US" altLang="ko-KR" sz="3200" b="1" dirty="0" err="1"/>
              <a:t>GameOne</a:t>
            </a:r>
            <a:r>
              <a:rPr lang="en-US" altLang="ko-KR" sz="3200" b="1" dirty="0"/>
              <a:t> (http://www.gameone.kr)</a:t>
            </a:r>
          </a:p>
          <a:p>
            <a:r>
              <a:rPr lang="en-US" altLang="ko-KR" sz="3200" dirty="0"/>
              <a:t>	</a:t>
            </a:r>
            <a:r>
              <a:rPr lang="en-US" altLang="ko-KR" sz="1600" dirty="0"/>
              <a:t>- </a:t>
            </a:r>
            <a:r>
              <a:rPr lang="ko-KR" altLang="en-US" sz="1600" dirty="0"/>
              <a:t>서비스형 사회야구협회 팀원들로 구성</a:t>
            </a:r>
            <a:endParaRPr lang="en-US" altLang="ko-KR" sz="1600" dirty="0"/>
          </a:p>
          <a:p>
            <a:r>
              <a:rPr lang="en-US" altLang="ko-KR" sz="1600" dirty="0"/>
              <a:t>	- </a:t>
            </a:r>
            <a:r>
              <a:rPr lang="ko-KR" altLang="en-US" sz="1600" dirty="0"/>
              <a:t>트래픽이 가장 많은 지역 중심의 최적화 </a:t>
            </a:r>
            <a:r>
              <a:rPr lang="en-US" altLang="ko-KR" sz="1600" dirty="0"/>
              <a:t>-&gt; </a:t>
            </a:r>
            <a:r>
              <a:rPr lang="ko-KR" altLang="en-US" sz="1600" dirty="0"/>
              <a:t>각 지역리그마다 최적화 불가능</a:t>
            </a:r>
            <a:endParaRPr lang="en-US" altLang="ko-KR" sz="3200" dirty="0"/>
          </a:p>
          <a:p>
            <a:endParaRPr lang="en-US" altLang="ko-KR" sz="32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F1C6DAD8-161A-4B61-8AC8-FB3B4EE4DCC3}"/>
              </a:ext>
            </a:extLst>
          </p:cNvPr>
          <p:cNvSpPr txBox="1"/>
          <p:nvPr/>
        </p:nvSpPr>
        <p:spPr>
          <a:xfrm>
            <a:off x="6065240" y="273481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EC9224F7-C730-4987-B94C-D185D0856848}"/>
              </a:ext>
            </a:extLst>
          </p:cNvPr>
          <p:cNvSpPr txBox="1"/>
          <p:nvPr/>
        </p:nvSpPr>
        <p:spPr>
          <a:xfrm>
            <a:off x="580990" y="5292954"/>
            <a:ext cx="1847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16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D550FD66-9BA3-4DEF-A7B2-AF3E468B711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718" y="2765272"/>
            <a:ext cx="4402425" cy="2866236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9F5EBCC0-C65E-43AD-BE06-FD4D971567C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1897" y="2765272"/>
            <a:ext cx="4968366" cy="2866236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xmlns="" id="{74CA49AF-C174-43D5-9FF0-0AFE32263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2B9F-D695-4224-97C8-E7A171F5AE33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06258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 Box 22"/>
          <p:cNvSpPr txBox="1">
            <a:spLocks noChangeArrowheads="1"/>
          </p:cNvSpPr>
          <p:nvPr/>
        </p:nvSpPr>
        <p:spPr bwMode="auto">
          <a:xfrm>
            <a:off x="141719" y="0"/>
            <a:ext cx="52578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342900" indent="-342900">
              <a:spcBef>
                <a:spcPct val="50000"/>
              </a:spcBef>
              <a:defRPr sz="4000" b="1" baseline="-250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defRPr>
            </a:lvl1pPr>
            <a:lvl2pPr marL="742950" indent="-28575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dirty="0"/>
              <a:t>2. </a:t>
            </a:r>
            <a:r>
              <a:rPr lang="ko-KR" altLang="en-US" dirty="0"/>
              <a:t>관련 연구 및 사례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F1C6DAD8-161A-4B61-8AC8-FB3B4EE4DCC3}"/>
              </a:ext>
            </a:extLst>
          </p:cNvPr>
          <p:cNvSpPr txBox="1"/>
          <p:nvPr/>
        </p:nvSpPr>
        <p:spPr>
          <a:xfrm>
            <a:off x="6065240" y="273481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xmlns="" id="{46046C68-3A75-4D3C-9A83-C57AC575789E}"/>
              </a:ext>
            </a:extLst>
          </p:cNvPr>
          <p:cNvSpPr/>
          <p:nvPr/>
        </p:nvSpPr>
        <p:spPr>
          <a:xfrm>
            <a:off x="1044809" y="5212980"/>
            <a:ext cx="1241571" cy="73034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6DD5F4B0-B32D-471C-A1A8-2D5C3E1C678D}"/>
              </a:ext>
            </a:extLst>
          </p:cNvPr>
          <p:cNvSpPr txBox="1"/>
          <p:nvPr/>
        </p:nvSpPr>
        <p:spPr>
          <a:xfrm>
            <a:off x="2590652" y="5790000"/>
            <a:ext cx="2007563" cy="462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FF0000"/>
                </a:solidFill>
              </a:rPr>
              <a:t>사행성 배제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xmlns="" id="{35368BA8-6475-4720-B005-F2CD1A00B8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8449912"/>
              </p:ext>
            </p:extLst>
          </p:nvPr>
        </p:nvGraphicFramePr>
        <p:xfrm>
          <a:off x="446385" y="1238653"/>
          <a:ext cx="8843766" cy="32023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3961">
                  <a:extLst>
                    <a:ext uri="{9D8B030D-6E8A-4147-A177-3AD203B41FA5}">
                      <a16:colId xmlns:a16="http://schemas.microsoft.com/office/drawing/2014/main" xmlns="" val="1398965542"/>
                    </a:ext>
                  </a:extLst>
                </a:gridCol>
                <a:gridCol w="1473961">
                  <a:extLst>
                    <a:ext uri="{9D8B030D-6E8A-4147-A177-3AD203B41FA5}">
                      <a16:colId xmlns:a16="http://schemas.microsoft.com/office/drawing/2014/main" xmlns="" val="1107982913"/>
                    </a:ext>
                  </a:extLst>
                </a:gridCol>
                <a:gridCol w="1473961">
                  <a:extLst>
                    <a:ext uri="{9D8B030D-6E8A-4147-A177-3AD203B41FA5}">
                      <a16:colId xmlns:a16="http://schemas.microsoft.com/office/drawing/2014/main" xmlns="" val="1543047607"/>
                    </a:ext>
                  </a:extLst>
                </a:gridCol>
                <a:gridCol w="1473961">
                  <a:extLst>
                    <a:ext uri="{9D8B030D-6E8A-4147-A177-3AD203B41FA5}">
                      <a16:colId xmlns:a16="http://schemas.microsoft.com/office/drawing/2014/main" xmlns="" val="409512791"/>
                    </a:ext>
                  </a:extLst>
                </a:gridCol>
                <a:gridCol w="1473961">
                  <a:extLst>
                    <a:ext uri="{9D8B030D-6E8A-4147-A177-3AD203B41FA5}">
                      <a16:colId xmlns:a16="http://schemas.microsoft.com/office/drawing/2014/main" xmlns="" val="1718162129"/>
                    </a:ext>
                  </a:extLst>
                </a:gridCol>
                <a:gridCol w="1473961">
                  <a:extLst>
                    <a:ext uri="{9D8B030D-6E8A-4147-A177-3AD203B41FA5}">
                      <a16:colId xmlns:a16="http://schemas.microsoft.com/office/drawing/2014/main" xmlns="" val="2289427594"/>
                    </a:ext>
                  </a:extLst>
                </a:gridCol>
              </a:tblGrid>
              <a:tr h="10674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사례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대상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최적화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회원가입</a:t>
                      </a:r>
                      <a:r>
                        <a:rPr lang="en-US" altLang="ko-KR" sz="1600" dirty="0"/>
                        <a:t>&amp;</a:t>
                      </a:r>
                      <a:r>
                        <a:rPr lang="ko-KR" altLang="en-US" sz="1600" dirty="0"/>
                        <a:t>선수등록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기록관리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사행성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177027433"/>
                  </a:ext>
                </a:extLst>
              </a:tr>
              <a:tr h="10674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err="1"/>
                        <a:t>게임원</a:t>
                      </a:r>
                      <a:endParaRPr lang="ko-KR" altLang="en-US" sz="1400" b="1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아마추어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가장 큰 지역 기준 최적화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회원 가입 후 선수 등록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KBO </a:t>
                      </a:r>
                      <a:r>
                        <a:rPr lang="ko-KR" altLang="en-US" sz="1200" dirty="0"/>
                        <a:t>기준 </a:t>
                      </a:r>
                      <a:r>
                        <a:rPr lang="en-US" altLang="ko-KR" sz="1200" b="1" dirty="0"/>
                        <a:t>70%</a:t>
                      </a:r>
                      <a:endParaRPr lang="ko-KR" altLang="en-US" sz="1200" b="1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O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56854664"/>
                  </a:ext>
                </a:extLst>
              </a:tr>
              <a:tr h="10674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㈜</a:t>
                      </a:r>
                      <a:endParaRPr lang="en-US" altLang="ko-KR" sz="1400" b="1" dirty="0"/>
                    </a:p>
                    <a:p>
                      <a:pPr algn="ctr" latinLnBrk="1"/>
                      <a:r>
                        <a:rPr lang="ko-KR" altLang="en-US" sz="1400" b="1" dirty="0" err="1"/>
                        <a:t>해나소프트</a:t>
                      </a:r>
                      <a:endParaRPr lang="ko-KR" altLang="en-US" sz="1400" b="1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아마추어</a:t>
                      </a:r>
                      <a:endParaRPr lang="en-US" altLang="ko-KR" sz="12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지역 별 요구사항 최적화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선수 등록 시 자동 회원가입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KBO</a:t>
                      </a:r>
                      <a:r>
                        <a:rPr lang="en-US" altLang="ko-KR" sz="1200" baseline="0" dirty="0"/>
                        <a:t> </a:t>
                      </a:r>
                      <a:r>
                        <a:rPr lang="ko-KR" altLang="en-US" sz="1200" baseline="0" dirty="0"/>
                        <a:t>기준 </a:t>
                      </a:r>
                      <a:r>
                        <a:rPr lang="en-US" altLang="ko-KR" sz="1200" b="1" baseline="0" dirty="0"/>
                        <a:t>99%</a:t>
                      </a:r>
                      <a:endParaRPr lang="ko-KR" altLang="en-US" sz="1200" b="1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X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64763768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DC5AF152-5D8E-45AB-BC28-C9D7C0F55526}"/>
              </a:ext>
            </a:extLst>
          </p:cNvPr>
          <p:cNvSpPr txBox="1"/>
          <p:nvPr/>
        </p:nvSpPr>
        <p:spPr>
          <a:xfrm>
            <a:off x="2590652" y="5346836"/>
            <a:ext cx="3082359" cy="462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FF0000"/>
                </a:solidFill>
              </a:rPr>
              <a:t>더 나은 기록 수준 제공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45A0CC32-7853-424C-BF17-79DECF1DD7B9}"/>
              </a:ext>
            </a:extLst>
          </p:cNvPr>
          <p:cNvSpPr txBox="1"/>
          <p:nvPr/>
        </p:nvSpPr>
        <p:spPr>
          <a:xfrm>
            <a:off x="2590652" y="4884209"/>
            <a:ext cx="4092459" cy="462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FF0000"/>
                </a:solidFill>
              </a:rPr>
              <a:t>지역별 최적화 제공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E744C402-463F-425F-B0F0-6F40A99CC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2B9F-D695-4224-97C8-E7A171F5AE33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15027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 Box 22"/>
          <p:cNvSpPr txBox="1">
            <a:spLocks noChangeArrowheads="1"/>
          </p:cNvSpPr>
          <p:nvPr/>
        </p:nvSpPr>
        <p:spPr bwMode="auto">
          <a:xfrm>
            <a:off x="107630" y="32721"/>
            <a:ext cx="52578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baseline="-250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3. </a:t>
            </a:r>
            <a:r>
              <a:rPr lang="ko-KR" altLang="en-US" sz="4000" baseline="-250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시스템 수행 시나리오</a:t>
            </a:r>
            <a:r>
              <a:rPr lang="en-US" altLang="ko-KR" sz="4000" baseline="-250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(</a:t>
            </a:r>
            <a:r>
              <a:rPr lang="ko-KR" altLang="en-US" sz="4000" baseline="-250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사용자</a:t>
            </a:r>
            <a:r>
              <a:rPr lang="en-US" altLang="ko-KR" sz="4000" baseline="-250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)</a:t>
            </a:r>
            <a:endParaRPr lang="en-US" sz="4000" baseline="-250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64" name="그래픽 80" descr="남자">
            <a:extLst>
              <a:ext uri="{FF2B5EF4-FFF2-40B4-BE49-F238E27FC236}">
                <a16:creationId xmlns:a16="http://schemas.microsoft.com/office/drawing/2014/main" xmlns="" id="{5FB202F3-34EF-4D58-956C-04AC564FA09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4402931" y="986581"/>
            <a:ext cx="914400" cy="914400"/>
          </a:xfrm>
          <a:prstGeom prst="rect">
            <a:avLst/>
          </a:prstGeom>
        </p:spPr>
      </p:pic>
      <p:pic>
        <p:nvPicPr>
          <p:cNvPr id="65" name="그림 64">
            <a:extLst>
              <a:ext uri="{FF2B5EF4-FFF2-40B4-BE49-F238E27FC236}">
                <a16:creationId xmlns:a16="http://schemas.microsoft.com/office/drawing/2014/main" xmlns="" id="{F31240CD-C4FB-4C93-A25E-841126A0F06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4941" y="3356791"/>
            <a:ext cx="801939" cy="801939"/>
          </a:xfrm>
          <a:prstGeom prst="rect">
            <a:avLst/>
          </a:prstGeom>
        </p:spPr>
      </p:pic>
      <p:pic>
        <p:nvPicPr>
          <p:cNvPr id="66" name="그림 65">
            <a:extLst>
              <a:ext uri="{FF2B5EF4-FFF2-40B4-BE49-F238E27FC236}">
                <a16:creationId xmlns:a16="http://schemas.microsoft.com/office/drawing/2014/main" xmlns="" id="{D5111546-29D2-4169-8AB4-78B2C1CB9E8E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0964" y="3432249"/>
            <a:ext cx="686307" cy="686307"/>
          </a:xfrm>
          <a:prstGeom prst="rect">
            <a:avLst/>
          </a:prstGeom>
        </p:spPr>
      </p:pic>
      <p:pic>
        <p:nvPicPr>
          <p:cNvPr id="67" name="그림 66">
            <a:extLst>
              <a:ext uri="{FF2B5EF4-FFF2-40B4-BE49-F238E27FC236}">
                <a16:creationId xmlns:a16="http://schemas.microsoft.com/office/drawing/2014/main" xmlns="" id="{A322A947-0AC9-4638-81A2-CCA68D3B1C27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3848" y="3364486"/>
            <a:ext cx="731797" cy="731797"/>
          </a:xfrm>
          <a:prstGeom prst="rect">
            <a:avLst/>
          </a:prstGeom>
        </p:spPr>
      </p:pic>
      <p:sp>
        <p:nvSpPr>
          <p:cNvPr id="74" name="TextBox 73">
            <a:extLst>
              <a:ext uri="{FF2B5EF4-FFF2-40B4-BE49-F238E27FC236}">
                <a16:creationId xmlns:a16="http://schemas.microsoft.com/office/drawing/2014/main" xmlns="" id="{3A0315C1-30AC-48A4-937B-5C244FCA7138}"/>
              </a:ext>
            </a:extLst>
          </p:cNvPr>
          <p:cNvSpPr txBox="1"/>
          <p:nvPr/>
        </p:nvSpPr>
        <p:spPr>
          <a:xfrm>
            <a:off x="4187655" y="1918780"/>
            <a:ext cx="13449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사용자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xmlns="" id="{3A0315C1-30AC-48A4-937B-5C244FCA7138}"/>
              </a:ext>
            </a:extLst>
          </p:cNvPr>
          <p:cNvSpPr txBox="1"/>
          <p:nvPr/>
        </p:nvSpPr>
        <p:spPr>
          <a:xfrm>
            <a:off x="2720208" y="4155512"/>
            <a:ext cx="13449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커뮤니티 참가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xmlns="" id="{3A0315C1-30AC-48A4-937B-5C244FCA7138}"/>
              </a:ext>
            </a:extLst>
          </p:cNvPr>
          <p:cNvSpPr txBox="1"/>
          <p:nvPr/>
        </p:nvSpPr>
        <p:spPr>
          <a:xfrm>
            <a:off x="4122198" y="4153196"/>
            <a:ext cx="13449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기록 정보 조회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xmlns="" id="{3A0315C1-30AC-48A4-937B-5C244FCA7138}"/>
              </a:ext>
            </a:extLst>
          </p:cNvPr>
          <p:cNvSpPr txBox="1"/>
          <p:nvPr/>
        </p:nvSpPr>
        <p:spPr>
          <a:xfrm>
            <a:off x="5501641" y="4150558"/>
            <a:ext cx="13449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경기 정보 조회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80" name="그림 79">
            <a:extLst>
              <a:ext uri="{FF2B5EF4-FFF2-40B4-BE49-F238E27FC236}">
                <a16:creationId xmlns:a16="http://schemas.microsoft.com/office/drawing/2014/main" xmlns="" id="{90164F1A-86AD-4D67-888A-2DC3A89BD57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496" y="5606678"/>
            <a:ext cx="677592" cy="677592"/>
          </a:xfrm>
          <a:prstGeom prst="rect">
            <a:avLst/>
          </a:prstGeom>
        </p:spPr>
      </p:pic>
      <p:sp>
        <p:nvSpPr>
          <p:cNvPr id="81" name="TextBox 80">
            <a:extLst>
              <a:ext uri="{FF2B5EF4-FFF2-40B4-BE49-F238E27FC236}">
                <a16:creationId xmlns:a16="http://schemas.microsoft.com/office/drawing/2014/main" xmlns="" id="{3A0315C1-30AC-48A4-937B-5C244FCA7138}"/>
              </a:ext>
            </a:extLst>
          </p:cNvPr>
          <p:cNvSpPr txBox="1"/>
          <p:nvPr/>
        </p:nvSpPr>
        <p:spPr>
          <a:xfrm>
            <a:off x="2743246" y="6295164"/>
            <a:ext cx="13449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글 작성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88" name="그림 87">
            <a:extLst>
              <a:ext uri="{FF2B5EF4-FFF2-40B4-BE49-F238E27FC236}">
                <a16:creationId xmlns:a16="http://schemas.microsoft.com/office/drawing/2014/main" xmlns="" id="{130B19F0-CA03-4BDA-A561-EFF3292EE9C7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0431" y="5486554"/>
            <a:ext cx="731796" cy="731796"/>
          </a:xfrm>
          <a:prstGeom prst="rect">
            <a:avLst/>
          </a:prstGeom>
        </p:spPr>
      </p:pic>
      <p:sp>
        <p:nvSpPr>
          <p:cNvPr id="90" name="TextBox 89">
            <a:extLst>
              <a:ext uri="{FF2B5EF4-FFF2-40B4-BE49-F238E27FC236}">
                <a16:creationId xmlns:a16="http://schemas.microsoft.com/office/drawing/2014/main" xmlns="" id="{3A0315C1-30AC-48A4-937B-5C244FCA7138}"/>
              </a:ext>
            </a:extLst>
          </p:cNvPr>
          <p:cNvSpPr txBox="1"/>
          <p:nvPr/>
        </p:nvSpPr>
        <p:spPr>
          <a:xfrm>
            <a:off x="3808394" y="6298432"/>
            <a:ext cx="19022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선수 및 구단 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기록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06" name="그림 105">
            <a:extLst>
              <a:ext uri="{FF2B5EF4-FFF2-40B4-BE49-F238E27FC236}">
                <a16:creationId xmlns:a16="http://schemas.microsoft.com/office/drawing/2014/main" xmlns="" id="{C7B87DDD-5997-42A3-9959-39669F021407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0964" y="5532043"/>
            <a:ext cx="686307" cy="686307"/>
          </a:xfrm>
          <a:prstGeom prst="rect">
            <a:avLst/>
          </a:prstGeom>
        </p:spPr>
      </p:pic>
      <p:sp>
        <p:nvSpPr>
          <p:cNvPr id="110" name="TextBox 109">
            <a:extLst>
              <a:ext uri="{FF2B5EF4-FFF2-40B4-BE49-F238E27FC236}">
                <a16:creationId xmlns:a16="http://schemas.microsoft.com/office/drawing/2014/main" xmlns="" id="{3A0315C1-30AC-48A4-937B-5C244FCA7138}"/>
              </a:ext>
            </a:extLst>
          </p:cNvPr>
          <p:cNvSpPr txBox="1"/>
          <p:nvPr/>
        </p:nvSpPr>
        <p:spPr>
          <a:xfrm>
            <a:off x="5501641" y="6218350"/>
            <a:ext cx="13449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리그 및 경기 기록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11" name="Picture 2" descr="C:\Users\t-dantay\Documents\First24\checkcircle1.png"/>
          <p:cNvPicPr>
            <a:picLocks noChangeAspect="1" noChangeArrowheads="1"/>
          </p:cNvPicPr>
          <p:nvPr>
            <p:custDataLst>
              <p:custData r:id="rId1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4666" y="3440662"/>
            <a:ext cx="677141" cy="677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2" name="TextBox 111">
            <a:extLst>
              <a:ext uri="{FF2B5EF4-FFF2-40B4-BE49-F238E27FC236}">
                <a16:creationId xmlns:a16="http://schemas.microsoft.com/office/drawing/2014/main" xmlns="" id="{3A0315C1-30AC-48A4-937B-5C244FCA7138}"/>
              </a:ext>
            </a:extLst>
          </p:cNvPr>
          <p:cNvSpPr txBox="1"/>
          <p:nvPr/>
        </p:nvSpPr>
        <p:spPr>
          <a:xfrm>
            <a:off x="6920760" y="4149805"/>
            <a:ext cx="13449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공지사항 조회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xmlns="" id="{64FC3447-40B9-4255-A1C7-7C0E7FAE9253}"/>
              </a:ext>
            </a:extLst>
          </p:cNvPr>
          <p:cNvGrpSpPr/>
          <p:nvPr/>
        </p:nvGrpSpPr>
        <p:grpSpPr>
          <a:xfrm rot="5400000">
            <a:off x="4471426" y="573400"/>
            <a:ext cx="819321" cy="4289113"/>
            <a:chOff x="2934568" y="4286775"/>
            <a:chExt cx="819321" cy="4289113"/>
          </a:xfrm>
        </p:grpSpPr>
        <p:sp>
          <p:nvSpPr>
            <p:cNvPr id="68" name="화살표: 오른쪽 68">
              <a:extLst>
                <a:ext uri="{FF2B5EF4-FFF2-40B4-BE49-F238E27FC236}">
                  <a16:creationId xmlns:a16="http://schemas.microsoft.com/office/drawing/2014/main" xmlns="" id="{6726F422-B710-4026-94E8-E32FBC30D751}"/>
                </a:ext>
              </a:extLst>
            </p:cNvPr>
            <p:cNvSpPr/>
            <p:nvPr/>
          </p:nvSpPr>
          <p:spPr>
            <a:xfrm rot="19470296">
              <a:off x="2970988" y="5183411"/>
              <a:ext cx="782901" cy="360199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2" name="화살표: 오른쪽 68">
              <a:extLst>
                <a:ext uri="{FF2B5EF4-FFF2-40B4-BE49-F238E27FC236}">
                  <a16:creationId xmlns:a16="http://schemas.microsoft.com/office/drawing/2014/main" xmlns="" id="{6726F422-B710-4026-94E8-E32FBC30D751}"/>
                </a:ext>
              </a:extLst>
            </p:cNvPr>
            <p:cNvSpPr/>
            <p:nvPr/>
          </p:nvSpPr>
          <p:spPr>
            <a:xfrm>
              <a:off x="2970987" y="6310982"/>
              <a:ext cx="782901" cy="360199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8" name="화살표: 오른쪽 68">
              <a:extLst>
                <a:ext uri="{FF2B5EF4-FFF2-40B4-BE49-F238E27FC236}">
                  <a16:creationId xmlns:a16="http://schemas.microsoft.com/office/drawing/2014/main" xmlns="" id="{6726F422-B710-4026-94E8-E32FBC30D751}"/>
                </a:ext>
              </a:extLst>
            </p:cNvPr>
            <p:cNvSpPr/>
            <p:nvPr/>
          </p:nvSpPr>
          <p:spPr>
            <a:xfrm rot="1889982">
              <a:off x="2934568" y="7334515"/>
              <a:ext cx="782901" cy="360199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3" name="화살표: 오른쪽 68">
              <a:extLst>
                <a:ext uri="{FF2B5EF4-FFF2-40B4-BE49-F238E27FC236}">
                  <a16:creationId xmlns:a16="http://schemas.microsoft.com/office/drawing/2014/main" xmlns="" id="{6726F422-B710-4026-94E8-E32FBC30D751}"/>
                </a:ext>
              </a:extLst>
            </p:cNvPr>
            <p:cNvSpPr/>
            <p:nvPr/>
          </p:nvSpPr>
          <p:spPr>
            <a:xfrm rot="2616872">
              <a:off x="2951821" y="8215689"/>
              <a:ext cx="782901" cy="360199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4" name="화살표: 오른쪽 68">
              <a:extLst>
                <a:ext uri="{FF2B5EF4-FFF2-40B4-BE49-F238E27FC236}">
                  <a16:creationId xmlns:a16="http://schemas.microsoft.com/office/drawing/2014/main" xmlns="" id="{6726F422-B710-4026-94E8-E32FBC30D751}"/>
                </a:ext>
              </a:extLst>
            </p:cNvPr>
            <p:cNvSpPr/>
            <p:nvPr/>
          </p:nvSpPr>
          <p:spPr>
            <a:xfrm rot="18848847">
              <a:off x="2908579" y="4498126"/>
              <a:ext cx="782901" cy="360199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pic>
        <p:nvPicPr>
          <p:cNvPr id="115" name="Picture 1"/>
          <p:cNvPicPr preferRelativeResize="0">
            <a:picLocks/>
          </p:cNvPicPr>
          <p:nvPr>
            <p:custDataLst>
              <p:custData r:id="rId2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4013" y="3302047"/>
            <a:ext cx="651608" cy="862623"/>
          </a:xfrm>
          <a:prstGeom prst="rect">
            <a:avLst/>
          </a:prstGeom>
        </p:spPr>
      </p:pic>
      <p:sp>
        <p:nvSpPr>
          <p:cNvPr id="116" name="TextBox 115">
            <a:extLst>
              <a:ext uri="{FF2B5EF4-FFF2-40B4-BE49-F238E27FC236}">
                <a16:creationId xmlns:a16="http://schemas.microsoft.com/office/drawing/2014/main" xmlns="" id="{3A0315C1-30AC-48A4-937B-5C244FCA7138}"/>
              </a:ext>
            </a:extLst>
          </p:cNvPr>
          <p:cNvSpPr txBox="1"/>
          <p:nvPr/>
        </p:nvSpPr>
        <p:spPr>
          <a:xfrm>
            <a:off x="865286" y="4158730"/>
            <a:ext cx="1650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팀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/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선수 현황 조회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9" name="화살표: 오른쪽 68">
            <a:extLst>
              <a:ext uri="{FF2B5EF4-FFF2-40B4-BE49-F238E27FC236}">
                <a16:creationId xmlns:a16="http://schemas.microsoft.com/office/drawing/2014/main" xmlns="" id="{6726F422-B710-4026-94E8-E32FBC30D751}"/>
              </a:ext>
            </a:extLst>
          </p:cNvPr>
          <p:cNvSpPr/>
          <p:nvPr/>
        </p:nvSpPr>
        <p:spPr>
          <a:xfrm rot="5400000">
            <a:off x="4403223" y="4793664"/>
            <a:ext cx="782901" cy="360199"/>
          </a:xfrm>
          <a:prstGeom prst="rightArrow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4" name="화살표: 오른쪽 68">
            <a:extLst>
              <a:ext uri="{FF2B5EF4-FFF2-40B4-BE49-F238E27FC236}">
                <a16:creationId xmlns:a16="http://schemas.microsoft.com/office/drawing/2014/main" xmlns="" id="{6726F422-B710-4026-94E8-E32FBC30D751}"/>
              </a:ext>
            </a:extLst>
          </p:cNvPr>
          <p:cNvSpPr/>
          <p:nvPr/>
        </p:nvSpPr>
        <p:spPr>
          <a:xfrm rot="5400000">
            <a:off x="2999753" y="4798673"/>
            <a:ext cx="782901" cy="360199"/>
          </a:xfrm>
          <a:prstGeom prst="rightArrow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7" name="화살표: 오른쪽 68">
            <a:extLst>
              <a:ext uri="{FF2B5EF4-FFF2-40B4-BE49-F238E27FC236}">
                <a16:creationId xmlns:a16="http://schemas.microsoft.com/office/drawing/2014/main" xmlns="" id="{6726F422-B710-4026-94E8-E32FBC30D751}"/>
              </a:ext>
            </a:extLst>
          </p:cNvPr>
          <p:cNvSpPr/>
          <p:nvPr/>
        </p:nvSpPr>
        <p:spPr>
          <a:xfrm rot="5400000">
            <a:off x="5806693" y="4798673"/>
            <a:ext cx="782901" cy="360199"/>
          </a:xfrm>
          <a:prstGeom prst="rightArrow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596510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AC8F9171-72ED-4349-B320-1DB200D46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2B9F-D695-4224-97C8-E7A171F5AE33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3" name="Text Box 22">
            <a:extLst>
              <a:ext uri="{FF2B5EF4-FFF2-40B4-BE49-F238E27FC236}">
                <a16:creationId xmlns:a16="http://schemas.microsoft.com/office/drawing/2014/main" xmlns="" id="{7D94873B-24C5-4438-AB9F-D817691F22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630" y="32721"/>
            <a:ext cx="52578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baseline="-250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3. </a:t>
            </a:r>
            <a:r>
              <a:rPr lang="ko-KR" altLang="en-US" sz="4000" baseline="-250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시스템 수행 시나리오</a:t>
            </a:r>
            <a:r>
              <a:rPr lang="en-US" altLang="ko-KR" sz="4000" baseline="-250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(</a:t>
            </a:r>
            <a:r>
              <a:rPr lang="ko-KR" altLang="en-US" sz="4000" baseline="-250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관리자</a:t>
            </a:r>
            <a:r>
              <a:rPr lang="en-US" altLang="ko-KR" sz="4000" baseline="-250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)</a:t>
            </a:r>
            <a:endParaRPr lang="en-US" sz="4000" baseline="-250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A1090493-8069-405D-ACE1-671356218977}"/>
              </a:ext>
            </a:extLst>
          </p:cNvPr>
          <p:cNvSpPr txBox="1"/>
          <p:nvPr/>
        </p:nvSpPr>
        <p:spPr>
          <a:xfrm>
            <a:off x="3771348" y="2118972"/>
            <a:ext cx="17429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관리자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774A0DB3-0595-4940-A1FE-C37DD3916AF5}"/>
              </a:ext>
            </a:extLst>
          </p:cNvPr>
          <p:cNvSpPr txBox="1"/>
          <p:nvPr/>
        </p:nvSpPr>
        <p:spPr>
          <a:xfrm>
            <a:off x="7363018" y="5987985"/>
            <a:ext cx="6815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팀 관리</a:t>
            </a:r>
          </a:p>
        </p:txBody>
      </p:sp>
      <p:pic>
        <p:nvPicPr>
          <p:cNvPr id="6" name="그래픽 5" descr="모임">
            <a:extLst>
              <a:ext uri="{FF2B5EF4-FFF2-40B4-BE49-F238E27FC236}">
                <a16:creationId xmlns:a16="http://schemas.microsoft.com/office/drawing/2014/main" xmlns="" id="{24ECDF70-712C-434A-B635-02F491480BB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7246617" y="5073585"/>
            <a:ext cx="914400" cy="914400"/>
          </a:xfrm>
          <a:prstGeom prst="rect">
            <a:avLst/>
          </a:prstGeom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xmlns="" id="{F792FE34-9DC4-4B76-8E29-6CC8861A4253}"/>
              </a:ext>
            </a:extLst>
          </p:cNvPr>
          <p:cNvGrpSpPr/>
          <p:nvPr/>
        </p:nvGrpSpPr>
        <p:grpSpPr>
          <a:xfrm>
            <a:off x="4080132" y="977515"/>
            <a:ext cx="1198129" cy="1141457"/>
            <a:chOff x="892083" y="5157006"/>
            <a:chExt cx="1198129" cy="1141457"/>
          </a:xfrm>
        </p:grpSpPr>
        <p:pic>
          <p:nvPicPr>
            <p:cNvPr id="8" name="그래픽 7" descr="남자">
              <a:extLst>
                <a:ext uri="{FF2B5EF4-FFF2-40B4-BE49-F238E27FC236}">
                  <a16:creationId xmlns:a16="http://schemas.microsoft.com/office/drawing/2014/main" xmlns="" id="{4D6213DB-471A-456D-A548-2DC2FC0B65A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p:blipFill>
          <p:spPr>
            <a:xfrm>
              <a:off x="892083" y="5157006"/>
              <a:ext cx="1141457" cy="1141457"/>
            </a:xfrm>
            <a:prstGeom prst="rect">
              <a:avLst/>
            </a:prstGeom>
          </p:spPr>
        </p:pic>
        <p:pic>
          <p:nvPicPr>
            <p:cNvPr id="9" name="그래픽 8" descr="단일 톱니바퀴">
              <a:extLst>
                <a:ext uri="{FF2B5EF4-FFF2-40B4-BE49-F238E27FC236}">
                  <a16:creationId xmlns:a16="http://schemas.microsoft.com/office/drawing/2014/main" xmlns="" id="{33EA0681-C96D-45B1-B5FC-52CAE4E62E1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p:blipFill>
          <p:spPr>
            <a:xfrm>
              <a:off x="1652511" y="5851408"/>
              <a:ext cx="437701" cy="437701"/>
            </a:xfrm>
            <a:prstGeom prst="rect">
              <a:avLst/>
            </a:prstGeom>
          </p:spPr>
        </p:pic>
      </p:grp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xmlns="" id="{7AD31498-F3FC-4596-B8A1-C42ED18F65F7}"/>
              </a:ext>
            </a:extLst>
          </p:cNvPr>
          <p:cNvSpPr/>
          <p:nvPr/>
        </p:nvSpPr>
        <p:spPr>
          <a:xfrm rot="8100000">
            <a:off x="2537519" y="2969773"/>
            <a:ext cx="759800" cy="360199"/>
          </a:xfrm>
          <a:prstGeom prst="rightArrow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2" name="그래픽 11" descr="자물쇠">
            <a:extLst>
              <a:ext uri="{FF2B5EF4-FFF2-40B4-BE49-F238E27FC236}">
                <a16:creationId xmlns:a16="http://schemas.microsoft.com/office/drawing/2014/main" xmlns="" id="{2BC601A0-4B26-40F8-A856-83C8C0F16800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1881119" y="3701985"/>
            <a:ext cx="914400" cy="9144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5CDDDA56-5FA4-4286-A0E6-33BCF593C1E4}"/>
              </a:ext>
            </a:extLst>
          </p:cNvPr>
          <p:cNvSpPr txBox="1"/>
          <p:nvPr/>
        </p:nvSpPr>
        <p:spPr>
          <a:xfrm>
            <a:off x="1725812" y="4616385"/>
            <a:ext cx="12250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권한 정보 관리</a:t>
            </a:r>
          </a:p>
        </p:txBody>
      </p:sp>
      <p:pic>
        <p:nvPicPr>
          <p:cNvPr id="14" name="그래픽 13" descr="점검 목록">
            <a:extLst>
              <a:ext uri="{FF2B5EF4-FFF2-40B4-BE49-F238E27FC236}">
                <a16:creationId xmlns:a16="http://schemas.microsoft.com/office/drawing/2014/main" xmlns="" id="{4F0A9F5F-0C3E-48C4-8A50-68CFA1E927CF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1"/>
              </a:ext>
            </a:extLst>
          </a:blip>
          <a:stretch>
            <a:fillRect/>
          </a:stretch>
        </p:blipFill>
        <p:spPr>
          <a:xfrm>
            <a:off x="3445461" y="3701985"/>
            <a:ext cx="914400" cy="9144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5261587E-611C-4744-9AEF-0AB22502446C}"/>
              </a:ext>
            </a:extLst>
          </p:cNvPr>
          <p:cNvSpPr txBox="1"/>
          <p:nvPr/>
        </p:nvSpPr>
        <p:spPr>
          <a:xfrm>
            <a:off x="3313397" y="4616385"/>
            <a:ext cx="11785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권한 매핑 관리</a:t>
            </a:r>
          </a:p>
        </p:txBody>
      </p:sp>
      <p:pic>
        <p:nvPicPr>
          <p:cNvPr id="16" name="그래픽 15" descr="태그">
            <a:extLst>
              <a:ext uri="{FF2B5EF4-FFF2-40B4-BE49-F238E27FC236}">
                <a16:creationId xmlns:a16="http://schemas.microsoft.com/office/drawing/2014/main" xmlns="" id="{FD44A81C-7540-4B91-ADDD-6E11BCBEC19F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3"/>
              </a:ext>
            </a:extLst>
          </a:blip>
          <a:stretch>
            <a:fillRect/>
          </a:stretch>
        </p:blipFill>
        <p:spPr>
          <a:xfrm>
            <a:off x="5007561" y="3701985"/>
            <a:ext cx="914400" cy="9144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758439FE-593D-469A-B205-683DC7BB4337}"/>
              </a:ext>
            </a:extLst>
          </p:cNvPr>
          <p:cNvSpPr txBox="1"/>
          <p:nvPr/>
        </p:nvSpPr>
        <p:spPr>
          <a:xfrm>
            <a:off x="4875497" y="4616385"/>
            <a:ext cx="11785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공통 코드 관리</a:t>
            </a:r>
          </a:p>
        </p:txBody>
      </p:sp>
      <p:pic>
        <p:nvPicPr>
          <p:cNvPr id="18" name="그래픽 17" descr="목록">
            <a:extLst>
              <a:ext uri="{FF2B5EF4-FFF2-40B4-BE49-F238E27FC236}">
                <a16:creationId xmlns:a16="http://schemas.microsoft.com/office/drawing/2014/main" xmlns="" id="{869C2CF7-7A11-4024-BD0C-B3EA4C40DDB7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5"/>
              </a:ext>
            </a:extLst>
          </a:blip>
          <a:stretch>
            <a:fillRect/>
          </a:stretch>
        </p:blipFill>
        <p:spPr>
          <a:xfrm>
            <a:off x="1169692" y="5078920"/>
            <a:ext cx="914400" cy="9144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97CF7450-0719-449E-8908-A5A10BBDE73B}"/>
              </a:ext>
            </a:extLst>
          </p:cNvPr>
          <p:cNvSpPr txBox="1"/>
          <p:nvPr/>
        </p:nvSpPr>
        <p:spPr>
          <a:xfrm>
            <a:off x="1037629" y="5993320"/>
            <a:ext cx="1178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메뉴 정보 관리</a:t>
            </a:r>
          </a:p>
        </p:txBody>
      </p:sp>
      <p:pic>
        <p:nvPicPr>
          <p:cNvPr id="20" name="그래픽 19" descr="프로세서">
            <a:extLst>
              <a:ext uri="{FF2B5EF4-FFF2-40B4-BE49-F238E27FC236}">
                <a16:creationId xmlns:a16="http://schemas.microsoft.com/office/drawing/2014/main" xmlns="" id="{DE714BD5-96FF-4398-A365-F0A9D518AB57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7"/>
              </a:ext>
            </a:extLst>
          </a:blip>
          <a:stretch>
            <a:fillRect/>
          </a:stretch>
        </p:blipFill>
        <p:spPr>
          <a:xfrm>
            <a:off x="2734035" y="5073585"/>
            <a:ext cx="914400" cy="9144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364B033F-00CD-4940-B58F-B8BF085E9158}"/>
              </a:ext>
            </a:extLst>
          </p:cNvPr>
          <p:cNvSpPr txBox="1"/>
          <p:nvPr/>
        </p:nvSpPr>
        <p:spPr>
          <a:xfrm>
            <a:off x="2603722" y="5993320"/>
            <a:ext cx="11785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모듈 정보 관리</a:t>
            </a:r>
          </a:p>
        </p:txBody>
      </p:sp>
      <p:pic>
        <p:nvPicPr>
          <p:cNvPr id="22" name="그래픽 21" descr="돋보기">
            <a:extLst>
              <a:ext uri="{FF2B5EF4-FFF2-40B4-BE49-F238E27FC236}">
                <a16:creationId xmlns:a16="http://schemas.microsoft.com/office/drawing/2014/main" xmlns="" id="{C735FD78-6EE5-4A26-A89F-63CF623497ED}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9"/>
              </a:ext>
            </a:extLst>
          </a:blip>
          <a:stretch>
            <a:fillRect/>
          </a:stretch>
        </p:blipFill>
        <p:spPr>
          <a:xfrm>
            <a:off x="4296135" y="5073585"/>
            <a:ext cx="914400" cy="9144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ABB29192-B88F-4AF8-A35F-7C22C58DE1B3}"/>
              </a:ext>
            </a:extLst>
          </p:cNvPr>
          <p:cNvSpPr txBox="1"/>
          <p:nvPr/>
        </p:nvSpPr>
        <p:spPr>
          <a:xfrm>
            <a:off x="4014895" y="5993320"/>
            <a:ext cx="14768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Page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메타정보 관리</a:t>
            </a:r>
          </a:p>
        </p:txBody>
      </p:sp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xmlns="" id="{9109FC85-B3D4-4DE3-A56F-49457821BF32}"/>
              </a:ext>
            </a:extLst>
          </p:cNvPr>
          <p:cNvSpPr/>
          <p:nvPr/>
        </p:nvSpPr>
        <p:spPr>
          <a:xfrm rot="2700000">
            <a:off x="5988360" y="2969772"/>
            <a:ext cx="759800" cy="360199"/>
          </a:xfrm>
          <a:prstGeom prst="rightArrow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xmlns="" id="{AB591FB3-789F-4F96-AFF8-FB3CC5BB1B2B}"/>
              </a:ext>
            </a:extLst>
          </p:cNvPr>
          <p:cNvSpPr/>
          <p:nvPr/>
        </p:nvSpPr>
        <p:spPr>
          <a:xfrm rot="6300000">
            <a:off x="3707673" y="2969772"/>
            <a:ext cx="759800" cy="360199"/>
          </a:xfrm>
          <a:prstGeom prst="rightArrow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6" name="화살표: 오른쪽 25">
            <a:extLst>
              <a:ext uri="{FF2B5EF4-FFF2-40B4-BE49-F238E27FC236}">
                <a16:creationId xmlns:a16="http://schemas.microsoft.com/office/drawing/2014/main" xmlns="" id="{9E26014D-41B7-4146-A6D3-7C7D706A4554}"/>
              </a:ext>
            </a:extLst>
          </p:cNvPr>
          <p:cNvSpPr/>
          <p:nvPr/>
        </p:nvSpPr>
        <p:spPr>
          <a:xfrm rot="4500000">
            <a:off x="4812573" y="2969772"/>
            <a:ext cx="759800" cy="360199"/>
          </a:xfrm>
          <a:prstGeom prst="rightArrow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xmlns="" id="{0A8BDDA9-1322-49BF-893D-58CD9FD4DAE6}"/>
              </a:ext>
            </a:extLst>
          </p:cNvPr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2280" y="5187632"/>
            <a:ext cx="686306" cy="686306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82F534B3-2453-4FBB-86BA-0CE2D59A8FFB}"/>
              </a:ext>
            </a:extLst>
          </p:cNvPr>
          <p:cNvSpPr txBox="1"/>
          <p:nvPr/>
        </p:nvSpPr>
        <p:spPr>
          <a:xfrm>
            <a:off x="5897691" y="5993320"/>
            <a:ext cx="8354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리그 관리</a:t>
            </a:r>
          </a:p>
        </p:txBody>
      </p:sp>
      <p:pic>
        <p:nvPicPr>
          <p:cNvPr id="29" name="그래픽 28" descr="사용자">
            <a:extLst>
              <a:ext uri="{FF2B5EF4-FFF2-40B4-BE49-F238E27FC236}">
                <a16:creationId xmlns:a16="http://schemas.microsoft.com/office/drawing/2014/main" xmlns="" id="{97544B2A-3FB1-4422-8FFA-67496A327C15}"/>
              </a:ext>
            </a:extLst>
          </p:cNvPr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2"/>
              </a:ext>
            </a:extLst>
          </a:blip>
          <a:stretch>
            <a:fillRect/>
          </a:stretch>
        </p:blipFill>
        <p:spPr>
          <a:xfrm>
            <a:off x="6569661" y="3701985"/>
            <a:ext cx="914400" cy="914400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83DBB28F-A4B4-4466-A944-5FA3E5D0604C}"/>
              </a:ext>
            </a:extLst>
          </p:cNvPr>
          <p:cNvSpPr txBox="1"/>
          <p:nvPr/>
        </p:nvSpPr>
        <p:spPr>
          <a:xfrm>
            <a:off x="6609119" y="4616385"/>
            <a:ext cx="8354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회원 관리</a:t>
            </a:r>
          </a:p>
        </p:txBody>
      </p:sp>
    </p:spTree>
    <p:extLst>
      <p:ext uri="{BB962C8B-B14F-4D97-AF65-F5344CB8AC3E}">
        <p14:creationId xmlns:p14="http://schemas.microsoft.com/office/powerpoint/2010/main" val="26262691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7F7BB87B-DC19-4B85-9DAD-BF626FEC05CF}"/>
              </a:ext>
            </a:extLst>
          </p:cNvPr>
          <p:cNvSpPr txBox="1"/>
          <p:nvPr/>
        </p:nvSpPr>
        <p:spPr>
          <a:xfrm>
            <a:off x="3515179" y="2639763"/>
            <a:ext cx="13449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기록원</a:t>
            </a:r>
          </a:p>
        </p:txBody>
      </p:sp>
      <p:sp>
        <p:nvSpPr>
          <p:cNvPr id="52" name="Text Box 22"/>
          <p:cNvSpPr txBox="1">
            <a:spLocks noChangeArrowheads="1"/>
          </p:cNvSpPr>
          <p:nvPr/>
        </p:nvSpPr>
        <p:spPr bwMode="auto">
          <a:xfrm>
            <a:off x="107629" y="32721"/>
            <a:ext cx="5990533" cy="502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baseline="-250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3. </a:t>
            </a:r>
            <a:r>
              <a:rPr lang="ko-KR" altLang="en-US" sz="4000" baseline="-250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시스템 수행 시나리오</a:t>
            </a:r>
            <a:r>
              <a:rPr lang="en-US" altLang="ko-KR" sz="4000" baseline="-250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(</a:t>
            </a:r>
            <a:r>
              <a:rPr lang="ko-KR" altLang="en-US" sz="4000" baseline="-250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기록원</a:t>
            </a:r>
            <a:r>
              <a:rPr lang="en-US" altLang="ko-KR" sz="4000" baseline="-250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/</a:t>
            </a:r>
            <a:r>
              <a:rPr lang="ko-KR" altLang="en-US" sz="4000" baseline="-250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심판</a:t>
            </a:r>
            <a:r>
              <a:rPr lang="en-US" altLang="ko-KR" sz="4000" baseline="-250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)</a:t>
            </a:r>
            <a:endParaRPr lang="en-US" sz="4000" baseline="-250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27" name="그래픽 26" descr="돋보기">
            <a:extLst>
              <a:ext uri="{FF2B5EF4-FFF2-40B4-BE49-F238E27FC236}">
                <a16:creationId xmlns:a16="http://schemas.microsoft.com/office/drawing/2014/main" xmlns="" id="{DB9B6BE5-5460-49EA-8E0C-6D3ED5AD4B6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2742458" y="4249100"/>
            <a:ext cx="914400" cy="914400"/>
          </a:xfrm>
          <a:prstGeom prst="rect">
            <a:avLst/>
          </a:prstGeom>
        </p:spPr>
      </p:pic>
      <p:sp>
        <p:nvSpPr>
          <p:cNvPr id="77" name="TextBox 76">
            <a:extLst>
              <a:ext uri="{FF2B5EF4-FFF2-40B4-BE49-F238E27FC236}">
                <a16:creationId xmlns:a16="http://schemas.microsoft.com/office/drawing/2014/main" xmlns="" id="{C4EE9C28-217C-4411-B8AA-22AD507D7F04}"/>
              </a:ext>
            </a:extLst>
          </p:cNvPr>
          <p:cNvSpPr txBox="1"/>
          <p:nvPr/>
        </p:nvSpPr>
        <p:spPr>
          <a:xfrm>
            <a:off x="2781915" y="5168835"/>
            <a:ext cx="8354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경기 조회</a:t>
            </a:r>
          </a:p>
        </p:txBody>
      </p:sp>
      <p:sp>
        <p:nvSpPr>
          <p:cNvPr id="79" name="화살표: 오른쪽 78">
            <a:extLst>
              <a:ext uri="{FF2B5EF4-FFF2-40B4-BE49-F238E27FC236}">
                <a16:creationId xmlns:a16="http://schemas.microsoft.com/office/drawing/2014/main" xmlns="" id="{7D49E5F8-FF52-40A4-9485-E67E0DEF6CDD}"/>
              </a:ext>
            </a:extLst>
          </p:cNvPr>
          <p:cNvSpPr/>
          <p:nvPr/>
        </p:nvSpPr>
        <p:spPr>
          <a:xfrm rot="8100000">
            <a:off x="3183614" y="3522220"/>
            <a:ext cx="759800" cy="360199"/>
          </a:xfrm>
          <a:prstGeom prst="rightArrow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0" name="화살표: 오른쪽 79">
            <a:extLst>
              <a:ext uri="{FF2B5EF4-FFF2-40B4-BE49-F238E27FC236}">
                <a16:creationId xmlns:a16="http://schemas.microsoft.com/office/drawing/2014/main" xmlns="" id="{8E2898F6-8B69-4F45-9BBA-C6A3BB75B0DF}"/>
              </a:ext>
            </a:extLst>
          </p:cNvPr>
          <p:cNvSpPr/>
          <p:nvPr/>
        </p:nvSpPr>
        <p:spPr>
          <a:xfrm rot="5400000">
            <a:off x="4414383" y="3599595"/>
            <a:ext cx="759800" cy="360199"/>
          </a:xfrm>
          <a:prstGeom prst="rightArrow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xmlns="" id="{4598D000-E647-47D5-8842-DD2AF99EACA1}"/>
              </a:ext>
            </a:extLst>
          </p:cNvPr>
          <p:cNvGrpSpPr/>
          <p:nvPr/>
        </p:nvGrpSpPr>
        <p:grpSpPr>
          <a:xfrm>
            <a:off x="3618670" y="1533496"/>
            <a:ext cx="1192330" cy="1141457"/>
            <a:chOff x="904571" y="799366"/>
            <a:chExt cx="1192330" cy="1141457"/>
          </a:xfrm>
        </p:grpSpPr>
        <p:pic>
          <p:nvPicPr>
            <p:cNvPr id="29" name="그래픽 28" descr="남자">
              <a:extLst>
                <a:ext uri="{FF2B5EF4-FFF2-40B4-BE49-F238E27FC236}">
                  <a16:creationId xmlns:a16="http://schemas.microsoft.com/office/drawing/2014/main" xmlns="" id="{CA0B206B-7072-4370-9A8B-D2230ECB721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p:blipFill>
          <p:spPr>
            <a:xfrm>
              <a:off x="904571" y="799366"/>
              <a:ext cx="1141457" cy="1141457"/>
            </a:xfrm>
            <a:prstGeom prst="rect">
              <a:avLst/>
            </a:prstGeom>
          </p:spPr>
        </p:pic>
        <p:pic>
          <p:nvPicPr>
            <p:cNvPr id="30" name="그래픽 29" descr="종이">
              <a:extLst>
                <a:ext uri="{FF2B5EF4-FFF2-40B4-BE49-F238E27FC236}">
                  <a16:creationId xmlns:a16="http://schemas.microsoft.com/office/drawing/2014/main" xmlns="" id="{D5CA10D3-1D54-473B-9822-20575CCC449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p:blipFill>
          <p:spPr>
            <a:xfrm>
              <a:off x="1574886" y="1417282"/>
              <a:ext cx="522015" cy="522015"/>
            </a:xfrm>
            <a:prstGeom prst="rect">
              <a:avLst/>
            </a:prstGeom>
          </p:spPr>
        </p:pic>
      </p:grpSp>
      <p:pic>
        <p:nvPicPr>
          <p:cNvPr id="4" name="그래픽 3" descr="연필">
            <a:extLst>
              <a:ext uri="{FF2B5EF4-FFF2-40B4-BE49-F238E27FC236}">
                <a16:creationId xmlns:a16="http://schemas.microsoft.com/office/drawing/2014/main" xmlns="" id="{EC862E3A-0891-47BA-901D-9BD387F92D97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4306801" y="4249100"/>
            <a:ext cx="914400" cy="914400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D63AC6EC-D140-4366-85D0-09549E15D0DF}"/>
              </a:ext>
            </a:extLst>
          </p:cNvPr>
          <p:cNvSpPr txBox="1"/>
          <p:nvPr/>
        </p:nvSpPr>
        <p:spPr>
          <a:xfrm>
            <a:off x="4346258" y="5168835"/>
            <a:ext cx="8354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리그 기록</a:t>
            </a: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xmlns="" id="{11C90869-61E3-466B-BA28-64FDECC65515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8163" y="4363146"/>
            <a:ext cx="686307" cy="686307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33D88EE5-12AB-40C4-B6E6-27A79393FFEA}"/>
              </a:ext>
            </a:extLst>
          </p:cNvPr>
          <p:cNvSpPr txBox="1"/>
          <p:nvPr/>
        </p:nvSpPr>
        <p:spPr>
          <a:xfrm>
            <a:off x="5831770" y="5168835"/>
            <a:ext cx="1178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리그 상세 관리</a:t>
            </a:r>
          </a:p>
        </p:txBody>
      </p:sp>
      <p:sp>
        <p:nvSpPr>
          <p:cNvPr id="38" name="화살표: 오른쪽 37">
            <a:extLst>
              <a:ext uri="{FF2B5EF4-FFF2-40B4-BE49-F238E27FC236}">
                <a16:creationId xmlns:a16="http://schemas.microsoft.com/office/drawing/2014/main" xmlns="" id="{8271DF90-9263-4629-89A2-3432C520A0AE}"/>
              </a:ext>
            </a:extLst>
          </p:cNvPr>
          <p:cNvSpPr/>
          <p:nvPr/>
        </p:nvSpPr>
        <p:spPr>
          <a:xfrm rot="2700000">
            <a:off x="5645153" y="3522221"/>
            <a:ext cx="759800" cy="360199"/>
          </a:xfrm>
          <a:prstGeom prst="rightArrow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6" name="그래픽 80" descr="남자">
            <a:extLst>
              <a:ext uri="{FF2B5EF4-FFF2-40B4-BE49-F238E27FC236}">
                <a16:creationId xmlns:a16="http://schemas.microsoft.com/office/drawing/2014/main" xmlns="" id="{FF41491D-A026-4E08-9151-623E51D5338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4860131" y="1528160"/>
            <a:ext cx="1099803" cy="109980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A4D5AA8A-7FB2-47DF-A047-7173C07FBC05}"/>
              </a:ext>
            </a:extLst>
          </p:cNvPr>
          <p:cNvSpPr txBox="1"/>
          <p:nvPr/>
        </p:nvSpPr>
        <p:spPr>
          <a:xfrm>
            <a:off x="4737556" y="2639763"/>
            <a:ext cx="13449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심판</a:t>
            </a:r>
          </a:p>
        </p:txBody>
      </p:sp>
    </p:spTree>
    <p:extLst>
      <p:ext uri="{BB962C8B-B14F-4D97-AF65-F5344CB8AC3E}">
        <p14:creationId xmlns:p14="http://schemas.microsoft.com/office/powerpoint/2010/main" val="3898100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순서도: 대체 처리 11">
            <a:extLst>
              <a:ext uri="{FF2B5EF4-FFF2-40B4-BE49-F238E27FC236}">
                <a16:creationId xmlns:a16="http://schemas.microsoft.com/office/drawing/2014/main" xmlns="" id="{0A71885C-A525-4A19-A4C8-9456A8E9C754}"/>
              </a:ext>
            </a:extLst>
          </p:cNvPr>
          <p:cNvSpPr/>
          <p:nvPr/>
        </p:nvSpPr>
        <p:spPr>
          <a:xfrm>
            <a:off x="4560896" y="2195139"/>
            <a:ext cx="5159367" cy="3011344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1" name="Text Box 22"/>
          <p:cNvSpPr txBox="1">
            <a:spLocks noChangeArrowheads="1"/>
          </p:cNvSpPr>
          <p:nvPr/>
        </p:nvSpPr>
        <p:spPr bwMode="auto">
          <a:xfrm>
            <a:off x="141719" y="0"/>
            <a:ext cx="52578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342900" marR="0" lvl="0" indent="-342900" fontAlgn="auto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1" baseline="-250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defRPr>
            </a:lvl1pPr>
            <a:lvl2pPr marL="742950" indent="-28575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dirty="0"/>
              <a:t>4. </a:t>
            </a:r>
            <a:r>
              <a:rPr lang="ko-KR" altLang="en-US"/>
              <a:t>시스템 구성도</a:t>
            </a:r>
            <a:endParaRPr lang="en-US" dirty="0"/>
          </a:p>
        </p:txBody>
      </p:sp>
      <p:grpSp>
        <p:nvGrpSpPr>
          <p:cNvPr id="67" name="그룹 66">
            <a:extLst>
              <a:ext uri="{FF2B5EF4-FFF2-40B4-BE49-F238E27FC236}">
                <a16:creationId xmlns:a16="http://schemas.microsoft.com/office/drawing/2014/main" xmlns="" id="{8AF4DEC3-439E-4C5C-B5BD-BFFF85D60DCF}"/>
              </a:ext>
            </a:extLst>
          </p:cNvPr>
          <p:cNvGrpSpPr/>
          <p:nvPr/>
        </p:nvGrpSpPr>
        <p:grpSpPr>
          <a:xfrm>
            <a:off x="2642967" y="3184561"/>
            <a:ext cx="1268356" cy="1038598"/>
            <a:chOff x="994300" y="3660333"/>
            <a:chExt cx="1775534" cy="1453903"/>
          </a:xfrm>
          <a:solidFill>
            <a:schemeClr val="accent2"/>
          </a:solidFill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xmlns="" id="{C229BF0A-518C-4DA1-8831-61682FF90814}"/>
                </a:ext>
              </a:extLst>
            </p:cNvPr>
            <p:cNvSpPr/>
            <p:nvPr/>
          </p:nvSpPr>
          <p:spPr>
            <a:xfrm>
              <a:off x="994300" y="3660333"/>
              <a:ext cx="1775534" cy="10795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Web Browser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xmlns="" id="{64CD2D6A-F359-42A5-9287-69DA30AF54A9}"/>
                </a:ext>
              </a:extLst>
            </p:cNvPr>
            <p:cNvSpPr/>
            <p:nvPr/>
          </p:nvSpPr>
          <p:spPr>
            <a:xfrm>
              <a:off x="1816224" y="4744948"/>
              <a:ext cx="131685" cy="26404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xmlns="" id="{8FD1A02B-2759-4EFE-B353-8BCEF514AE75}"/>
                </a:ext>
              </a:extLst>
            </p:cNvPr>
            <p:cNvSpPr/>
            <p:nvPr/>
          </p:nvSpPr>
          <p:spPr>
            <a:xfrm>
              <a:off x="1504024" y="5008994"/>
              <a:ext cx="756083" cy="10524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pic>
        <p:nvPicPr>
          <p:cNvPr id="81" name="그래픽 80" descr="남자">
            <a:extLst>
              <a:ext uri="{FF2B5EF4-FFF2-40B4-BE49-F238E27FC236}">
                <a16:creationId xmlns:a16="http://schemas.microsoft.com/office/drawing/2014/main" xmlns="" id="{5FB202F3-34EF-4D58-956C-04AC564FA09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214127" y="3192457"/>
            <a:ext cx="914400" cy="914400"/>
          </a:xfrm>
          <a:prstGeom prst="rect">
            <a:avLst/>
          </a:prstGeom>
        </p:spPr>
      </p:pic>
      <p:sp>
        <p:nvSpPr>
          <p:cNvPr id="82" name="TextBox 81">
            <a:extLst>
              <a:ext uri="{FF2B5EF4-FFF2-40B4-BE49-F238E27FC236}">
                <a16:creationId xmlns:a16="http://schemas.microsoft.com/office/drawing/2014/main" xmlns="" id="{205C3221-4081-4E04-BCC9-B1B78846F88C}"/>
              </a:ext>
            </a:extLst>
          </p:cNvPr>
          <p:cNvSpPr txBox="1"/>
          <p:nvPr/>
        </p:nvSpPr>
        <p:spPr>
          <a:xfrm>
            <a:off x="141719" y="4095887"/>
            <a:ext cx="1029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관리자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8D98872A-4B8D-4697-B68B-83632AB39464}"/>
              </a:ext>
            </a:extLst>
          </p:cNvPr>
          <p:cNvSpPr txBox="1"/>
          <p:nvPr/>
        </p:nvSpPr>
        <p:spPr>
          <a:xfrm>
            <a:off x="2762173" y="4225154"/>
            <a:ext cx="1029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PC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정육면체 4">
            <a:extLst>
              <a:ext uri="{FF2B5EF4-FFF2-40B4-BE49-F238E27FC236}">
                <a16:creationId xmlns:a16="http://schemas.microsoft.com/office/drawing/2014/main" xmlns="" id="{8D07146B-52C7-4DC7-9987-46FC9B448DE3}"/>
              </a:ext>
            </a:extLst>
          </p:cNvPr>
          <p:cNvSpPr/>
          <p:nvPr/>
        </p:nvSpPr>
        <p:spPr>
          <a:xfrm>
            <a:off x="5088164" y="2422740"/>
            <a:ext cx="1595732" cy="2531816"/>
          </a:xfrm>
          <a:prstGeom prst="cube">
            <a:avLst>
              <a:gd name="adj" fmla="val 1034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JEUS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E22DF7F3-2720-4025-9A86-2370B6E90FEB}"/>
              </a:ext>
            </a:extLst>
          </p:cNvPr>
          <p:cNvSpPr txBox="1"/>
          <p:nvPr/>
        </p:nvSpPr>
        <p:spPr>
          <a:xfrm>
            <a:off x="5071038" y="4900428"/>
            <a:ext cx="1521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서버</a:t>
            </a:r>
          </a:p>
        </p:txBody>
      </p:sp>
      <p:sp>
        <p:nvSpPr>
          <p:cNvPr id="8" name="원통형 7">
            <a:extLst>
              <a:ext uri="{FF2B5EF4-FFF2-40B4-BE49-F238E27FC236}">
                <a16:creationId xmlns:a16="http://schemas.microsoft.com/office/drawing/2014/main" xmlns="" id="{0EA18589-A3DC-483F-B228-702F97E15326}"/>
              </a:ext>
            </a:extLst>
          </p:cNvPr>
          <p:cNvSpPr/>
          <p:nvPr/>
        </p:nvSpPr>
        <p:spPr>
          <a:xfrm>
            <a:off x="7802651" y="2898591"/>
            <a:ext cx="1042921" cy="1498179"/>
          </a:xfrm>
          <a:prstGeom prst="ca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MariaDB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xmlns="" id="{AC6F10B8-9962-451B-AF38-3C1D17FD9E2D}"/>
              </a:ext>
            </a:extLst>
          </p:cNvPr>
          <p:cNvSpPr txBox="1"/>
          <p:nvPr/>
        </p:nvSpPr>
        <p:spPr>
          <a:xfrm>
            <a:off x="7334213" y="4396770"/>
            <a:ext cx="1979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데이터베이스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xmlns="" id="{084EA206-D9B2-42F8-9822-1EAEC595319B}"/>
              </a:ext>
            </a:extLst>
          </p:cNvPr>
          <p:cNvGrpSpPr/>
          <p:nvPr/>
        </p:nvGrpSpPr>
        <p:grpSpPr>
          <a:xfrm>
            <a:off x="4984569" y="729382"/>
            <a:ext cx="1760812" cy="1385925"/>
            <a:chOff x="4984569" y="729382"/>
            <a:chExt cx="1760812" cy="1385925"/>
          </a:xfrm>
        </p:grpSpPr>
        <p:sp>
          <p:nvSpPr>
            <p:cNvPr id="4" name="순서도: 대체 처리 3">
              <a:extLst>
                <a:ext uri="{FF2B5EF4-FFF2-40B4-BE49-F238E27FC236}">
                  <a16:creationId xmlns:a16="http://schemas.microsoft.com/office/drawing/2014/main" xmlns="" id="{B335DDB8-38D1-4A0B-8564-922229962005}"/>
                </a:ext>
              </a:extLst>
            </p:cNvPr>
            <p:cNvSpPr/>
            <p:nvPr/>
          </p:nvSpPr>
          <p:spPr>
            <a:xfrm>
              <a:off x="4984569" y="1445437"/>
              <a:ext cx="1760812" cy="304931"/>
            </a:xfrm>
            <a:prstGeom prst="flowChartAlternate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리그 관리 모듈</a:t>
              </a:r>
            </a:p>
          </p:txBody>
        </p:sp>
        <p:sp>
          <p:nvSpPr>
            <p:cNvPr id="6" name="말풍선: 모서리가 둥근 사각형 5">
              <a:extLst>
                <a:ext uri="{FF2B5EF4-FFF2-40B4-BE49-F238E27FC236}">
                  <a16:creationId xmlns:a16="http://schemas.microsoft.com/office/drawing/2014/main" xmlns="" id="{D10161FC-B17F-4249-973E-9531AD72B4BA}"/>
                </a:ext>
              </a:extLst>
            </p:cNvPr>
            <p:cNvSpPr/>
            <p:nvPr/>
          </p:nvSpPr>
          <p:spPr>
            <a:xfrm>
              <a:off x="4984570" y="1810376"/>
              <a:ext cx="1760811" cy="304931"/>
            </a:xfrm>
            <a:prstGeom prst="wedgeRoundRectCallout">
              <a:avLst>
                <a:gd name="adj1" fmla="val -697"/>
                <a:gd name="adj2" fmla="val 114518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회원 관리 모듈</a:t>
              </a:r>
            </a:p>
          </p:txBody>
        </p:sp>
        <p:sp>
          <p:nvSpPr>
            <p:cNvPr id="41" name="순서도: 대체 처리 40">
              <a:extLst>
                <a:ext uri="{FF2B5EF4-FFF2-40B4-BE49-F238E27FC236}">
                  <a16:creationId xmlns:a16="http://schemas.microsoft.com/office/drawing/2014/main" xmlns="" id="{5B07F4EB-E946-40A6-A844-BA31D10ABDDA}"/>
                </a:ext>
              </a:extLst>
            </p:cNvPr>
            <p:cNvSpPr/>
            <p:nvPr/>
          </p:nvSpPr>
          <p:spPr>
            <a:xfrm>
              <a:off x="4984569" y="1086861"/>
              <a:ext cx="1760812" cy="304931"/>
            </a:xfrm>
            <a:prstGeom prst="flowChartAlternate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게시글 관리 모듈</a:t>
              </a:r>
            </a:p>
          </p:txBody>
        </p:sp>
        <p:sp>
          <p:nvSpPr>
            <p:cNvPr id="42" name="순서도: 대체 처리 41">
              <a:extLst>
                <a:ext uri="{FF2B5EF4-FFF2-40B4-BE49-F238E27FC236}">
                  <a16:creationId xmlns:a16="http://schemas.microsoft.com/office/drawing/2014/main" xmlns="" id="{77952AF5-BDB6-4E88-ACC7-E0F393EE9D57}"/>
                </a:ext>
              </a:extLst>
            </p:cNvPr>
            <p:cNvSpPr/>
            <p:nvPr/>
          </p:nvSpPr>
          <p:spPr>
            <a:xfrm>
              <a:off x="4984569" y="729382"/>
              <a:ext cx="1760812" cy="304931"/>
            </a:xfrm>
            <a:prstGeom prst="flowChartAlternate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팀</a:t>
              </a: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/</a:t>
              </a: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선수 관리 모듈</a:t>
              </a:r>
            </a:p>
          </p:txBody>
        </p:sp>
      </p:grpSp>
      <p:sp>
        <p:nvSpPr>
          <p:cNvPr id="47" name="순서도: 대체 처리 46">
            <a:extLst>
              <a:ext uri="{FF2B5EF4-FFF2-40B4-BE49-F238E27FC236}">
                <a16:creationId xmlns:a16="http://schemas.microsoft.com/office/drawing/2014/main" xmlns="" id="{9CA93868-1295-4F83-B552-4834F3201037}"/>
              </a:ext>
            </a:extLst>
          </p:cNvPr>
          <p:cNvSpPr/>
          <p:nvPr/>
        </p:nvSpPr>
        <p:spPr>
          <a:xfrm>
            <a:off x="7441377" y="6131491"/>
            <a:ext cx="1760812" cy="304931"/>
          </a:xfrm>
          <a:prstGeom prst="flowChartAlternateProcess">
            <a:avLst/>
          </a:prstGeom>
          <a:solidFill>
            <a:srgbClr val="057B9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팀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/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선수 정보</a:t>
            </a:r>
          </a:p>
        </p:txBody>
      </p:sp>
      <p:sp>
        <p:nvSpPr>
          <p:cNvPr id="48" name="말풍선: 모서리가 둥근 사각형 47">
            <a:extLst>
              <a:ext uri="{FF2B5EF4-FFF2-40B4-BE49-F238E27FC236}">
                <a16:creationId xmlns:a16="http://schemas.microsoft.com/office/drawing/2014/main" xmlns="" id="{DA63D59E-8B62-471E-B8FD-6A2645E39876}"/>
              </a:ext>
            </a:extLst>
          </p:cNvPr>
          <p:cNvSpPr/>
          <p:nvPr/>
        </p:nvSpPr>
        <p:spPr>
          <a:xfrm>
            <a:off x="7441378" y="5038238"/>
            <a:ext cx="1760811" cy="304931"/>
          </a:xfrm>
          <a:prstGeom prst="wedgeRoundRectCallout">
            <a:avLst>
              <a:gd name="adj1" fmla="val -1757"/>
              <a:gd name="adj2" fmla="val -118035"/>
              <a:gd name="adj3" fmla="val 16667"/>
            </a:avLst>
          </a:prstGeom>
          <a:solidFill>
            <a:srgbClr val="057B9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회원 정보</a:t>
            </a:r>
          </a:p>
        </p:txBody>
      </p:sp>
      <p:sp>
        <p:nvSpPr>
          <p:cNvPr id="49" name="순서도: 대체 처리 48">
            <a:extLst>
              <a:ext uri="{FF2B5EF4-FFF2-40B4-BE49-F238E27FC236}">
                <a16:creationId xmlns:a16="http://schemas.microsoft.com/office/drawing/2014/main" xmlns="" id="{4E330394-5F97-4C77-AA18-BF284644DC48}"/>
              </a:ext>
            </a:extLst>
          </p:cNvPr>
          <p:cNvSpPr/>
          <p:nvPr/>
        </p:nvSpPr>
        <p:spPr>
          <a:xfrm>
            <a:off x="7441377" y="5772915"/>
            <a:ext cx="1760812" cy="304931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게시글 정보</a:t>
            </a:r>
          </a:p>
        </p:txBody>
      </p:sp>
      <p:sp>
        <p:nvSpPr>
          <p:cNvPr id="51" name="순서도: 대체 처리 50">
            <a:extLst>
              <a:ext uri="{FF2B5EF4-FFF2-40B4-BE49-F238E27FC236}">
                <a16:creationId xmlns:a16="http://schemas.microsoft.com/office/drawing/2014/main" xmlns="" id="{D9D9739E-98DB-4A6C-9EED-C2D9B7C253ED}"/>
              </a:ext>
            </a:extLst>
          </p:cNvPr>
          <p:cNvSpPr/>
          <p:nvPr/>
        </p:nvSpPr>
        <p:spPr>
          <a:xfrm>
            <a:off x="7441377" y="5415436"/>
            <a:ext cx="1760812" cy="304931"/>
          </a:xfrm>
          <a:prstGeom prst="flowChartAlternateProcess">
            <a:avLst/>
          </a:prstGeom>
          <a:solidFill>
            <a:srgbClr val="057B9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리그 정보</a:t>
            </a:r>
          </a:p>
        </p:txBody>
      </p:sp>
      <p:sp>
        <p:nvSpPr>
          <p:cNvPr id="9" name="빼기 기호 8">
            <a:extLst>
              <a:ext uri="{FF2B5EF4-FFF2-40B4-BE49-F238E27FC236}">
                <a16:creationId xmlns:a16="http://schemas.microsoft.com/office/drawing/2014/main" xmlns="" id="{C2DE321D-E8E1-49BF-9D0D-0F947A9CDB7C}"/>
              </a:ext>
            </a:extLst>
          </p:cNvPr>
          <p:cNvSpPr/>
          <p:nvPr/>
        </p:nvSpPr>
        <p:spPr>
          <a:xfrm>
            <a:off x="1035698" y="3542710"/>
            <a:ext cx="1636278" cy="194815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3" name="빼기 기호 52">
            <a:extLst>
              <a:ext uri="{FF2B5EF4-FFF2-40B4-BE49-F238E27FC236}">
                <a16:creationId xmlns:a16="http://schemas.microsoft.com/office/drawing/2014/main" xmlns="" id="{E92F8830-5282-4F9C-BAA2-44A596A81599}"/>
              </a:ext>
            </a:extLst>
          </p:cNvPr>
          <p:cNvSpPr/>
          <p:nvPr/>
        </p:nvSpPr>
        <p:spPr>
          <a:xfrm>
            <a:off x="3879684" y="3542709"/>
            <a:ext cx="1225227" cy="194815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4" name="빼기 기호 53">
            <a:extLst>
              <a:ext uri="{FF2B5EF4-FFF2-40B4-BE49-F238E27FC236}">
                <a16:creationId xmlns:a16="http://schemas.microsoft.com/office/drawing/2014/main" xmlns="" id="{F95A7E62-5D76-4DEB-9B7E-D98DACF8DCBD}"/>
              </a:ext>
            </a:extLst>
          </p:cNvPr>
          <p:cNvSpPr/>
          <p:nvPr/>
        </p:nvSpPr>
        <p:spPr>
          <a:xfrm>
            <a:off x="6528151" y="3542709"/>
            <a:ext cx="1414072" cy="194815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4912C0F0-E9FB-44CD-A749-D8E664613433}"/>
              </a:ext>
            </a:extLst>
          </p:cNvPr>
          <p:cNvSpPr txBox="1"/>
          <p:nvPr/>
        </p:nvSpPr>
        <p:spPr>
          <a:xfrm>
            <a:off x="1581967" y="3339903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사용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DE7C84C2-4211-492D-8508-DE55688FC340}"/>
              </a:ext>
            </a:extLst>
          </p:cNvPr>
          <p:cNvSpPr txBox="1"/>
          <p:nvPr/>
        </p:nvSpPr>
        <p:spPr>
          <a:xfrm>
            <a:off x="4251584" y="3308884"/>
            <a:ext cx="6108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접속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CFA51693-77B2-4008-8CAB-49BA9E510AD2}"/>
              </a:ext>
            </a:extLst>
          </p:cNvPr>
          <p:cNvSpPr txBox="1"/>
          <p:nvPr/>
        </p:nvSpPr>
        <p:spPr>
          <a:xfrm>
            <a:off x="6738281" y="3325932"/>
            <a:ext cx="11187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데이터 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I/O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2" name="말풍선: 모서리가 둥근 사각형 61">
            <a:extLst>
              <a:ext uri="{FF2B5EF4-FFF2-40B4-BE49-F238E27FC236}">
                <a16:creationId xmlns:a16="http://schemas.microsoft.com/office/drawing/2014/main" xmlns="" id="{4196B130-789B-4DA8-B16F-58BAE5B8C7ED}"/>
              </a:ext>
            </a:extLst>
          </p:cNvPr>
          <p:cNvSpPr/>
          <p:nvPr/>
        </p:nvSpPr>
        <p:spPr>
          <a:xfrm>
            <a:off x="2396736" y="5038237"/>
            <a:ext cx="1760811" cy="304931"/>
          </a:xfrm>
          <a:prstGeom prst="wedgeRoundRectCallout">
            <a:avLst>
              <a:gd name="adj1" fmla="val 363"/>
              <a:gd name="adj2" fmla="val -17617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웹 브라우저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A9863FAF-7C4D-472E-B520-52465C931279}"/>
              </a:ext>
            </a:extLst>
          </p:cNvPr>
          <p:cNvSpPr txBox="1"/>
          <p:nvPr/>
        </p:nvSpPr>
        <p:spPr>
          <a:xfrm>
            <a:off x="7514166" y="1810376"/>
            <a:ext cx="1760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Naver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NCloud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xmlns="" id="{5A0A9D34-2821-4066-A011-DEC8AC69AF65}"/>
              </a:ext>
            </a:extLst>
          </p:cNvPr>
          <p:cNvGrpSpPr/>
          <p:nvPr/>
        </p:nvGrpSpPr>
        <p:grpSpPr>
          <a:xfrm>
            <a:off x="364895" y="1359951"/>
            <a:ext cx="1760812" cy="1375772"/>
            <a:chOff x="364895" y="1359951"/>
            <a:chExt cx="1760812" cy="1375772"/>
          </a:xfrm>
        </p:grpSpPr>
        <p:sp>
          <p:nvSpPr>
            <p:cNvPr id="59" name="말풍선: 모서리가 둥근 사각형 58">
              <a:extLst>
                <a:ext uri="{FF2B5EF4-FFF2-40B4-BE49-F238E27FC236}">
                  <a16:creationId xmlns:a16="http://schemas.microsoft.com/office/drawing/2014/main" xmlns="" id="{AFBE8749-CE76-4E36-92A3-631C0DE1EE89}"/>
                </a:ext>
              </a:extLst>
            </p:cNvPr>
            <p:cNvSpPr/>
            <p:nvPr/>
          </p:nvSpPr>
          <p:spPr>
            <a:xfrm>
              <a:off x="364895" y="2430792"/>
              <a:ext cx="1760811" cy="304931"/>
            </a:xfrm>
            <a:prstGeom prst="wedgeRoundRectCallout">
              <a:avLst>
                <a:gd name="adj1" fmla="val -29312"/>
                <a:gd name="adj2" fmla="val 151237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시스템 관리자</a:t>
              </a:r>
            </a:p>
          </p:txBody>
        </p:sp>
        <p:sp>
          <p:nvSpPr>
            <p:cNvPr id="60" name="순서도: 대체 처리 59">
              <a:extLst>
                <a:ext uri="{FF2B5EF4-FFF2-40B4-BE49-F238E27FC236}">
                  <a16:creationId xmlns:a16="http://schemas.microsoft.com/office/drawing/2014/main" xmlns="" id="{67463392-4575-470F-8E5D-2DD6A9105EAA}"/>
                </a:ext>
              </a:extLst>
            </p:cNvPr>
            <p:cNvSpPr/>
            <p:nvPr/>
          </p:nvSpPr>
          <p:spPr>
            <a:xfrm>
              <a:off x="364895" y="2072430"/>
              <a:ext cx="1760812" cy="304931"/>
            </a:xfrm>
            <a:prstGeom prst="flowChartAlternate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기록 관리자</a:t>
              </a:r>
              <a:endPara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1" name="순서도: 대체 처리 60">
              <a:extLst>
                <a:ext uri="{FF2B5EF4-FFF2-40B4-BE49-F238E27FC236}">
                  <a16:creationId xmlns:a16="http://schemas.microsoft.com/office/drawing/2014/main" xmlns="" id="{659E68D9-D0CD-4823-BB62-EFC4489DDC99}"/>
                </a:ext>
              </a:extLst>
            </p:cNvPr>
            <p:cNvSpPr/>
            <p:nvPr/>
          </p:nvSpPr>
          <p:spPr>
            <a:xfrm>
              <a:off x="364895" y="1718042"/>
              <a:ext cx="1760812" cy="304931"/>
            </a:xfrm>
            <a:prstGeom prst="flowChartAlternate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게시글 관리자</a:t>
              </a:r>
            </a:p>
          </p:txBody>
        </p:sp>
        <p:sp>
          <p:nvSpPr>
            <p:cNvPr id="35" name="순서도: 대체 처리 34">
              <a:extLst>
                <a:ext uri="{FF2B5EF4-FFF2-40B4-BE49-F238E27FC236}">
                  <a16:creationId xmlns:a16="http://schemas.microsoft.com/office/drawing/2014/main" xmlns="" id="{F9063484-0C6F-445D-86AF-90330BD406B7}"/>
                </a:ext>
              </a:extLst>
            </p:cNvPr>
            <p:cNvSpPr/>
            <p:nvPr/>
          </p:nvSpPr>
          <p:spPr>
            <a:xfrm>
              <a:off x="364895" y="1359951"/>
              <a:ext cx="1760812" cy="304931"/>
            </a:xfrm>
            <a:prstGeom prst="flowChartAlternate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구단 관리자</a:t>
              </a:r>
            </a:p>
          </p:txBody>
        </p:sp>
      </p:grpSp>
      <p:sp>
        <p:nvSpPr>
          <p:cNvPr id="13" name="슬라이드 번호 개체 틀 12">
            <a:extLst>
              <a:ext uri="{FF2B5EF4-FFF2-40B4-BE49-F238E27FC236}">
                <a16:creationId xmlns:a16="http://schemas.microsoft.com/office/drawing/2014/main" xmlns="" id="{C35A132F-B78B-4AED-AA3D-5FE0B3BF7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2B9F-D695-4224-97C8-E7A171F5AE33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93880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 Box 22"/>
          <p:cNvSpPr txBox="1">
            <a:spLocks noChangeArrowheads="1"/>
          </p:cNvSpPr>
          <p:nvPr/>
        </p:nvSpPr>
        <p:spPr bwMode="auto">
          <a:xfrm>
            <a:off x="141719" y="0"/>
            <a:ext cx="52578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342900" marR="0" lvl="0" indent="-342900" fontAlgn="auto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1" baseline="-250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defRPr>
            </a:lvl1pPr>
            <a:lvl2pPr marL="742950" indent="-28575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dirty="0"/>
              <a:t>5. </a:t>
            </a:r>
            <a:r>
              <a:rPr lang="ko-KR" altLang="en-US" dirty="0"/>
              <a:t>시스템 모듈 상세 설계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822BF130-D6AA-4715-9FBF-8F051B1C32A6}"/>
              </a:ext>
            </a:extLst>
          </p:cNvPr>
          <p:cNvSpPr txBox="1"/>
          <p:nvPr/>
        </p:nvSpPr>
        <p:spPr>
          <a:xfrm>
            <a:off x="951722" y="1278294"/>
            <a:ext cx="72778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10</a:t>
            </a:r>
            <a:r>
              <a:rPr lang="ko-KR" altLang="en-US" dirty="0"/>
              <a:t>장 이상 작성하기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xmlns="" id="{3E1C5617-D57A-461A-A342-5CF3E0D51C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15" y="962718"/>
            <a:ext cx="9448800" cy="5867400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7A881AB0-6BA1-4F62-B570-84FF1DDEB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2B9F-D695-4224-97C8-E7A171F5AE33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29138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 Box 22"/>
          <p:cNvSpPr txBox="1">
            <a:spLocks noChangeArrowheads="1"/>
          </p:cNvSpPr>
          <p:nvPr/>
        </p:nvSpPr>
        <p:spPr bwMode="auto">
          <a:xfrm>
            <a:off x="141719" y="0"/>
            <a:ext cx="52578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342900" marR="0" lvl="0" indent="-342900" fontAlgn="auto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1" baseline="-250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defRPr>
            </a:lvl1pPr>
            <a:lvl2pPr marL="742950" indent="-28575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dirty="0"/>
              <a:t>5. </a:t>
            </a:r>
            <a:r>
              <a:rPr lang="ko-KR" altLang="en-US" dirty="0"/>
              <a:t>시스템 모듈 상세 설계</a:t>
            </a:r>
            <a:endParaRPr lang="en-US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7A881AB0-6BA1-4F62-B570-84FF1DDEB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2B9F-D695-4224-97C8-E7A171F5AE33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3B13009C-4E35-4871-8905-71DCD827884B}"/>
              </a:ext>
            </a:extLst>
          </p:cNvPr>
          <p:cNvSpPr txBox="1"/>
          <p:nvPr/>
        </p:nvSpPr>
        <p:spPr>
          <a:xfrm>
            <a:off x="284085" y="772357"/>
            <a:ext cx="36398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1. </a:t>
            </a:r>
            <a:r>
              <a:rPr lang="ko-KR" altLang="en-US" sz="2000" b="1" dirty="0"/>
              <a:t>데이터베이스 모듈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90D9130C-5F1A-490B-A8CC-2BBC6C73307C}"/>
              </a:ext>
            </a:extLst>
          </p:cNvPr>
          <p:cNvSpPr txBox="1"/>
          <p:nvPr/>
        </p:nvSpPr>
        <p:spPr>
          <a:xfrm>
            <a:off x="284084" y="1410808"/>
            <a:ext cx="910849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b="1" dirty="0"/>
              <a:t>기능</a:t>
            </a:r>
            <a:endParaRPr lang="en-US" altLang="ko-KR" b="1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ko-KR" altLang="en-US" dirty="0"/>
              <a:t>작성된 목록으로써 여러 응용 시스템들의 통합된 정보들을 저장하여 운영할 수 있는 공용 데이터들의 묶음</a:t>
            </a: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ko-KR" altLang="en-US" dirty="0"/>
              <a:t>여러 사람이 공유하여 사용할 목적으로 통합</a:t>
            </a:r>
            <a:r>
              <a:rPr lang="en-US" altLang="ko-KR" dirty="0"/>
              <a:t>, </a:t>
            </a:r>
            <a:r>
              <a:rPr lang="ko-KR" altLang="en-US" dirty="0"/>
              <a:t>관리하는 데이터의 집합</a:t>
            </a:r>
            <a:r>
              <a:rPr lang="en-US" altLang="ko-KR" dirty="0"/>
              <a:t/>
            </a:r>
            <a:br>
              <a:rPr lang="en-US" altLang="ko-KR" dirty="0"/>
            </a:br>
            <a:endParaRPr lang="en-US" altLang="ko-KR" b="1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b="1" dirty="0"/>
              <a:t>다루는 정보</a:t>
            </a:r>
            <a:endParaRPr lang="en-US" altLang="ko-KR" b="1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altLang="ko-KR" b="1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altLang="ko-KR" b="1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altLang="ko-KR" b="1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altLang="ko-KR" b="1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ko-KR" alt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B739B812-9151-4E03-94AD-C699EBDF66A8}"/>
              </a:ext>
            </a:extLst>
          </p:cNvPr>
          <p:cNvSpPr txBox="1"/>
          <p:nvPr/>
        </p:nvSpPr>
        <p:spPr>
          <a:xfrm>
            <a:off x="294857" y="3286958"/>
            <a:ext cx="414991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ko-KR" altLang="en-US" dirty="0"/>
              <a:t>팀</a:t>
            </a:r>
            <a:r>
              <a:rPr lang="en-US" altLang="ko-KR" dirty="0"/>
              <a:t> 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ko-KR" altLang="en-US" dirty="0"/>
              <a:t>팀 선수 매핑</a:t>
            </a: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ko-KR" altLang="en-US" dirty="0"/>
              <a:t>선수</a:t>
            </a: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ko-KR" altLang="en-US" dirty="0"/>
              <a:t>팀 리그 매핑</a:t>
            </a: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ko-KR" altLang="en-US" dirty="0"/>
              <a:t>리그</a:t>
            </a: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ko-KR" altLang="en-US" dirty="0"/>
              <a:t>팀별 경기결과</a:t>
            </a: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ko-KR" altLang="en-US" dirty="0"/>
              <a:t>경기일정</a:t>
            </a: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ko-KR" altLang="en-US" dirty="0"/>
              <a:t>구장</a:t>
            </a: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ko-KR" altLang="en-US" dirty="0"/>
              <a:t>구장사진</a:t>
            </a: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ko-KR" altLang="en-US" dirty="0"/>
              <a:t>개별 경기일정</a:t>
            </a: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ko-KR" altLang="en-US" dirty="0"/>
              <a:t>개별 경기일정 동영상</a:t>
            </a: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ko-KR" altLang="en-US" dirty="0"/>
              <a:t>개별 경기일정 동영상 히스토리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B9A6D9C6-94CE-4145-A1A7-D3F6A46ABCB6}"/>
              </a:ext>
            </a:extLst>
          </p:cNvPr>
          <p:cNvSpPr txBox="1"/>
          <p:nvPr/>
        </p:nvSpPr>
        <p:spPr>
          <a:xfrm>
            <a:off x="3917732" y="3286958"/>
            <a:ext cx="414991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ko-KR" altLang="en-US" dirty="0"/>
              <a:t>타자명단</a:t>
            </a: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ko-KR" altLang="en-US" dirty="0"/>
              <a:t>투수명단</a:t>
            </a: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ko-KR" altLang="en-US" dirty="0"/>
              <a:t>명단 매칭</a:t>
            </a: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ko-KR" altLang="en-US" dirty="0"/>
              <a:t>매칭 세부 기록</a:t>
            </a: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ko-KR" altLang="en-US" dirty="0"/>
              <a:t>타자 기록</a:t>
            </a: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ko-KR" altLang="en-US" dirty="0"/>
              <a:t>투수 기록</a:t>
            </a: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ko-KR" altLang="en-US" dirty="0"/>
              <a:t>팀 순위</a:t>
            </a: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ko-KR" altLang="en-US" dirty="0"/>
              <a:t>경기 기록</a:t>
            </a: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ko-KR" altLang="en-US" dirty="0"/>
              <a:t>동영상</a:t>
            </a: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ko-KR" altLang="en-US" dirty="0"/>
              <a:t>동영상 히스토리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919641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 Box 22"/>
          <p:cNvSpPr txBox="1">
            <a:spLocks noChangeArrowheads="1"/>
          </p:cNvSpPr>
          <p:nvPr/>
        </p:nvSpPr>
        <p:spPr bwMode="auto">
          <a:xfrm>
            <a:off x="141719" y="0"/>
            <a:ext cx="52578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342900" marR="0" lvl="0" indent="-342900" fontAlgn="auto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1" baseline="-250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defRPr>
            </a:lvl1pPr>
            <a:lvl2pPr marL="742950" indent="-28575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dirty="0"/>
              <a:t>5. </a:t>
            </a:r>
            <a:r>
              <a:rPr lang="ko-KR" altLang="en-US" dirty="0"/>
              <a:t>시스템 모듈 상세 설계</a:t>
            </a:r>
            <a:endParaRPr lang="en-US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7A881AB0-6BA1-4F62-B570-84FF1DDEB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2B9F-D695-4224-97C8-E7A171F5AE33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3B13009C-4E35-4871-8905-71DCD827884B}"/>
              </a:ext>
            </a:extLst>
          </p:cNvPr>
          <p:cNvSpPr txBox="1"/>
          <p:nvPr/>
        </p:nvSpPr>
        <p:spPr>
          <a:xfrm>
            <a:off x="284085" y="772357"/>
            <a:ext cx="36398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1. </a:t>
            </a:r>
            <a:r>
              <a:rPr lang="ko-KR" altLang="en-US" sz="2000" b="1" dirty="0"/>
              <a:t>데이터베이스 모듈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678D25CE-0C1E-47CE-8625-04648AAFD8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0196" y="3429000"/>
            <a:ext cx="1966130" cy="280440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DECC9577-36A6-4DFF-B7F9-333F31837B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4678" y="71022"/>
            <a:ext cx="1738335" cy="2050659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xmlns="" id="{71CE7D66-48F7-458B-87F4-CF9C2EA33F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521" y="1317202"/>
            <a:ext cx="2110491" cy="977491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008D985F-3B45-4BAE-8AC1-9B4329CFE4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5477" y="2294693"/>
            <a:ext cx="2609850" cy="379095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9F078949-6E2C-4738-95C7-067BDDC0202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93846" y="2308194"/>
            <a:ext cx="2118682" cy="4413283"/>
          </a:xfrm>
          <a:prstGeom prst="rect">
            <a:avLst/>
          </a:prstGeom>
        </p:spPr>
      </p:pic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xmlns="" id="{794ABC3F-E006-42A8-AADB-4DFEEA572E6D}"/>
              </a:ext>
            </a:extLst>
          </p:cNvPr>
          <p:cNvCxnSpPr>
            <a:cxnSpLocks/>
            <a:stCxn id="4" idx="3"/>
            <a:endCxn id="9" idx="1"/>
          </p:cNvCxnSpPr>
          <p:nvPr/>
        </p:nvCxnSpPr>
        <p:spPr>
          <a:xfrm>
            <a:off x="2855327" y="4190168"/>
            <a:ext cx="1174869" cy="64103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22D2B7BF-104B-4EC5-9BA8-CCB75D5F3C69}"/>
              </a:ext>
            </a:extLst>
          </p:cNvPr>
          <p:cNvSpPr txBox="1"/>
          <p:nvPr/>
        </p:nvSpPr>
        <p:spPr>
          <a:xfrm>
            <a:off x="3788301" y="4389007"/>
            <a:ext cx="329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9FD3CE90-3D24-4087-B7C4-DE277100862D}"/>
              </a:ext>
            </a:extLst>
          </p:cNvPr>
          <p:cNvSpPr txBox="1"/>
          <p:nvPr/>
        </p:nvSpPr>
        <p:spPr>
          <a:xfrm>
            <a:off x="2828176" y="3833117"/>
            <a:ext cx="329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</a:t>
            </a:r>
            <a:endParaRPr lang="ko-KR" altLang="en-US" dirty="0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xmlns="" id="{E9D0A3C2-EB46-4B7F-89E3-139911679F58}"/>
              </a:ext>
            </a:extLst>
          </p:cNvPr>
          <p:cNvCxnSpPr>
            <a:cxnSpLocks/>
            <a:stCxn id="9" idx="3"/>
            <a:endCxn id="8" idx="1"/>
          </p:cNvCxnSpPr>
          <p:nvPr/>
        </p:nvCxnSpPr>
        <p:spPr>
          <a:xfrm flipV="1">
            <a:off x="5996326" y="4514836"/>
            <a:ext cx="1097520" cy="31636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A1FF7C1A-BC58-4F69-8202-FB3A84590824}"/>
              </a:ext>
            </a:extLst>
          </p:cNvPr>
          <p:cNvSpPr txBox="1"/>
          <p:nvPr/>
        </p:nvSpPr>
        <p:spPr>
          <a:xfrm>
            <a:off x="5956535" y="4389007"/>
            <a:ext cx="329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8CFC58F2-37D4-4109-A233-5BE7E0F283FB}"/>
              </a:ext>
            </a:extLst>
          </p:cNvPr>
          <p:cNvSpPr txBox="1"/>
          <p:nvPr/>
        </p:nvSpPr>
        <p:spPr>
          <a:xfrm>
            <a:off x="6824392" y="4190168"/>
            <a:ext cx="329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</a:t>
            </a:r>
            <a:endParaRPr lang="ko-KR" altLang="en-US" dirty="0"/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xmlns="" id="{8137D47D-8C8F-4A02-8927-F90FAEE8FE71}"/>
              </a:ext>
            </a:extLst>
          </p:cNvPr>
          <p:cNvCxnSpPr>
            <a:cxnSpLocks/>
            <a:stCxn id="13" idx="2"/>
            <a:endCxn id="9" idx="0"/>
          </p:cNvCxnSpPr>
          <p:nvPr/>
        </p:nvCxnSpPr>
        <p:spPr>
          <a:xfrm>
            <a:off x="4762767" y="2294693"/>
            <a:ext cx="250494" cy="113430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70678C88-54B2-41B1-AA39-E199D1C780AA}"/>
              </a:ext>
            </a:extLst>
          </p:cNvPr>
          <p:cNvSpPr txBox="1"/>
          <p:nvPr/>
        </p:nvSpPr>
        <p:spPr>
          <a:xfrm>
            <a:off x="4646165" y="3087518"/>
            <a:ext cx="329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9D1E9D31-C78B-46C4-9B2E-85BD8EDF4251}"/>
              </a:ext>
            </a:extLst>
          </p:cNvPr>
          <p:cNvSpPr txBox="1"/>
          <p:nvPr/>
        </p:nvSpPr>
        <p:spPr>
          <a:xfrm>
            <a:off x="4433674" y="2254762"/>
            <a:ext cx="329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</a:t>
            </a:r>
            <a:endParaRPr lang="ko-KR" altLang="en-US" dirty="0"/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xmlns="" id="{B0D37BFE-EF99-47B1-A4CA-14FF336E318B}"/>
              </a:ext>
            </a:extLst>
          </p:cNvPr>
          <p:cNvCxnSpPr>
            <a:cxnSpLocks/>
            <a:stCxn id="13" idx="0"/>
            <a:endCxn id="11" idx="1"/>
          </p:cNvCxnSpPr>
          <p:nvPr/>
        </p:nvCxnSpPr>
        <p:spPr>
          <a:xfrm flipV="1">
            <a:off x="4762767" y="1096352"/>
            <a:ext cx="1461911" cy="22085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DFE2871E-367C-456E-8632-07E54F51659D}"/>
              </a:ext>
            </a:extLst>
          </p:cNvPr>
          <p:cNvSpPr txBox="1"/>
          <p:nvPr/>
        </p:nvSpPr>
        <p:spPr>
          <a:xfrm>
            <a:off x="5895586" y="751116"/>
            <a:ext cx="329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82911719-FEF1-4DBB-8166-C203F868A7D9}"/>
              </a:ext>
            </a:extLst>
          </p:cNvPr>
          <p:cNvSpPr txBox="1"/>
          <p:nvPr/>
        </p:nvSpPr>
        <p:spPr>
          <a:xfrm>
            <a:off x="4584543" y="951301"/>
            <a:ext cx="329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</a:t>
            </a:r>
            <a:endParaRPr lang="ko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B6443133-8063-4104-90AA-6C1A96AEFF25}"/>
              </a:ext>
            </a:extLst>
          </p:cNvPr>
          <p:cNvSpPr txBox="1"/>
          <p:nvPr/>
        </p:nvSpPr>
        <p:spPr>
          <a:xfrm>
            <a:off x="292698" y="1233398"/>
            <a:ext cx="32317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ko-KR" altLang="en-US" sz="2000" dirty="0"/>
              <a:t>팀</a:t>
            </a:r>
            <a:r>
              <a:rPr lang="en-US" altLang="ko-KR" sz="2000" dirty="0"/>
              <a:t>/</a:t>
            </a:r>
            <a:r>
              <a:rPr lang="ko-KR" altLang="en-US" sz="2000" dirty="0"/>
              <a:t>선수 정보</a:t>
            </a:r>
          </a:p>
        </p:txBody>
      </p:sp>
    </p:spTree>
    <p:extLst>
      <p:ext uri="{BB962C8B-B14F-4D97-AF65-F5344CB8AC3E}">
        <p14:creationId xmlns:p14="http://schemas.microsoft.com/office/powerpoint/2010/main" val="4262247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701152" y="3365323"/>
            <a:ext cx="1223950" cy="33701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76200" dir="13500000" sy="23000" kx="1200000" algn="br" rotWithShape="0">
              <a:prstClr val="black">
                <a:alpha val="10000"/>
              </a:prstClr>
            </a:outerShdw>
          </a:effectLst>
        </p:spPr>
      </p:pic>
      <p:sp>
        <p:nvSpPr>
          <p:cNvPr id="36" name="Text Box 22"/>
          <p:cNvSpPr txBox="1">
            <a:spLocks noChangeArrowheads="1"/>
          </p:cNvSpPr>
          <p:nvPr/>
        </p:nvSpPr>
        <p:spPr bwMode="auto">
          <a:xfrm>
            <a:off x="141719" y="0"/>
            <a:ext cx="52578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ko-KR" altLang="en-US" sz="4000" baseline="-25000">
                <a:solidFill>
                  <a:schemeClr val="accent1">
                    <a:lumMod val="50000"/>
                  </a:schemeClr>
                </a:solidFill>
              </a:rPr>
              <a:t>목차</a:t>
            </a:r>
            <a:endParaRPr lang="en-US" sz="4000" baseline="-250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40A4C828-B04A-4C88-A242-161B76BC29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5533" y="804444"/>
            <a:ext cx="4749196" cy="5249111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766F4043-ACB7-49CC-BE53-543784E32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2B9F-D695-4224-97C8-E7A171F5AE3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47672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 Box 22"/>
          <p:cNvSpPr txBox="1">
            <a:spLocks noChangeArrowheads="1"/>
          </p:cNvSpPr>
          <p:nvPr/>
        </p:nvSpPr>
        <p:spPr bwMode="auto">
          <a:xfrm>
            <a:off x="141719" y="0"/>
            <a:ext cx="52578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342900" marR="0" lvl="0" indent="-342900" fontAlgn="auto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1" baseline="-250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defRPr>
            </a:lvl1pPr>
            <a:lvl2pPr marL="742950" indent="-28575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dirty="0"/>
              <a:t>5. </a:t>
            </a:r>
            <a:r>
              <a:rPr lang="ko-KR" altLang="en-US" dirty="0"/>
              <a:t>시스템 모듈 상세 설계</a:t>
            </a:r>
            <a:endParaRPr lang="en-US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7A881AB0-6BA1-4F62-B570-84FF1DDEB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2B9F-D695-4224-97C8-E7A171F5AE33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3B13009C-4E35-4871-8905-71DCD827884B}"/>
              </a:ext>
            </a:extLst>
          </p:cNvPr>
          <p:cNvSpPr txBox="1"/>
          <p:nvPr/>
        </p:nvSpPr>
        <p:spPr>
          <a:xfrm>
            <a:off x="284085" y="772357"/>
            <a:ext cx="36398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1. </a:t>
            </a:r>
            <a:r>
              <a:rPr lang="ko-KR" altLang="en-US" sz="2000" b="1" dirty="0"/>
              <a:t>데이터베이스 모듈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36DDC0FE-4B9B-44A0-8899-9792FDF679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8069" y="2688750"/>
            <a:ext cx="2000791" cy="165328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90A49A59-FD0B-4871-9E36-6B2B05B073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7234" y="871972"/>
            <a:ext cx="2421310" cy="112738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DECC9577-36A6-4DFF-B7F9-333F31837B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2697" y="37076"/>
            <a:ext cx="1738335" cy="2050659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xmlns="" id="{B16866B5-8618-4CFA-969F-36336635990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6848" y="2902534"/>
            <a:ext cx="2126164" cy="3383573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xmlns="" id="{0E8A5099-7F1A-4DED-A2E2-7259004671A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109" y="2765361"/>
            <a:ext cx="2095682" cy="365791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D1E8705C-D8D6-49C5-B522-507ABE433A30}"/>
              </a:ext>
            </a:extLst>
          </p:cNvPr>
          <p:cNvSpPr txBox="1"/>
          <p:nvPr/>
        </p:nvSpPr>
        <p:spPr>
          <a:xfrm>
            <a:off x="292698" y="1233398"/>
            <a:ext cx="32317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ko-KR" altLang="en-US" sz="2000" dirty="0"/>
              <a:t>리그 정보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xmlns="" id="{97BE7529-EF10-4DFA-8FD7-FAF15631BC92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5813012" y="3515393"/>
            <a:ext cx="1145057" cy="12413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055B2E87-1AD7-4817-B124-912F60976A7B}"/>
              </a:ext>
            </a:extLst>
          </p:cNvPr>
          <p:cNvSpPr txBox="1"/>
          <p:nvPr/>
        </p:nvSpPr>
        <p:spPr>
          <a:xfrm>
            <a:off x="6700390" y="3146061"/>
            <a:ext cx="329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C47F718A-6206-4615-8AD1-A9F0466EEEFA}"/>
              </a:ext>
            </a:extLst>
          </p:cNvPr>
          <p:cNvSpPr txBox="1"/>
          <p:nvPr/>
        </p:nvSpPr>
        <p:spPr>
          <a:xfrm>
            <a:off x="5813012" y="3265232"/>
            <a:ext cx="329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</a:t>
            </a:r>
            <a:endParaRPr lang="ko-KR" altLang="en-US" dirty="0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xmlns="" id="{8F7A2562-28DC-482C-B897-890B81FD7519}"/>
              </a:ext>
            </a:extLst>
          </p:cNvPr>
          <p:cNvCxnSpPr>
            <a:cxnSpLocks/>
            <a:stCxn id="16" idx="3"/>
            <a:endCxn id="15" idx="1"/>
          </p:cNvCxnSpPr>
          <p:nvPr/>
        </p:nvCxnSpPr>
        <p:spPr>
          <a:xfrm>
            <a:off x="2541791" y="4594320"/>
            <a:ext cx="1145057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DD3456F5-F394-461D-93B7-0A7465212164}"/>
              </a:ext>
            </a:extLst>
          </p:cNvPr>
          <p:cNvSpPr txBox="1"/>
          <p:nvPr/>
        </p:nvSpPr>
        <p:spPr>
          <a:xfrm>
            <a:off x="3377640" y="4224987"/>
            <a:ext cx="329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DD71C9C2-BFDA-47FD-B7E7-F24243323C77}"/>
              </a:ext>
            </a:extLst>
          </p:cNvPr>
          <p:cNvSpPr txBox="1"/>
          <p:nvPr/>
        </p:nvSpPr>
        <p:spPr>
          <a:xfrm>
            <a:off x="2541791" y="4224987"/>
            <a:ext cx="329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</a:t>
            </a:r>
            <a:endParaRPr lang="ko-KR" altLang="en-US" dirty="0"/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xmlns="" id="{8B6D87A0-395E-4CA9-9F61-0A3A679746E4}"/>
              </a:ext>
            </a:extLst>
          </p:cNvPr>
          <p:cNvCxnSpPr>
            <a:cxnSpLocks/>
            <a:stCxn id="11" idx="3"/>
            <a:endCxn id="6" idx="1"/>
          </p:cNvCxnSpPr>
          <p:nvPr/>
        </p:nvCxnSpPr>
        <p:spPr>
          <a:xfrm>
            <a:off x="6261032" y="1062406"/>
            <a:ext cx="896202" cy="37325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A67C4734-F5BC-4AC2-A818-6C05AEA419E0}"/>
              </a:ext>
            </a:extLst>
          </p:cNvPr>
          <p:cNvSpPr txBox="1"/>
          <p:nvPr/>
        </p:nvSpPr>
        <p:spPr>
          <a:xfrm>
            <a:off x="6352029" y="693073"/>
            <a:ext cx="329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24E01771-5076-4B9F-912C-63FD0B33A194}"/>
              </a:ext>
            </a:extLst>
          </p:cNvPr>
          <p:cNvSpPr txBox="1"/>
          <p:nvPr/>
        </p:nvSpPr>
        <p:spPr>
          <a:xfrm>
            <a:off x="6857282" y="987801"/>
            <a:ext cx="329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</a:t>
            </a:r>
            <a:endParaRPr lang="ko-KR" altLang="en-US" dirty="0"/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xmlns="" id="{23CEF5FF-98F6-426F-A9E8-D85A1D6417B7}"/>
              </a:ext>
            </a:extLst>
          </p:cNvPr>
          <p:cNvCxnSpPr>
            <a:cxnSpLocks/>
            <a:stCxn id="6" idx="2"/>
            <a:endCxn id="5" idx="0"/>
          </p:cNvCxnSpPr>
          <p:nvPr/>
        </p:nvCxnSpPr>
        <p:spPr>
          <a:xfrm flipH="1">
            <a:off x="7958465" y="1999354"/>
            <a:ext cx="409424" cy="68939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B4B0D291-C262-4374-9975-5075D0E26F77}"/>
              </a:ext>
            </a:extLst>
          </p:cNvPr>
          <p:cNvSpPr txBox="1"/>
          <p:nvPr/>
        </p:nvSpPr>
        <p:spPr>
          <a:xfrm>
            <a:off x="8009827" y="2360224"/>
            <a:ext cx="329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04F77861-E414-4C5C-9102-4715E728A710}"/>
              </a:ext>
            </a:extLst>
          </p:cNvPr>
          <p:cNvSpPr txBox="1"/>
          <p:nvPr/>
        </p:nvSpPr>
        <p:spPr>
          <a:xfrm>
            <a:off x="8367889" y="1963533"/>
            <a:ext cx="329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22008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 Box 22"/>
          <p:cNvSpPr txBox="1">
            <a:spLocks noChangeArrowheads="1"/>
          </p:cNvSpPr>
          <p:nvPr/>
        </p:nvSpPr>
        <p:spPr bwMode="auto">
          <a:xfrm>
            <a:off x="141719" y="0"/>
            <a:ext cx="52578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342900" marR="0" lvl="0" indent="-342900" fontAlgn="auto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1" baseline="-250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defRPr>
            </a:lvl1pPr>
            <a:lvl2pPr marL="742950" indent="-28575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dirty="0"/>
              <a:t>5. </a:t>
            </a:r>
            <a:r>
              <a:rPr lang="ko-KR" altLang="en-US" dirty="0"/>
              <a:t>시스템 모듈 상세 설계</a:t>
            </a:r>
            <a:endParaRPr lang="en-US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7A881AB0-6BA1-4F62-B570-84FF1DDEB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2B9F-D695-4224-97C8-E7A171F5AE33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3B13009C-4E35-4871-8905-71DCD827884B}"/>
              </a:ext>
            </a:extLst>
          </p:cNvPr>
          <p:cNvSpPr txBox="1"/>
          <p:nvPr/>
        </p:nvSpPr>
        <p:spPr>
          <a:xfrm>
            <a:off x="284085" y="772357"/>
            <a:ext cx="36398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1. </a:t>
            </a:r>
            <a:r>
              <a:rPr lang="ko-KR" altLang="en-US" sz="2000" b="1" dirty="0"/>
              <a:t>데이터베이스 모듈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xmlns="" id="{8128BCDD-8B57-479E-8871-AD766A1F43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485" y="2692939"/>
            <a:ext cx="2126164" cy="3383573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xmlns="" id="{57D85EBA-5E7C-4669-A9E0-CF3B7F48E0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2464" y="3586341"/>
            <a:ext cx="2187059" cy="1082134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xmlns="" id="{2BBD1FB3-B883-4FA2-8D10-BE1B95AD96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6392" y="3515304"/>
            <a:ext cx="2187059" cy="112738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F3504D33-ACB0-4B81-A49B-CE9CBABFFB37}"/>
              </a:ext>
            </a:extLst>
          </p:cNvPr>
          <p:cNvSpPr txBox="1"/>
          <p:nvPr/>
        </p:nvSpPr>
        <p:spPr>
          <a:xfrm>
            <a:off x="292698" y="1233398"/>
            <a:ext cx="32317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ko-KR" altLang="en-US" sz="2000" dirty="0"/>
              <a:t>구장 정보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xmlns="" id="{1AAAFE4C-C7EE-48A7-ABCA-5943FE84A8AE}"/>
              </a:ext>
            </a:extLst>
          </p:cNvPr>
          <p:cNvCxnSpPr>
            <a:cxnSpLocks/>
            <a:stCxn id="22" idx="3"/>
            <a:endCxn id="24" idx="1"/>
          </p:cNvCxnSpPr>
          <p:nvPr/>
        </p:nvCxnSpPr>
        <p:spPr>
          <a:xfrm flipV="1">
            <a:off x="6079523" y="4078995"/>
            <a:ext cx="1036869" cy="4841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DED2A084-FB12-4219-AE29-73DA5A80A554}"/>
              </a:ext>
            </a:extLst>
          </p:cNvPr>
          <p:cNvSpPr txBox="1"/>
          <p:nvPr/>
        </p:nvSpPr>
        <p:spPr>
          <a:xfrm>
            <a:off x="6069413" y="3742136"/>
            <a:ext cx="329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C7C92FC4-39B6-4D6A-8303-06EE799D0E74}"/>
              </a:ext>
            </a:extLst>
          </p:cNvPr>
          <p:cNvSpPr txBox="1"/>
          <p:nvPr/>
        </p:nvSpPr>
        <p:spPr>
          <a:xfrm>
            <a:off x="6835792" y="3742136"/>
            <a:ext cx="329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</a:t>
            </a:r>
            <a:endParaRPr lang="ko-KR" altLang="en-US" dirty="0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xmlns="" id="{B3D130EB-4A22-4D80-88F9-CD1996BC6589}"/>
              </a:ext>
            </a:extLst>
          </p:cNvPr>
          <p:cNvCxnSpPr>
            <a:cxnSpLocks/>
            <a:stCxn id="12" idx="3"/>
            <a:endCxn id="22" idx="1"/>
          </p:cNvCxnSpPr>
          <p:nvPr/>
        </p:nvCxnSpPr>
        <p:spPr>
          <a:xfrm flipV="1">
            <a:off x="2971649" y="4127408"/>
            <a:ext cx="920815" cy="25731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84787933-8E05-4C2E-BBE2-9B96EEC138FB}"/>
              </a:ext>
            </a:extLst>
          </p:cNvPr>
          <p:cNvSpPr txBox="1"/>
          <p:nvPr/>
        </p:nvSpPr>
        <p:spPr>
          <a:xfrm>
            <a:off x="3616307" y="3758076"/>
            <a:ext cx="329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92A185C3-8BE5-4C75-9C2F-EEECA3A0A0A3}"/>
              </a:ext>
            </a:extLst>
          </p:cNvPr>
          <p:cNvSpPr txBox="1"/>
          <p:nvPr/>
        </p:nvSpPr>
        <p:spPr>
          <a:xfrm>
            <a:off x="2949199" y="3972603"/>
            <a:ext cx="303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56019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 Box 22"/>
          <p:cNvSpPr txBox="1">
            <a:spLocks noChangeArrowheads="1"/>
          </p:cNvSpPr>
          <p:nvPr/>
        </p:nvSpPr>
        <p:spPr bwMode="auto">
          <a:xfrm>
            <a:off x="141719" y="0"/>
            <a:ext cx="52578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342900" marR="0" lvl="0" indent="-342900" fontAlgn="auto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1" baseline="-250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defRPr>
            </a:lvl1pPr>
            <a:lvl2pPr marL="742950" indent="-28575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dirty="0"/>
              <a:t>5. </a:t>
            </a:r>
            <a:r>
              <a:rPr lang="ko-KR" altLang="en-US" dirty="0"/>
              <a:t>시스템 모듈 상세 설계</a:t>
            </a:r>
            <a:endParaRPr lang="en-US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7A881AB0-6BA1-4F62-B570-84FF1DDEB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2B9F-D695-4224-97C8-E7A171F5AE33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3B13009C-4E35-4871-8905-71DCD827884B}"/>
              </a:ext>
            </a:extLst>
          </p:cNvPr>
          <p:cNvSpPr txBox="1"/>
          <p:nvPr/>
        </p:nvSpPr>
        <p:spPr>
          <a:xfrm>
            <a:off x="284085" y="772357"/>
            <a:ext cx="36398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1. </a:t>
            </a:r>
            <a:r>
              <a:rPr lang="ko-KR" altLang="en-US" sz="2000" b="1" dirty="0"/>
              <a:t>데이터베이스 모듈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DECC9577-36A6-4DFF-B7F9-333F31837B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6601" y="396290"/>
            <a:ext cx="1738335" cy="2050659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xmlns="" id="{65E2216D-5347-41BD-A132-056E8A610F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0445" y="45427"/>
            <a:ext cx="2126164" cy="3383573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xmlns="" id="{E2B20D85-2136-48BB-816D-6CCCE37409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0036" y="2170169"/>
            <a:ext cx="2095682" cy="3657917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xmlns="" id="{EBD28824-60D0-4D9E-A9BF-32ACDF24E2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85676" y="3602114"/>
            <a:ext cx="2207091" cy="320592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xmlns="" id="{0449F2EE-3910-484F-B521-6A7544C4A05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315" y="1672360"/>
            <a:ext cx="2118682" cy="441328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E8F31936-E705-4F3D-AEB5-88BFD410649C}"/>
              </a:ext>
            </a:extLst>
          </p:cNvPr>
          <p:cNvSpPr txBox="1"/>
          <p:nvPr/>
        </p:nvSpPr>
        <p:spPr>
          <a:xfrm>
            <a:off x="292698" y="1233398"/>
            <a:ext cx="32317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ko-KR" altLang="en-US" sz="2000" dirty="0"/>
              <a:t>경기 정보</a:t>
            </a: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xmlns="" id="{70185E5A-9B41-467B-B542-9A9695400643}"/>
              </a:ext>
            </a:extLst>
          </p:cNvPr>
          <p:cNvCxnSpPr>
            <a:cxnSpLocks/>
          </p:cNvCxnSpPr>
          <p:nvPr/>
        </p:nvCxnSpPr>
        <p:spPr>
          <a:xfrm flipV="1">
            <a:off x="4962055" y="2843239"/>
            <a:ext cx="2508009" cy="50572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ED33F37B-C004-4E2F-8CE0-221C0B792292}"/>
              </a:ext>
            </a:extLst>
          </p:cNvPr>
          <p:cNvSpPr txBox="1"/>
          <p:nvPr/>
        </p:nvSpPr>
        <p:spPr>
          <a:xfrm>
            <a:off x="7151828" y="2833169"/>
            <a:ext cx="329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22D46A3B-40A2-4939-8628-3BDE8635CA3C}"/>
              </a:ext>
            </a:extLst>
          </p:cNvPr>
          <p:cNvSpPr txBox="1"/>
          <p:nvPr/>
        </p:nvSpPr>
        <p:spPr>
          <a:xfrm>
            <a:off x="5036139" y="2887294"/>
            <a:ext cx="329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</a:t>
            </a:r>
            <a:endParaRPr lang="ko-KR" altLang="en-US" dirty="0"/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xmlns="" id="{1DA35B7A-7837-473F-92E2-3CC8240F18D0}"/>
              </a:ext>
            </a:extLst>
          </p:cNvPr>
          <p:cNvCxnSpPr>
            <a:cxnSpLocks/>
            <a:stCxn id="16" idx="0"/>
            <a:endCxn id="11" idx="1"/>
          </p:cNvCxnSpPr>
          <p:nvPr/>
        </p:nvCxnSpPr>
        <p:spPr>
          <a:xfrm flipV="1">
            <a:off x="3947877" y="1421620"/>
            <a:ext cx="1178724" cy="74854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B7C43F5F-FF1D-4183-87C3-136053FCD213}"/>
              </a:ext>
            </a:extLst>
          </p:cNvPr>
          <p:cNvSpPr txBox="1"/>
          <p:nvPr/>
        </p:nvSpPr>
        <p:spPr>
          <a:xfrm>
            <a:off x="4797509" y="1105761"/>
            <a:ext cx="329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3E1E0AB3-2F87-44F0-92D6-385495778602}"/>
              </a:ext>
            </a:extLst>
          </p:cNvPr>
          <p:cNvSpPr txBox="1"/>
          <p:nvPr/>
        </p:nvSpPr>
        <p:spPr>
          <a:xfrm>
            <a:off x="3724692" y="1780207"/>
            <a:ext cx="329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</a:t>
            </a:r>
            <a:endParaRPr lang="ko-KR" altLang="en-US" dirty="0"/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xmlns="" id="{95982A8D-4D3E-44CB-A234-12536C058083}"/>
              </a:ext>
            </a:extLst>
          </p:cNvPr>
          <p:cNvCxnSpPr>
            <a:cxnSpLocks/>
            <a:stCxn id="16" idx="3"/>
            <a:endCxn id="17" idx="1"/>
          </p:cNvCxnSpPr>
          <p:nvPr/>
        </p:nvCxnSpPr>
        <p:spPr>
          <a:xfrm>
            <a:off x="4995718" y="3999128"/>
            <a:ext cx="1689958" cy="120594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3937DEF3-FB57-4461-B0FB-C66DDEF130A8}"/>
              </a:ext>
            </a:extLst>
          </p:cNvPr>
          <p:cNvSpPr txBox="1"/>
          <p:nvPr/>
        </p:nvSpPr>
        <p:spPr>
          <a:xfrm>
            <a:off x="4995718" y="4137195"/>
            <a:ext cx="329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26C5FCFB-B163-4DED-917C-7A0E957BF788}"/>
              </a:ext>
            </a:extLst>
          </p:cNvPr>
          <p:cNvSpPr txBox="1"/>
          <p:nvPr/>
        </p:nvSpPr>
        <p:spPr>
          <a:xfrm>
            <a:off x="6356584" y="4727445"/>
            <a:ext cx="329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</a:t>
            </a:r>
            <a:endParaRPr lang="ko-KR" altLang="en-US" dirty="0"/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xmlns="" id="{60AE86AB-A3AF-4663-840B-E135049029DB}"/>
              </a:ext>
            </a:extLst>
          </p:cNvPr>
          <p:cNvCxnSpPr>
            <a:cxnSpLocks/>
            <a:stCxn id="18" idx="3"/>
            <a:endCxn id="16" idx="1"/>
          </p:cNvCxnSpPr>
          <p:nvPr/>
        </p:nvCxnSpPr>
        <p:spPr>
          <a:xfrm>
            <a:off x="2162997" y="3879002"/>
            <a:ext cx="737039" cy="12012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672A2DD9-5CDC-473E-9616-9E99CB280D2B}"/>
              </a:ext>
            </a:extLst>
          </p:cNvPr>
          <p:cNvSpPr txBox="1"/>
          <p:nvPr/>
        </p:nvSpPr>
        <p:spPr>
          <a:xfrm>
            <a:off x="2656806" y="3952529"/>
            <a:ext cx="329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0CBD19C6-871D-4E5A-9E53-27F599C7E9BE}"/>
              </a:ext>
            </a:extLst>
          </p:cNvPr>
          <p:cNvSpPr txBox="1"/>
          <p:nvPr/>
        </p:nvSpPr>
        <p:spPr>
          <a:xfrm>
            <a:off x="2077135" y="3879001"/>
            <a:ext cx="329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</a:t>
            </a:r>
            <a:endParaRPr lang="ko-KR" altLang="en-US" dirty="0"/>
          </a:p>
        </p:txBody>
      </p:sp>
      <p:pic>
        <p:nvPicPr>
          <p:cNvPr id="47" name="그림 46">
            <a:extLst>
              <a:ext uri="{FF2B5EF4-FFF2-40B4-BE49-F238E27FC236}">
                <a16:creationId xmlns:a16="http://schemas.microsoft.com/office/drawing/2014/main" xmlns="" id="{14ABE2F6-7531-4DED-90A9-A2F97FBA1D5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25304" y="6077085"/>
            <a:ext cx="1256960" cy="739389"/>
          </a:xfrm>
          <a:prstGeom prst="rect">
            <a:avLst/>
          </a:prstGeom>
        </p:spPr>
      </p:pic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xmlns="" id="{67129E18-33DA-4A92-B68C-3C26383FFF2F}"/>
              </a:ext>
            </a:extLst>
          </p:cNvPr>
          <p:cNvCxnSpPr>
            <a:cxnSpLocks/>
            <a:stCxn id="18" idx="2"/>
            <a:endCxn id="47" idx="1"/>
          </p:cNvCxnSpPr>
          <p:nvPr/>
        </p:nvCxnSpPr>
        <p:spPr>
          <a:xfrm>
            <a:off x="1103656" y="6085643"/>
            <a:ext cx="2321648" cy="36113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16EA9510-B4C1-4C46-A73F-617789AC4AFB}"/>
              </a:ext>
            </a:extLst>
          </p:cNvPr>
          <p:cNvSpPr txBox="1"/>
          <p:nvPr/>
        </p:nvSpPr>
        <p:spPr>
          <a:xfrm>
            <a:off x="939110" y="6124495"/>
            <a:ext cx="329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65C9C577-5D29-4498-84D7-19C69BD36B3D}"/>
              </a:ext>
            </a:extLst>
          </p:cNvPr>
          <p:cNvSpPr txBox="1"/>
          <p:nvPr/>
        </p:nvSpPr>
        <p:spPr>
          <a:xfrm>
            <a:off x="3096212" y="6438702"/>
            <a:ext cx="329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</a:t>
            </a:r>
            <a:endParaRPr lang="ko-KR" altLang="en-US" dirty="0"/>
          </a:p>
        </p:txBody>
      </p: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xmlns="" id="{337BB1D0-FD5D-48E8-8CA2-0694145CE851}"/>
              </a:ext>
            </a:extLst>
          </p:cNvPr>
          <p:cNvCxnSpPr>
            <a:cxnSpLocks/>
            <a:stCxn id="47" idx="3"/>
          </p:cNvCxnSpPr>
          <p:nvPr/>
        </p:nvCxnSpPr>
        <p:spPr>
          <a:xfrm flipV="1">
            <a:off x="4682264" y="5752240"/>
            <a:ext cx="2009820" cy="6945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BBCF8009-4B63-4811-8731-8B7501AB0CED}"/>
              </a:ext>
            </a:extLst>
          </p:cNvPr>
          <p:cNvSpPr txBox="1"/>
          <p:nvPr/>
        </p:nvSpPr>
        <p:spPr>
          <a:xfrm>
            <a:off x="6378630" y="5755163"/>
            <a:ext cx="329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A1A991D0-D263-4A6B-B1A6-D4DE56E7FDD9}"/>
              </a:ext>
            </a:extLst>
          </p:cNvPr>
          <p:cNvSpPr txBox="1"/>
          <p:nvPr/>
        </p:nvSpPr>
        <p:spPr>
          <a:xfrm>
            <a:off x="4666626" y="6438702"/>
            <a:ext cx="329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446609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 Box 22"/>
          <p:cNvSpPr txBox="1">
            <a:spLocks noChangeArrowheads="1"/>
          </p:cNvSpPr>
          <p:nvPr/>
        </p:nvSpPr>
        <p:spPr bwMode="auto">
          <a:xfrm>
            <a:off x="141719" y="0"/>
            <a:ext cx="52578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342900" marR="0" lvl="0" indent="-342900" fontAlgn="auto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1" baseline="-250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defRPr>
            </a:lvl1pPr>
            <a:lvl2pPr marL="742950" indent="-28575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dirty="0"/>
              <a:t>5. </a:t>
            </a:r>
            <a:r>
              <a:rPr lang="ko-KR" altLang="en-US" dirty="0"/>
              <a:t>시스템 모듈 상세 설계</a:t>
            </a:r>
            <a:endParaRPr lang="en-US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7A881AB0-6BA1-4F62-B570-84FF1DDEB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2B9F-D695-4224-97C8-E7A171F5AE33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3B13009C-4E35-4871-8905-71DCD827884B}"/>
              </a:ext>
            </a:extLst>
          </p:cNvPr>
          <p:cNvSpPr txBox="1"/>
          <p:nvPr/>
        </p:nvSpPr>
        <p:spPr>
          <a:xfrm>
            <a:off x="284085" y="772357"/>
            <a:ext cx="36398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1. </a:t>
            </a:r>
            <a:r>
              <a:rPr lang="ko-KR" altLang="en-US" sz="2000" b="1" dirty="0"/>
              <a:t>데이터베이스 모듈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5B1EABB4-5257-4D21-BBF8-F35D5F469D13}"/>
              </a:ext>
            </a:extLst>
          </p:cNvPr>
          <p:cNvSpPr txBox="1"/>
          <p:nvPr/>
        </p:nvSpPr>
        <p:spPr>
          <a:xfrm>
            <a:off x="292698" y="1233398"/>
            <a:ext cx="32317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ko-KR" altLang="en-US" sz="2000" dirty="0"/>
              <a:t>기록 정보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A1D08AE5-D7ED-4AEC-8B3C-A23E57495E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680" y="2703899"/>
            <a:ext cx="2460218" cy="338174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A9E50A00-DBE1-4123-A17E-10DA69C679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1118" y="1226444"/>
            <a:ext cx="1931342" cy="549503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E7B6A7A8-3055-4B16-AE0B-5F82BCF1FD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5925" y="1283904"/>
            <a:ext cx="1908341" cy="5437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0205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 Box 22"/>
          <p:cNvSpPr txBox="1">
            <a:spLocks noChangeArrowheads="1"/>
          </p:cNvSpPr>
          <p:nvPr/>
        </p:nvSpPr>
        <p:spPr bwMode="auto">
          <a:xfrm>
            <a:off x="141719" y="0"/>
            <a:ext cx="52578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342900" marR="0" lvl="0" indent="-342900" fontAlgn="auto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1" baseline="-250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defRPr>
            </a:lvl1pPr>
            <a:lvl2pPr marL="742950" indent="-28575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dirty="0"/>
              <a:t>5. </a:t>
            </a:r>
            <a:r>
              <a:rPr lang="ko-KR" altLang="en-US" dirty="0"/>
              <a:t>시스템 모듈 상세 설계</a:t>
            </a:r>
            <a:endParaRPr lang="en-US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7A881AB0-6BA1-4F62-B570-84FF1DDEB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2B9F-D695-4224-97C8-E7A171F5AE33}" type="slidenum">
              <a:rPr lang="ko-KR" altLang="en-US" smtClean="0"/>
              <a:t>24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3B13009C-4E35-4871-8905-71DCD827884B}"/>
              </a:ext>
            </a:extLst>
          </p:cNvPr>
          <p:cNvSpPr txBox="1"/>
          <p:nvPr/>
        </p:nvSpPr>
        <p:spPr>
          <a:xfrm>
            <a:off x="284085" y="772357"/>
            <a:ext cx="36398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1. </a:t>
            </a:r>
            <a:r>
              <a:rPr lang="ko-KR" altLang="en-US" sz="2000" b="1" dirty="0"/>
              <a:t>데이터베이스 모듈</a:t>
            </a: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xmlns="" id="{9C9813FA-E26E-46F8-81F3-C3A2F80D85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2309" y="1045015"/>
            <a:ext cx="2187059" cy="1097818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xmlns="" id="{63B899A9-3E1E-41FE-AEF4-BB2358B7F9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7654" y="1172467"/>
            <a:ext cx="2171348" cy="1127381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xmlns="" id="{766FC2A9-B16E-4A52-827C-C160000F1C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5448" y="2561263"/>
            <a:ext cx="2149026" cy="379508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5B1EABB4-5257-4D21-BBF8-F35D5F469D13}"/>
              </a:ext>
            </a:extLst>
          </p:cNvPr>
          <p:cNvSpPr txBox="1"/>
          <p:nvPr/>
        </p:nvSpPr>
        <p:spPr>
          <a:xfrm>
            <a:off x="292698" y="1233398"/>
            <a:ext cx="32317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ko-KR" altLang="en-US" sz="2000" dirty="0"/>
              <a:t>기타 정보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A2846E05-F5D2-47B4-941E-B635688D55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51583" y="3540003"/>
            <a:ext cx="2457450" cy="130492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xmlns="" id="{DFFDE8ED-2697-46C6-8DFC-AC7997C1814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21696" y="5231048"/>
            <a:ext cx="2638425" cy="114300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xmlns="" id="{7C609FDE-4E67-4C05-B682-E18D9021034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5556" y="2015461"/>
            <a:ext cx="2981325" cy="4543425"/>
          </a:xfrm>
          <a:prstGeom prst="rect">
            <a:avLst/>
          </a:prstGeom>
        </p:spPr>
      </p:pic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xmlns="" id="{DAF31414-7013-4831-8AAE-1835DC73F38B}"/>
              </a:ext>
            </a:extLst>
          </p:cNvPr>
          <p:cNvCxnSpPr>
            <a:cxnSpLocks/>
            <a:stCxn id="23" idx="2"/>
            <a:endCxn id="27" idx="1"/>
          </p:cNvCxnSpPr>
          <p:nvPr/>
        </p:nvCxnSpPr>
        <p:spPr>
          <a:xfrm>
            <a:off x="5195839" y="2142833"/>
            <a:ext cx="1869609" cy="231597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131A0C53-2AF8-4480-A197-78F14BA056C5}"/>
              </a:ext>
            </a:extLst>
          </p:cNvPr>
          <p:cNvSpPr txBox="1"/>
          <p:nvPr/>
        </p:nvSpPr>
        <p:spPr>
          <a:xfrm>
            <a:off x="6743736" y="4350891"/>
            <a:ext cx="329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F2D9DA00-148A-45F3-8C4E-C57AE9D2EAF9}"/>
              </a:ext>
            </a:extLst>
          </p:cNvPr>
          <p:cNvSpPr txBox="1"/>
          <p:nvPr/>
        </p:nvSpPr>
        <p:spPr>
          <a:xfrm>
            <a:off x="4871161" y="2137264"/>
            <a:ext cx="329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</a:t>
            </a:r>
            <a:endParaRPr lang="ko-KR" altLang="en-US" dirty="0"/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xmlns="" id="{F7600AA8-CF62-4E20-ABC7-4CCCB4A93065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3214229" y="2684690"/>
            <a:ext cx="1766079" cy="85531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8C2A9B60-B38C-41A7-A235-AEDA8FFBBB92}"/>
              </a:ext>
            </a:extLst>
          </p:cNvPr>
          <p:cNvSpPr txBox="1"/>
          <p:nvPr/>
        </p:nvSpPr>
        <p:spPr>
          <a:xfrm>
            <a:off x="3214229" y="2363891"/>
            <a:ext cx="329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7CCE2300-B990-4CA3-82DC-BD6BC9E042E9}"/>
              </a:ext>
            </a:extLst>
          </p:cNvPr>
          <p:cNvSpPr txBox="1"/>
          <p:nvPr/>
        </p:nvSpPr>
        <p:spPr>
          <a:xfrm>
            <a:off x="4914877" y="3179731"/>
            <a:ext cx="329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4820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 Box 22"/>
          <p:cNvSpPr txBox="1">
            <a:spLocks noChangeArrowheads="1"/>
          </p:cNvSpPr>
          <p:nvPr/>
        </p:nvSpPr>
        <p:spPr bwMode="auto">
          <a:xfrm>
            <a:off x="141719" y="0"/>
            <a:ext cx="52578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342900" marR="0" lvl="0" indent="-342900" fontAlgn="auto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1" baseline="-250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defRPr>
            </a:lvl1pPr>
            <a:lvl2pPr marL="742950" indent="-28575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dirty="0"/>
              <a:t>5. </a:t>
            </a:r>
            <a:r>
              <a:rPr lang="ko-KR" altLang="en-US" dirty="0"/>
              <a:t>시스템 모듈 상세 설계</a:t>
            </a:r>
            <a:endParaRPr lang="en-US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7A881AB0-6BA1-4F62-B570-84FF1DDEB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2B9F-D695-4224-97C8-E7A171F5AE33}" type="slidenum">
              <a:rPr lang="ko-KR" altLang="en-US" smtClean="0"/>
              <a:t>25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3B13009C-4E35-4871-8905-71DCD827884B}"/>
              </a:ext>
            </a:extLst>
          </p:cNvPr>
          <p:cNvSpPr txBox="1"/>
          <p:nvPr/>
        </p:nvSpPr>
        <p:spPr>
          <a:xfrm>
            <a:off x="284085" y="772357"/>
            <a:ext cx="36398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1. </a:t>
            </a:r>
            <a:r>
              <a:rPr lang="ko-KR" altLang="en-US" sz="2000" b="1" dirty="0"/>
              <a:t>데이터베이스 모듈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68A867D9-D079-4AFB-BEA4-BD018623B2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4936" y="1605777"/>
            <a:ext cx="2629267" cy="263879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016A1C59-6316-46C8-9291-3FD4878B52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087" y="1847398"/>
            <a:ext cx="2419688" cy="146705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51CD1F26-DD7F-4FA0-84F6-B97B7D39DA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113" y="4312790"/>
            <a:ext cx="2219635" cy="114316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xmlns="" id="{6755A036-7D6B-4003-88A5-005D401B16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3640" y="4577378"/>
            <a:ext cx="2772162" cy="207674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xmlns="" id="{0A558D44-BE9F-4BF7-A573-729113081CF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1887" y="972412"/>
            <a:ext cx="2343477" cy="2848373"/>
          </a:xfrm>
          <a:prstGeom prst="rect">
            <a:avLst/>
          </a:prstGeom>
        </p:spPr>
      </p:pic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xmlns="" id="{01F49801-1EC0-4A27-87C3-EA84017C87A0}"/>
              </a:ext>
            </a:extLst>
          </p:cNvPr>
          <p:cNvCxnSpPr>
            <a:stCxn id="16" idx="3"/>
            <a:endCxn id="5" idx="1"/>
          </p:cNvCxnSpPr>
          <p:nvPr/>
        </p:nvCxnSpPr>
        <p:spPr>
          <a:xfrm>
            <a:off x="6125364" y="2396599"/>
            <a:ext cx="739572" cy="52857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ABB8D79B-B2B5-4AFA-96B9-58588844D8DA}"/>
              </a:ext>
            </a:extLst>
          </p:cNvPr>
          <p:cNvSpPr txBox="1"/>
          <p:nvPr/>
        </p:nvSpPr>
        <p:spPr>
          <a:xfrm>
            <a:off x="6078880" y="2095130"/>
            <a:ext cx="329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5467E774-642E-46DB-9AF9-21A554208102}"/>
              </a:ext>
            </a:extLst>
          </p:cNvPr>
          <p:cNvSpPr txBox="1"/>
          <p:nvPr/>
        </p:nvSpPr>
        <p:spPr>
          <a:xfrm>
            <a:off x="6612021" y="2515251"/>
            <a:ext cx="329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</a:t>
            </a:r>
            <a:endParaRPr lang="ko-KR" altLang="en-US" dirty="0"/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xmlns="" id="{E5A40994-3BB6-4877-B9C6-342CC200B3AC}"/>
              </a:ext>
            </a:extLst>
          </p:cNvPr>
          <p:cNvCxnSpPr>
            <a:cxnSpLocks/>
            <a:stCxn id="8" idx="3"/>
            <a:endCxn id="16" idx="1"/>
          </p:cNvCxnSpPr>
          <p:nvPr/>
        </p:nvCxnSpPr>
        <p:spPr>
          <a:xfrm flipV="1">
            <a:off x="2732775" y="2396599"/>
            <a:ext cx="1049112" cy="18432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32FE8E6B-BE9B-484F-9F07-B728E0C7ADCC}"/>
              </a:ext>
            </a:extLst>
          </p:cNvPr>
          <p:cNvSpPr txBox="1"/>
          <p:nvPr/>
        </p:nvSpPr>
        <p:spPr>
          <a:xfrm>
            <a:off x="2696634" y="2198236"/>
            <a:ext cx="329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851AC4EB-A08C-4898-A819-2227FD06B115}"/>
              </a:ext>
            </a:extLst>
          </p:cNvPr>
          <p:cNvSpPr txBox="1"/>
          <p:nvPr/>
        </p:nvSpPr>
        <p:spPr>
          <a:xfrm>
            <a:off x="3483184" y="2032638"/>
            <a:ext cx="329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</a:t>
            </a:r>
            <a:endParaRPr lang="ko-KR" altLang="en-US" dirty="0"/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xmlns="" id="{029DD06B-B250-4B11-B7E7-59E2D9797B26}"/>
              </a:ext>
            </a:extLst>
          </p:cNvPr>
          <p:cNvCxnSpPr>
            <a:cxnSpLocks/>
            <a:stCxn id="10" idx="0"/>
            <a:endCxn id="8" idx="2"/>
          </p:cNvCxnSpPr>
          <p:nvPr/>
        </p:nvCxnSpPr>
        <p:spPr>
          <a:xfrm flipV="1">
            <a:off x="1522931" y="3314453"/>
            <a:ext cx="0" cy="99833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E8AAAE82-66BA-4307-9AC1-2746948943C8}"/>
              </a:ext>
            </a:extLst>
          </p:cNvPr>
          <p:cNvSpPr txBox="1"/>
          <p:nvPr/>
        </p:nvSpPr>
        <p:spPr>
          <a:xfrm>
            <a:off x="1506101" y="3259623"/>
            <a:ext cx="329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2922BB97-5734-409E-BDFD-552167D2E769}"/>
              </a:ext>
            </a:extLst>
          </p:cNvPr>
          <p:cNvSpPr txBox="1"/>
          <p:nvPr/>
        </p:nvSpPr>
        <p:spPr>
          <a:xfrm>
            <a:off x="1511696" y="3988197"/>
            <a:ext cx="329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</a:t>
            </a:r>
            <a:endParaRPr lang="ko-KR" altLang="en-US" dirty="0"/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xmlns="" id="{9FBA96F1-541E-4560-9046-BCBD5468F8D3}"/>
              </a:ext>
            </a:extLst>
          </p:cNvPr>
          <p:cNvCxnSpPr>
            <a:cxnSpLocks/>
            <a:stCxn id="13" idx="1"/>
            <a:endCxn id="10" idx="3"/>
          </p:cNvCxnSpPr>
          <p:nvPr/>
        </p:nvCxnSpPr>
        <p:spPr>
          <a:xfrm flipH="1" flipV="1">
            <a:off x="2632748" y="4884370"/>
            <a:ext cx="1220892" cy="73137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1FC3B7AD-A872-43CE-AA4F-6E3B15250E2B}"/>
              </a:ext>
            </a:extLst>
          </p:cNvPr>
          <p:cNvSpPr txBox="1"/>
          <p:nvPr/>
        </p:nvSpPr>
        <p:spPr>
          <a:xfrm>
            <a:off x="3614506" y="5158575"/>
            <a:ext cx="329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69F7D462-C28D-40EE-A99E-FF6E117185D1}"/>
              </a:ext>
            </a:extLst>
          </p:cNvPr>
          <p:cNvSpPr txBox="1"/>
          <p:nvPr/>
        </p:nvSpPr>
        <p:spPr>
          <a:xfrm>
            <a:off x="2593811" y="4577378"/>
            <a:ext cx="329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</a:t>
            </a:r>
            <a:endParaRPr lang="ko-KR" alt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409DC086-2359-40CB-96E5-6FB67B31D3E4}"/>
              </a:ext>
            </a:extLst>
          </p:cNvPr>
          <p:cNvSpPr txBox="1"/>
          <p:nvPr/>
        </p:nvSpPr>
        <p:spPr>
          <a:xfrm>
            <a:off x="292698" y="1233398"/>
            <a:ext cx="32317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ko-KR" altLang="en-US" sz="2000" dirty="0"/>
              <a:t>관리자 정보</a:t>
            </a:r>
          </a:p>
        </p:txBody>
      </p:sp>
    </p:spTree>
    <p:extLst>
      <p:ext uri="{BB962C8B-B14F-4D97-AF65-F5344CB8AC3E}">
        <p14:creationId xmlns:p14="http://schemas.microsoft.com/office/powerpoint/2010/main" val="2508185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 Box 22"/>
          <p:cNvSpPr txBox="1">
            <a:spLocks noChangeArrowheads="1"/>
          </p:cNvSpPr>
          <p:nvPr/>
        </p:nvSpPr>
        <p:spPr bwMode="auto">
          <a:xfrm>
            <a:off x="141719" y="0"/>
            <a:ext cx="52578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342900" marR="0" lvl="0" indent="-342900" fontAlgn="auto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1" baseline="-250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defRPr>
            </a:lvl1pPr>
            <a:lvl2pPr marL="742950" indent="-28575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dirty="0"/>
              <a:t>5. </a:t>
            </a:r>
            <a:r>
              <a:rPr lang="ko-KR" altLang="en-US" dirty="0"/>
              <a:t>시스템 모듈 상세 설계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3B13009C-4E35-4871-8905-71DCD827884B}"/>
              </a:ext>
            </a:extLst>
          </p:cNvPr>
          <p:cNvSpPr txBox="1"/>
          <p:nvPr/>
        </p:nvSpPr>
        <p:spPr>
          <a:xfrm>
            <a:off x="284085" y="772357"/>
            <a:ext cx="36398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2. </a:t>
            </a:r>
            <a:r>
              <a:rPr lang="ko-KR" altLang="en-US" sz="2000" b="1" dirty="0"/>
              <a:t>소스 모듈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409DC086-2359-40CB-96E5-6FB67B31D3E4}"/>
              </a:ext>
            </a:extLst>
          </p:cNvPr>
          <p:cNvSpPr txBox="1"/>
          <p:nvPr/>
        </p:nvSpPr>
        <p:spPr>
          <a:xfrm>
            <a:off x="292698" y="1233398"/>
            <a:ext cx="32317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ko-KR" altLang="en-US" sz="2000" dirty="0"/>
              <a:t>관리자 정보</a:t>
            </a:r>
          </a:p>
        </p:txBody>
      </p:sp>
    </p:spTree>
    <p:extLst>
      <p:ext uri="{BB962C8B-B14F-4D97-AF65-F5344CB8AC3E}">
        <p14:creationId xmlns:p14="http://schemas.microsoft.com/office/powerpoint/2010/main" val="7790536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Box 22"/>
          <p:cNvSpPr txBox="1">
            <a:spLocks noChangeArrowheads="1"/>
          </p:cNvSpPr>
          <p:nvPr/>
        </p:nvSpPr>
        <p:spPr bwMode="auto">
          <a:xfrm>
            <a:off x="141719" y="0"/>
            <a:ext cx="52578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342900" marR="0" lvl="0" indent="-342900" fontAlgn="auto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1" baseline="-250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defRPr>
            </a:lvl1pPr>
            <a:lvl2pPr marL="742950" indent="-28575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altLang="ko-KR" dirty="0"/>
              <a:t>6.</a:t>
            </a:r>
            <a:r>
              <a:rPr lang="ko-KR" altLang="en-US" dirty="0"/>
              <a:t> 개발 환경 및 개발 방법</a:t>
            </a:r>
            <a:endParaRPr lang="en-US" dirty="0"/>
          </a:p>
        </p:txBody>
      </p:sp>
      <p:graphicFrame>
        <p:nvGraphicFramePr>
          <p:cNvPr id="17" name="Group 3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08875247"/>
              </p:ext>
            </p:extLst>
          </p:nvPr>
        </p:nvGraphicFramePr>
        <p:xfrm>
          <a:off x="141719" y="1337691"/>
          <a:ext cx="9345182" cy="4926056"/>
        </p:xfrm>
        <a:graphic>
          <a:graphicData uri="http://schemas.openxmlformats.org/drawingml/2006/table">
            <a:tbl>
              <a:tblPr/>
              <a:tblGrid>
                <a:gridCol w="81015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707006">
                  <a:extLst>
                    <a:ext uri="{9D8B030D-6E8A-4147-A177-3AD203B41FA5}">
                      <a16:colId xmlns:a16="http://schemas.microsoft.com/office/drawing/2014/main" xmlns="" val="1303019445"/>
                    </a:ext>
                  </a:extLst>
                </a:gridCol>
                <a:gridCol w="1707006">
                  <a:extLst>
                    <a:ext uri="{9D8B030D-6E8A-4147-A177-3AD203B41FA5}">
                      <a16:colId xmlns:a16="http://schemas.microsoft.com/office/drawing/2014/main" xmlns="" val="1755411322"/>
                    </a:ext>
                  </a:extLst>
                </a:gridCol>
                <a:gridCol w="170700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70700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70700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519764"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4282" marR="94282" marT="49019" marB="49019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1" dirty="0">
                          <a:latin typeface="+mn-ea"/>
                          <a:ea typeface="+mn-ea"/>
                        </a:rPr>
                        <a:t>클라우드</a:t>
                      </a:r>
                    </a:p>
                  </a:txBody>
                  <a:tcPr marL="94282" marR="94282" marT="49019" marB="4901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2903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100" b="1" dirty="0">
                          <a:latin typeface="+mn-ea"/>
                          <a:ea typeface="+mn-ea"/>
                        </a:rPr>
                        <a:t>WAS</a:t>
                      </a:r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marL="94282" marR="94282" marT="49019" marB="4901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2903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1" dirty="0">
                          <a:latin typeface="+mn-ea"/>
                          <a:ea typeface="+mn-ea"/>
                        </a:rPr>
                        <a:t>운영체제</a:t>
                      </a:r>
                    </a:p>
                  </a:txBody>
                  <a:tcPr marL="94282" marR="94282" marT="49019" marB="4901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2903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1" dirty="0">
                          <a:latin typeface="+mn-ea"/>
                          <a:ea typeface="+mn-ea"/>
                        </a:rPr>
                        <a:t>통합 개발 환경</a:t>
                      </a:r>
                    </a:p>
                  </a:txBody>
                  <a:tcPr marL="94282" marR="94282" marT="49019" marB="4901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2903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1" dirty="0">
                          <a:latin typeface="+mn-ea"/>
                          <a:ea typeface="+mn-ea"/>
                        </a:rPr>
                        <a:t>개발 언어 </a:t>
                      </a:r>
                      <a:r>
                        <a:rPr lang="en-US" altLang="ko-KR" sz="1100" b="1" dirty="0">
                          <a:latin typeface="+mn-ea"/>
                          <a:ea typeface="+mn-ea"/>
                        </a:rPr>
                        <a:t>&amp;</a:t>
                      </a:r>
                      <a:r>
                        <a:rPr lang="ko-KR" altLang="en-US" sz="1100" b="1" dirty="0">
                          <a:latin typeface="+mn-ea"/>
                          <a:ea typeface="+mn-ea"/>
                        </a:rPr>
                        <a:t>플랫폼</a:t>
                      </a:r>
                    </a:p>
                  </a:txBody>
                  <a:tcPr marL="94282" marR="94282" marT="49019" marB="4901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290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39444">
                <a:tc>
                  <a:txBody>
                    <a:bodyPr/>
                    <a:lstStyle/>
                    <a:p>
                      <a:r>
                        <a:rPr lang="ko-KR" altLang="en-US" sz="1100" b="1" dirty="0">
                          <a:latin typeface="+mn-ea"/>
                          <a:ea typeface="+mn-ea"/>
                        </a:rPr>
                        <a:t>로고</a:t>
                      </a:r>
                    </a:p>
                  </a:txBody>
                  <a:tcPr marL="94282" marR="94282" marT="49019" marB="49019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0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134379">
                <a:tc>
                  <a:txBody>
                    <a:bodyPr/>
                    <a:lstStyle/>
                    <a:p>
                      <a:r>
                        <a:rPr lang="ko-KR" altLang="en-US" sz="1100" b="1" dirty="0">
                          <a:latin typeface="+mn-ea"/>
                          <a:ea typeface="+mn-ea"/>
                        </a:rPr>
                        <a:t>제공</a:t>
                      </a:r>
                    </a:p>
                  </a:txBody>
                  <a:tcPr marL="94282" marR="94282" marT="49019" marB="49019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1" dirty="0" err="1">
                          <a:latin typeface="+mn-ea"/>
                          <a:ea typeface="+mn-ea"/>
                        </a:rPr>
                        <a:t>Naver</a:t>
                      </a:r>
                      <a:r>
                        <a:rPr lang="ko-KR" altLang="en-US" sz="1100" b="1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100" b="1" dirty="0" err="1">
                          <a:latin typeface="+mn-ea"/>
                          <a:ea typeface="+mn-ea"/>
                        </a:rPr>
                        <a:t>Ncloud</a:t>
                      </a:r>
                      <a:r>
                        <a:rPr lang="en-US" altLang="ko-KR" sz="1100" b="1" dirty="0">
                          <a:latin typeface="+mn-ea"/>
                          <a:ea typeface="+mn-ea"/>
                        </a:rPr>
                        <a:t>: </a:t>
                      </a:r>
                      <a:r>
                        <a:rPr lang="en-US" altLang="ko-KR" sz="1100" b="1" dirty="0" err="1">
                          <a:solidFill>
                            <a:schemeClr val="tx2"/>
                          </a:solidFill>
                          <a:latin typeface="+mn-ea"/>
                          <a:ea typeface="+mn-ea"/>
                        </a:rPr>
                        <a:t>Naver</a:t>
                      </a:r>
                      <a:endParaRPr lang="ko-KR" altLang="en-US" sz="1100" b="1" dirty="0">
                        <a:solidFill>
                          <a:schemeClr val="tx2"/>
                        </a:solidFill>
                        <a:latin typeface="+mn-ea"/>
                        <a:ea typeface="+mn-ea"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Jeus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</a:t>
                      </a:r>
                      <a:r>
                        <a:rPr lang="en-US" altLang="ko-KR" sz="1100" b="1" dirty="0">
                          <a:solidFill>
                            <a:schemeClr val="tx2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100" b="1" dirty="0" err="1">
                          <a:solidFill>
                            <a:schemeClr val="tx2"/>
                          </a:solidFill>
                          <a:latin typeface="+mn-ea"/>
                          <a:ea typeface="+mn-ea"/>
                        </a:rPr>
                        <a:t>Tmax</a:t>
                      </a:r>
                      <a:r>
                        <a:rPr lang="en-US" altLang="ko-KR" sz="1100" b="1" dirty="0">
                          <a:solidFill>
                            <a:schemeClr val="tx2"/>
                          </a:solidFill>
                          <a:latin typeface="+mn-ea"/>
                          <a:ea typeface="+mn-ea"/>
                        </a:rPr>
                        <a:t> Soft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Tomcat:</a:t>
                      </a:r>
                      <a:r>
                        <a:rPr lang="en-US" altLang="ko-KR" sz="1100" b="1" dirty="0">
                          <a:solidFill>
                            <a:schemeClr val="tx2"/>
                          </a:solidFill>
                          <a:latin typeface="+mn-ea"/>
                          <a:ea typeface="+mn-ea"/>
                        </a:rPr>
                        <a:t> Apache</a:t>
                      </a:r>
                      <a:endParaRPr lang="ko-KR" altLang="en-US" sz="1100" b="1" dirty="0">
                        <a:solidFill>
                          <a:schemeClr val="tx2"/>
                        </a:solidFill>
                        <a:latin typeface="+mn-ea"/>
                        <a:ea typeface="+mn-ea"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    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latin typeface="+mn-ea"/>
                          <a:ea typeface="+mn-ea"/>
                        </a:rPr>
                        <a:t>Ubuntu: </a:t>
                      </a:r>
                      <a:r>
                        <a:rPr lang="en-US" altLang="ko-KR" sz="1100" b="1" dirty="0">
                          <a:solidFill>
                            <a:schemeClr val="tx2"/>
                          </a:solidFill>
                          <a:latin typeface="+mn-ea"/>
                          <a:ea typeface="+mn-ea"/>
                        </a:rPr>
                        <a:t>Canonical 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baseline="0" dirty="0">
                          <a:latin typeface="+mn-ea"/>
                          <a:ea typeface="+mn-ea"/>
                        </a:rPr>
                        <a:t> Window10: </a:t>
                      </a:r>
                      <a:r>
                        <a:rPr lang="en-US" altLang="ko-KR" sz="1100" b="1" baseline="0" dirty="0">
                          <a:solidFill>
                            <a:schemeClr val="tx2"/>
                          </a:solidFill>
                          <a:latin typeface="+mn-ea"/>
                          <a:ea typeface="+mn-ea"/>
                        </a:rPr>
                        <a:t>Microsoft</a:t>
                      </a:r>
                      <a:endParaRPr lang="en-US" altLang="ko-KR" sz="1100" b="1" dirty="0">
                        <a:solidFill>
                          <a:schemeClr val="tx2"/>
                        </a:solidFill>
                        <a:latin typeface="+mn-ea"/>
                        <a:ea typeface="+mn-ea"/>
                      </a:endParaRPr>
                    </a:p>
                    <a:p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dirty="0">
                        <a:latin typeface="+mn-ea"/>
                        <a:ea typeface="+mn-ea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err="1">
                          <a:latin typeface="+mn-ea"/>
                          <a:ea typeface="+mn-ea"/>
                        </a:rPr>
                        <a:t>Eclipse:</a:t>
                      </a:r>
                      <a:r>
                        <a:rPr lang="en-US" altLang="ko-KR" sz="1100" b="1" dirty="0" err="1">
                          <a:solidFill>
                            <a:schemeClr val="tx2"/>
                          </a:solidFill>
                          <a:latin typeface="+mn-ea"/>
                          <a:ea typeface="+mn-ea"/>
                        </a:rPr>
                        <a:t>Eclipse</a:t>
                      </a:r>
                      <a:r>
                        <a:rPr lang="en-US" altLang="ko-KR" sz="1100" b="1" dirty="0">
                          <a:solidFill>
                            <a:schemeClr val="tx2"/>
                          </a:solidFill>
                          <a:latin typeface="+mn-ea"/>
                          <a:ea typeface="+mn-ea"/>
                        </a:rPr>
                        <a:t> Consortium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2"/>
                          </a:solidFill>
                          <a:latin typeface="+mn-ea"/>
                          <a:ea typeface="+mn-ea"/>
                        </a:rPr>
                        <a:t>SQLGATE</a:t>
                      </a: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1" dirty="0">
                          <a:latin typeface="+mn-ea"/>
                          <a:ea typeface="+mn-ea"/>
                        </a:rPr>
                        <a:t>Java: </a:t>
                      </a:r>
                      <a:r>
                        <a:rPr lang="en-US" altLang="ko-KR" sz="1100" b="1" dirty="0">
                          <a:solidFill>
                            <a:srgbClr val="057B97"/>
                          </a:solidFill>
                          <a:latin typeface="+mn-ea"/>
                          <a:ea typeface="+mn-ea"/>
                        </a:rPr>
                        <a:t>oracle</a:t>
                      </a:r>
                      <a:r>
                        <a:rPr lang="en-US" altLang="ko-KR" sz="1100" b="1" baseline="0" dirty="0">
                          <a:latin typeface="+mn-ea"/>
                          <a:ea typeface="+mn-ea"/>
                        </a:rPr>
                        <a:t> </a:t>
                      </a:r>
                    </a:p>
                    <a:p>
                      <a:pPr algn="ctr"/>
                      <a:r>
                        <a:rPr lang="en-US" altLang="ko-KR" sz="1100" b="1" baseline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100" b="1" baseline="0" dirty="0" err="1">
                          <a:latin typeface="+mn-ea"/>
                          <a:ea typeface="+mn-ea"/>
                        </a:rPr>
                        <a:t>MariaDB</a:t>
                      </a:r>
                      <a:endParaRPr lang="en-US" altLang="ko-KR" sz="1100" b="1" baseline="0" dirty="0">
                        <a:solidFill>
                          <a:schemeClr val="tx2"/>
                        </a:solidFill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lang="en-US" altLang="ko-KR" sz="1100" b="1" baseline="0" dirty="0">
                          <a:latin typeface="+mn-ea"/>
                          <a:ea typeface="+mn-ea"/>
                        </a:rPr>
                        <a:t>Spring: </a:t>
                      </a:r>
                      <a:r>
                        <a:rPr lang="en-US" altLang="ko-KR" sz="1100" b="1" baseline="0" dirty="0">
                          <a:solidFill>
                            <a:schemeClr val="tx2"/>
                          </a:solidFill>
                          <a:latin typeface="+mn-ea"/>
                          <a:ea typeface="+mn-ea"/>
                        </a:rPr>
                        <a:t>Pivotal Software</a:t>
                      </a:r>
                    </a:p>
                    <a:p>
                      <a:pPr algn="ctr"/>
                      <a:r>
                        <a:rPr lang="en-US" altLang="ko-KR" sz="1100" b="1" baseline="0" dirty="0">
                          <a:latin typeface="+mn-ea"/>
                          <a:ea typeface="+mn-ea"/>
                        </a:rPr>
                        <a:t>Ajax &amp;</a:t>
                      </a:r>
                      <a:r>
                        <a:rPr lang="en-US" altLang="ko-KR" sz="1100" b="1" baseline="0" dirty="0" err="1">
                          <a:latin typeface="+mn-ea"/>
                          <a:ea typeface="+mn-ea"/>
                        </a:rPr>
                        <a:t>Jquery</a:t>
                      </a:r>
                      <a:r>
                        <a:rPr lang="en-US" altLang="ko-KR" sz="1100" b="1" baseline="0" dirty="0">
                          <a:latin typeface="+mn-ea"/>
                          <a:ea typeface="+mn-ea"/>
                        </a:rPr>
                        <a:t>: </a:t>
                      </a:r>
                      <a:r>
                        <a:rPr lang="en-US" altLang="ko-KR" sz="1100" b="1" baseline="0" dirty="0" err="1">
                          <a:solidFill>
                            <a:schemeClr val="tx2"/>
                          </a:solidFill>
                          <a:latin typeface="+mn-ea"/>
                          <a:ea typeface="+mn-ea"/>
                        </a:rPr>
                        <a:t>Jquery</a:t>
                      </a:r>
                      <a:r>
                        <a:rPr lang="en-US" altLang="ko-KR" sz="1100" b="1" baseline="0" dirty="0">
                          <a:solidFill>
                            <a:schemeClr val="tx2"/>
                          </a:solidFill>
                          <a:latin typeface="+mn-ea"/>
                          <a:ea typeface="+mn-ea"/>
                        </a:rPr>
                        <a:t> developers</a:t>
                      </a:r>
                    </a:p>
                    <a:p>
                      <a:pPr algn="ctr"/>
                      <a:r>
                        <a:rPr lang="en-US" altLang="ko-KR" sz="1100" b="1" baseline="0" dirty="0">
                          <a:latin typeface="+mn-ea"/>
                          <a:ea typeface="+mn-ea"/>
                        </a:rPr>
                        <a:t>HTML&amp;CSS: </a:t>
                      </a:r>
                      <a:r>
                        <a:rPr lang="en-US" altLang="ko-KR" sz="1100" b="1" baseline="0" dirty="0">
                          <a:solidFill>
                            <a:schemeClr val="tx2"/>
                          </a:solidFill>
                          <a:latin typeface="+mn-ea"/>
                          <a:ea typeface="+mn-ea"/>
                        </a:rPr>
                        <a:t>W3C</a:t>
                      </a: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071836">
                <a:tc>
                  <a:txBody>
                    <a:bodyPr/>
                    <a:lstStyle/>
                    <a:p>
                      <a:r>
                        <a:rPr lang="ko-KR" altLang="en-US" sz="1100" b="1" dirty="0">
                          <a:latin typeface="+mn-ea"/>
                          <a:ea typeface="+mn-ea"/>
                        </a:rPr>
                        <a:t>용도</a:t>
                      </a:r>
                    </a:p>
                  </a:txBody>
                  <a:tcPr marL="94282" marR="94282" marT="49019" marB="49019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1" dirty="0">
                          <a:latin typeface="+mn-ea"/>
                          <a:ea typeface="+mn-ea"/>
                        </a:rPr>
                        <a:t>서버 플랫폼</a:t>
                      </a: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1" dirty="0" err="1">
                          <a:latin typeface="+mn-ea"/>
                          <a:ea typeface="+mn-ea"/>
                        </a:rPr>
                        <a:t>Jeus</a:t>
                      </a:r>
                      <a:r>
                        <a:rPr lang="en-US" altLang="ko-KR" sz="1100" b="1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100" b="1" dirty="0">
                          <a:latin typeface="+mn-ea"/>
                          <a:ea typeface="+mn-ea"/>
                        </a:rPr>
                        <a:t>실제 운영서버</a:t>
                      </a:r>
                      <a:endParaRPr lang="en-US" altLang="ko-KR" sz="1100" b="1" dirty="0"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lang="en-US" altLang="ko-KR" sz="1100" b="1" dirty="0">
                          <a:latin typeface="+mn-ea"/>
                          <a:ea typeface="+mn-ea"/>
                        </a:rPr>
                        <a:t>Tomcat </a:t>
                      </a:r>
                      <a:r>
                        <a:rPr lang="ko-KR" altLang="en-US" sz="1100" b="1" dirty="0">
                          <a:latin typeface="+mn-ea"/>
                          <a:ea typeface="+mn-ea"/>
                        </a:rPr>
                        <a:t>개발용 서버</a:t>
                      </a: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latin typeface="+mn-ea"/>
                          <a:ea typeface="+mn-ea"/>
                        </a:rPr>
                        <a:t>JSP, Servlet, DB</a:t>
                      </a:r>
                      <a:r>
                        <a:rPr lang="ko-KR" altLang="en-US" sz="1100" b="1" dirty="0">
                          <a:latin typeface="+mn-ea"/>
                          <a:ea typeface="+mn-ea"/>
                        </a:rPr>
                        <a:t>설계</a:t>
                      </a:r>
                      <a:endParaRPr lang="en-US" altLang="ko-KR" sz="1100" b="1" dirty="0">
                        <a:latin typeface="+mn-ea"/>
                        <a:ea typeface="+mn-ea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latin typeface="+mn-ea"/>
                          <a:ea typeface="+mn-ea"/>
                        </a:rPr>
                        <a:t>서버 플랫폼</a:t>
                      </a:r>
                    </a:p>
                    <a:p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latin typeface="+mn-ea"/>
                          <a:ea typeface="+mn-ea"/>
                        </a:rPr>
                        <a:t>JSP, Servlet </a:t>
                      </a:r>
                      <a:r>
                        <a:rPr lang="ko-KR" altLang="en-US" sz="1100" b="1" dirty="0">
                          <a:latin typeface="+mn-ea"/>
                          <a:ea typeface="+mn-ea"/>
                        </a:rPr>
                        <a:t>개발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latin typeface="+mn-ea"/>
                          <a:ea typeface="+mn-ea"/>
                        </a:rPr>
                        <a:t>DB</a:t>
                      </a:r>
                      <a:r>
                        <a:rPr lang="ko-KR" altLang="en-US" sz="1100" b="1" dirty="0">
                          <a:latin typeface="+mn-ea"/>
                          <a:ea typeface="+mn-ea"/>
                        </a:rPr>
                        <a:t> 설계</a:t>
                      </a:r>
                    </a:p>
                    <a:p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1100" b="1" dirty="0"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lang="ko-KR" altLang="en-US" sz="1100" b="1" dirty="0">
                          <a:latin typeface="+mn-ea"/>
                          <a:ea typeface="+mn-ea"/>
                        </a:rPr>
                        <a:t>정적 페이지 생성</a:t>
                      </a:r>
                      <a:endParaRPr lang="en-US" altLang="ko-KR" sz="1100" b="1" dirty="0"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lang="ko-KR" altLang="en-US" sz="1100" b="1" dirty="0">
                          <a:latin typeface="+mn-ea"/>
                          <a:ea typeface="+mn-ea"/>
                        </a:rPr>
                        <a:t>동적 페이지 생성</a:t>
                      </a:r>
                      <a:endParaRPr lang="en-US" altLang="ko-KR" sz="1100" b="1" dirty="0"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lang="ko-KR" altLang="en-US" sz="1100" b="1" dirty="0">
                          <a:latin typeface="+mn-ea"/>
                          <a:ea typeface="+mn-ea"/>
                        </a:rPr>
                        <a:t>서버 </a:t>
                      </a:r>
                      <a:r>
                        <a:rPr lang="ko-KR" altLang="en-US" sz="1100" b="1" dirty="0" err="1">
                          <a:latin typeface="+mn-ea"/>
                          <a:ea typeface="+mn-ea"/>
                        </a:rPr>
                        <a:t>플렛폼</a:t>
                      </a:r>
                      <a:endParaRPr lang="en-US" altLang="ko-KR" sz="1100" b="1" dirty="0"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lang="en-US" altLang="ko-KR" sz="1100" b="1" dirty="0">
                          <a:latin typeface="+mn-ea"/>
                          <a:ea typeface="+mn-ea"/>
                        </a:rPr>
                        <a:t>JSP, </a:t>
                      </a:r>
                      <a:r>
                        <a:rPr lang="en-US" altLang="ko-KR" sz="1100" b="1" dirty="0" err="1">
                          <a:latin typeface="+mn-ea"/>
                          <a:ea typeface="+mn-ea"/>
                        </a:rPr>
                        <a:t>Servlet,Database</a:t>
                      </a:r>
                      <a:endParaRPr lang="en-US" altLang="ko-KR" sz="1100" b="1" dirty="0"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lang="ko-KR" altLang="en-US" sz="1100" b="1" baseline="0" dirty="0">
                          <a:latin typeface="+mn-ea"/>
                          <a:ea typeface="+mn-ea"/>
                        </a:rPr>
                        <a:t>클라이언트 비동기 처리</a:t>
                      </a:r>
                      <a:endParaRPr lang="en-US" altLang="ko-KR" sz="1100" b="1" baseline="0" dirty="0"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lang="en-US" altLang="ko-KR" sz="1100" b="1" baseline="0" dirty="0">
                          <a:latin typeface="+mn-ea"/>
                          <a:ea typeface="+mn-ea"/>
                        </a:rPr>
                        <a:t> </a:t>
                      </a:r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123812">
                <a:tc>
                  <a:txBody>
                    <a:bodyPr/>
                    <a:lstStyle/>
                    <a:p>
                      <a:r>
                        <a:rPr lang="ko-KR" altLang="en-US" sz="1100" b="1" dirty="0">
                          <a:latin typeface="+mn-ea"/>
                          <a:ea typeface="+mn-ea"/>
                        </a:rPr>
                        <a:t>버전</a:t>
                      </a:r>
                    </a:p>
                  </a:txBody>
                  <a:tcPr marL="94282" marR="94282" marT="49019" marB="49019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0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1" dirty="0">
                          <a:latin typeface="+mn-ea"/>
                          <a:ea typeface="+mn-ea"/>
                        </a:rPr>
                        <a:t>Tomcat 8.0</a:t>
                      </a:r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1" dirty="0">
                          <a:latin typeface="+mn-ea"/>
                          <a:ea typeface="+mn-ea"/>
                        </a:rPr>
                        <a:t>Eclipse:</a:t>
                      </a:r>
                      <a:r>
                        <a:rPr lang="en-US" altLang="ko-KR" sz="1100" b="1" baseline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100" b="1" baseline="0" dirty="0" err="1">
                          <a:latin typeface="+mn-ea"/>
                          <a:ea typeface="+mn-ea"/>
                        </a:rPr>
                        <a:t>Jee</a:t>
                      </a:r>
                      <a:r>
                        <a:rPr lang="en-US" altLang="ko-KR" sz="1100" b="1" baseline="0" dirty="0">
                          <a:latin typeface="+mn-ea"/>
                          <a:ea typeface="+mn-ea"/>
                        </a:rPr>
                        <a:t> Photon</a:t>
                      </a:r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30181361"/>
                  </a:ext>
                </a:extLst>
              </a:tr>
            </a:tbl>
          </a:graphicData>
        </a:graphic>
      </p:graphicFrame>
      <p:pic>
        <p:nvPicPr>
          <p:cNvPr id="18" name="Picture 2" descr="ubuntuì ëí ì´ë¯¸ì§ ê²ìê²°ê³¼">
            <a:extLst>
              <a:ext uri="{FF2B5EF4-FFF2-40B4-BE49-F238E27FC236}">
                <a16:creationId xmlns:a16="http://schemas.microsoft.com/office/drawing/2014/main" xmlns="" id="{472BEE54-8A7A-4BC1-9007-0621D569EF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493" y="1989545"/>
            <a:ext cx="460300" cy="46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 descr="ìëì°10ì ëí ì´ë¯¸ì§ ê²ìê²°ê³¼">
            <a:extLst>
              <a:ext uri="{FF2B5EF4-FFF2-40B4-BE49-F238E27FC236}">
                <a16:creationId xmlns:a16="http://schemas.microsoft.com/office/drawing/2014/main" xmlns="" id="{37A2E0F2-3288-4048-9277-31B0907CEA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8135" y="1995979"/>
            <a:ext cx="519072" cy="46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6" descr="ì´í´ë¦½ì¤ì ëí ì´ë¯¸ì§ ê²ìê²°ê³¼">
            <a:extLst>
              <a:ext uri="{FF2B5EF4-FFF2-40B4-BE49-F238E27FC236}">
                <a16:creationId xmlns:a16="http://schemas.microsoft.com/office/drawing/2014/main" xmlns="" id="{881D6432-D02C-4F5B-9FFB-30E46DCA7F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7008" y="2001641"/>
            <a:ext cx="531670" cy="46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javaì ëí ì´ë¯¸ì§ ê²ìê²°ê³¼">
            <a:extLst>
              <a:ext uri="{FF2B5EF4-FFF2-40B4-BE49-F238E27FC236}">
                <a16:creationId xmlns:a16="http://schemas.microsoft.com/office/drawing/2014/main" xmlns="" id="{1EDDFDD2-E2D0-4BF3-833C-F7522751A1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3109" y="2257545"/>
            <a:ext cx="333619" cy="179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 descr="Mysqlì ëí ì´ë¯¸ì§ ê²ìê²°ê³¼">
            <a:extLst>
              <a:ext uri="{FF2B5EF4-FFF2-40B4-BE49-F238E27FC236}">
                <a16:creationId xmlns:a16="http://schemas.microsoft.com/office/drawing/2014/main" xmlns="" id="{ED8A1D9F-EB98-43F7-B102-DE12C11A35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1606" y="2274280"/>
            <a:ext cx="297582" cy="181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6" descr="spring frameworkì ëí ì´ë¯¸ì§ ê²ìê²°ê³¼">
            <a:extLst>
              <a:ext uri="{FF2B5EF4-FFF2-40B4-BE49-F238E27FC236}">
                <a16:creationId xmlns:a16="http://schemas.microsoft.com/office/drawing/2014/main" xmlns="" id="{6A6BD580-476D-4677-840B-1A4CE24455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3330" y="1985050"/>
            <a:ext cx="644862" cy="14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ì ì´ì¿¼ë¦¬ì ëí ì´ë¯¸ì§ ê²ìê²°ê³¼">
            <a:extLst>
              <a:ext uri="{FF2B5EF4-FFF2-40B4-BE49-F238E27FC236}">
                <a16:creationId xmlns:a16="http://schemas.microsoft.com/office/drawing/2014/main" xmlns="" id="{1422C85D-4240-4F60-8B21-446007CE7F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7540" y="1964072"/>
            <a:ext cx="344756" cy="185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4" descr="ajaxì ëí ì´ë¯¸ì§ ê²ìê²°ê³¼">
            <a:extLst>
              <a:ext uri="{FF2B5EF4-FFF2-40B4-BE49-F238E27FC236}">
                <a16:creationId xmlns:a16="http://schemas.microsoft.com/office/drawing/2014/main" xmlns="" id="{C5FE2F5B-6D7E-4AEF-8E6A-FFA7A69ACD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2655" y="1952934"/>
            <a:ext cx="353021" cy="185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6" descr="html cssì ëí ì´ë¯¸ì§ ê²ìê²°ê³¼">
            <a:extLst>
              <a:ext uri="{FF2B5EF4-FFF2-40B4-BE49-F238E27FC236}">
                <a16:creationId xmlns:a16="http://schemas.microsoft.com/office/drawing/2014/main" xmlns="" id="{15ABADAE-F14A-41A5-9F4A-D9B7811E18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0328" y="2274280"/>
            <a:ext cx="408092" cy="146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ì ì°ì¤ ìë²ì ëí ì´ë¯¸ì§ ê²ìê²°ê³¼">
            <a:extLst>
              <a:ext uri="{FF2B5EF4-FFF2-40B4-BE49-F238E27FC236}">
                <a16:creationId xmlns:a16="http://schemas.microsoft.com/office/drawing/2014/main" xmlns="" id="{85EEE95B-8F96-4B95-81B1-A408B270F1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8039" y="1991093"/>
            <a:ext cx="733091" cy="46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í°ìº£ì ëí ì´ë¯¸ì§ ê²ìê²°ê³¼">
            <a:extLst>
              <a:ext uri="{FF2B5EF4-FFF2-40B4-BE49-F238E27FC236}">
                <a16:creationId xmlns:a16="http://schemas.microsoft.com/office/drawing/2014/main" xmlns="" id="{5826C3FA-D8C6-4F9D-8E7F-27A56D69F1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8199" y="1987124"/>
            <a:ext cx="703759" cy="46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sql gateì ëí ì´ë¯¸ì§ ê²ìê²°ê³¼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3017" y="1996909"/>
            <a:ext cx="748801" cy="46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ë¤ì´ë² ìí´ë¼ì°ëì ëí ì´ë¯¸ì§ ê²ìê²°ê³¼">
            <a:extLst>
              <a:ext uri="{FF2B5EF4-FFF2-40B4-BE49-F238E27FC236}">
                <a16:creationId xmlns:a16="http://schemas.microsoft.com/office/drawing/2014/main" xmlns="" id="{ADC1BA01-6537-46BA-AF4C-3F3ABA1AEE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9513" y="1912052"/>
            <a:ext cx="1020041" cy="6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7909D91D-E0BE-426B-BFE5-609E83451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2B9F-D695-4224-97C8-E7A171F5AE33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54121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2">
            <a:extLst>
              <a:ext uri="{FF2B5EF4-FFF2-40B4-BE49-F238E27FC236}">
                <a16:creationId xmlns:a16="http://schemas.microsoft.com/office/drawing/2014/main" xmlns="" id="{0AED736D-C06A-43FF-A2A6-009AEED1F5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719" y="0"/>
            <a:ext cx="52578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342900" marR="0" lvl="0" indent="-342900" fontAlgn="auto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1" baseline="-250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defRPr>
            </a:lvl1pPr>
            <a:lvl2pPr marL="742950" indent="-28575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altLang="ko-KR" dirty="0"/>
              <a:t>6.</a:t>
            </a:r>
            <a:r>
              <a:rPr lang="ko-KR" altLang="en-US" dirty="0"/>
              <a:t> 개발 환경 및 개발 방법</a:t>
            </a:r>
            <a:endParaRPr lang="en-US" altLang="ko-KR" dirty="0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xmlns="" id="{A68DA86E-7D4E-4C66-A115-DA93A2A91212}"/>
              </a:ext>
            </a:extLst>
          </p:cNvPr>
          <p:cNvGrpSpPr/>
          <p:nvPr/>
        </p:nvGrpSpPr>
        <p:grpSpPr>
          <a:xfrm>
            <a:off x="621121" y="1361056"/>
            <a:ext cx="8478021" cy="1099065"/>
            <a:chOff x="621121" y="1361056"/>
            <a:chExt cx="8478021" cy="1099065"/>
          </a:xfrm>
        </p:grpSpPr>
        <p:pic>
          <p:nvPicPr>
            <p:cNvPr id="9" name="그래픽 8" descr="컴퓨터">
              <a:extLst>
                <a:ext uri="{FF2B5EF4-FFF2-40B4-BE49-F238E27FC236}">
                  <a16:creationId xmlns:a16="http://schemas.microsoft.com/office/drawing/2014/main" xmlns="" id="{01940FB8-3A72-4D5D-93D1-2FED852672A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836397" y="1361056"/>
              <a:ext cx="914400" cy="914400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xmlns="" id="{1B829166-201F-4FF5-BBDE-12F241D42506}"/>
                </a:ext>
              </a:extLst>
            </p:cNvPr>
            <p:cNvSpPr txBox="1"/>
            <p:nvPr/>
          </p:nvSpPr>
          <p:spPr>
            <a:xfrm>
              <a:off x="621121" y="2121567"/>
              <a:ext cx="13449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클라이언트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xmlns="" id="{F9D5C457-1F0E-4129-8D22-89E35E7A29F4}"/>
                </a:ext>
              </a:extLst>
            </p:cNvPr>
            <p:cNvSpPr txBox="1"/>
            <p:nvPr/>
          </p:nvSpPr>
          <p:spPr>
            <a:xfrm>
              <a:off x="1966072" y="1479621"/>
              <a:ext cx="713307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marR="0" lvl="0" indent="-285750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ko-KR" altLang="en-US" sz="16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한눈에 알아보기 </a:t>
              </a:r>
              <a:r>
                <a:rPr kumimoji="0" lang="ko-KR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쉬운 </a:t>
              </a:r>
              <a:r>
                <a:rPr kumimoji="0" lang="en-US" altLang="ko-KR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UI</a:t>
              </a:r>
              <a:r>
                <a:rPr kumimoji="0" lang="ko-KR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를 구현하기 위하여 </a:t>
              </a:r>
              <a:r>
                <a:rPr kumimoji="0" lang="en-US" altLang="ko-KR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HTML5, CSS3</a:t>
              </a:r>
              <a:r>
                <a:rPr kumimoji="0" lang="ko-KR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를 적절하게 사용</a:t>
              </a:r>
              <a:endPara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  <a:p>
              <a:pPr marL="285750" marR="0" lvl="0" indent="-285750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ko-KR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동적인 웹페이지</a:t>
              </a:r>
              <a:r>
                <a:rPr kumimoji="0" lang="ko-KR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를 구현하기 위해 </a:t>
              </a:r>
              <a:r>
                <a:rPr lang="en-US" altLang="ko-KR" sz="1600" b="1" dirty="0" err="1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JQuery</a:t>
              </a:r>
              <a:r>
                <a:rPr lang="en-US" altLang="ko-KR" sz="1600" b="1" dirty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 </a:t>
              </a:r>
              <a:r>
                <a:rPr lang="ko-KR" altLang="en-US" sz="1600" b="1" dirty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사용</a:t>
              </a:r>
              <a:endPara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  <a:p>
              <a:pPr marL="285750" marR="0" lvl="0" indent="-285750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US" altLang="ko-KR" sz="1600" b="1" dirty="0">
                  <a:solidFill>
                    <a:srgbClr val="FF0000"/>
                  </a:solidFill>
                  <a:latin typeface="Calibri" panose="020F0502020204030204"/>
                  <a:ea typeface="맑은 고딕" panose="020B0503020000020004" pitchFamily="50" charset="-127"/>
                </a:rPr>
                <a:t>Ajax</a:t>
              </a:r>
              <a:r>
                <a:rPr lang="ko-KR" altLang="en-US" sz="1600" b="1" dirty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를 이용하여 </a:t>
              </a:r>
              <a:r>
                <a:rPr lang="ko-KR" altLang="en-US" sz="1600" b="1" dirty="0">
                  <a:solidFill>
                    <a:srgbClr val="FF0000"/>
                  </a:solidFill>
                  <a:latin typeface="Calibri" panose="020F0502020204030204"/>
                  <a:ea typeface="맑은 고딕" panose="020B0503020000020004" pitchFamily="50" charset="-127"/>
                </a:rPr>
                <a:t>비동기적</a:t>
              </a:r>
              <a:r>
                <a:rPr lang="ko-KR" altLang="en-US" sz="1600" b="1" dirty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으로 </a:t>
              </a:r>
              <a:r>
                <a:rPr lang="en-US" altLang="ko-KR" sz="1600" b="1" dirty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DB</a:t>
              </a:r>
              <a:r>
                <a:rPr lang="ko-KR" altLang="en-US" sz="1600" b="1" dirty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의 데이터를 가져옴</a:t>
              </a:r>
              <a:endPara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xmlns="" id="{389F2A0B-7D85-4D0B-9ACA-D6345F304E91}"/>
              </a:ext>
            </a:extLst>
          </p:cNvPr>
          <p:cNvGrpSpPr/>
          <p:nvPr/>
        </p:nvGrpSpPr>
        <p:grpSpPr>
          <a:xfrm>
            <a:off x="621121" y="3197311"/>
            <a:ext cx="7821542" cy="1257498"/>
            <a:chOff x="621121" y="3197311"/>
            <a:chExt cx="7821542" cy="1257498"/>
          </a:xfrm>
        </p:grpSpPr>
        <p:pic>
          <p:nvPicPr>
            <p:cNvPr id="17" name="그래픽 16" descr="덮인 책">
              <a:extLst>
                <a:ext uri="{FF2B5EF4-FFF2-40B4-BE49-F238E27FC236}">
                  <a16:creationId xmlns:a16="http://schemas.microsoft.com/office/drawing/2014/main" xmlns="" id="{BE42FA97-0B7E-43A9-BD99-5476C8B2327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p:blipFill>
          <p:spPr>
            <a:xfrm>
              <a:off x="836397" y="3201698"/>
              <a:ext cx="914400" cy="914400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xmlns="" id="{5AD1A0D7-E647-4E9C-BD8E-12F58E5F57F9}"/>
                </a:ext>
              </a:extLst>
            </p:cNvPr>
            <p:cNvSpPr txBox="1"/>
            <p:nvPr/>
          </p:nvSpPr>
          <p:spPr>
            <a:xfrm>
              <a:off x="621121" y="4116255"/>
              <a:ext cx="13449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6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서버</a:t>
              </a:r>
              <a:endPara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xmlns="" id="{74829BA7-AC6D-451C-A811-6CA15C88F2B8}"/>
                </a:ext>
              </a:extLst>
            </p:cNvPr>
            <p:cNvSpPr txBox="1"/>
            <p:nvPr/>
          </p:nvSpPr>
          <p:spPr>
            <a:xfrm>
              <a:off x="1966073" y="3197311"/>
              <a:ext cx="6476590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marR="0" lvl="0" indent="-285750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altLang="ko-KR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Spring framework</a:t>
              </a:r>
              <a:r>
                <a:rPr lang="ko-KR" altLang="en-US" sz="1600" b="1" dirty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를 이용하여 구현</a:t>
              </a:r>
              <a:endParaRPr lang="en-US" altLang="ko-KR" sz="1600" b="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endParaRPr>
            </a:p>
            <a:p>
              <a:pPr marL="285750" marR="0" lvl="0" indent="-285750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ko-KR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회원 관리</a:t>
              </a:r>
              <a:r>
                <a:rPr kumimoji="0" lang="en-US" altLang="ko-KR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, </a:t>
              </a:r>
              <a:r>
                <a:rPr kumimoji="0" lang="ko-KR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리그 관리</a:t>
              </a:r>
              <a:r>
                <a:rPr kumimoji="0" lang="en-US" altLang="ko-KR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, </a:t>
              </a:r>
              <a:r>
                <a:rPr kumimoji="0" lang="ko-KR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팀</a:t>
              </a:r>
              <a:r>
                <a:rPr kumimoji="0" lang="en-US" altLang="ko-KR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/</a:t>
              </a:r>
              <a:r>
                <a:rPr kumimoji="0" lang="ko-KR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선수 관리</a:t>
              </a:r>
              <a:r>
                <a:rPr kumimoji="0" lang="en-US" altLang="ko-KR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, </a:t>
              </a:r>
              <a:r>
                <a:rPr kumimoji="0" lang="ko-KR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게시글 관리 모듈을 구현</a:t>
              </a:r>
              <a:endPara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  <a:p>
              <a:pPr marL="285750" marR="0" lvl="0" indent="-285750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ko-KR" altLang="en-US" sz="1600" b="1" dirty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사용자의 입력을 처리할 </a:t>
              </a:r>
              <a:r>
                <a:rPr lang="ko-KR" altLang="en-US" sz="1600" b="1" dirty="0">
                  <a:solidFill>
                    <a:srgbClr val="FF0000"/>
                  </a:solidFill>
                  <a:latin typeface="Calibri" panose="020F0502020204030204"/>
                  <a:ea typeface="맑은 고딕" panose="020B0503020000020004" pitchFamily="50" charset="-127"/>
                </a:rPr>
                <a:t>비즈니스 로직</a:t>
              </a:r>
              <a:r>
                <a:rPr lang="ko-KR" altLang="en-US" sz="1600" b="1" dirty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을 구현</a:t>
              </a:r>
              <a:endParaRPr lang="en-US" altLang="ko-KR" sz="1600" b="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endParaRPr>
            </a:p>
            <a:p>
              <a:pPr marL="285750" marR="0" lvl="0" indent="-285750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US" altLang="ko-KR" sz="1600" b="1" dirty="0" err="1">
                  <a:solidFill>
                    <a:srgbClr val="FF0000"/>
                  </a:solidFill>
                  <a:latin typeface="Calibri" panose="020F0502020204030204"/>
                  <a:ea typeface="맑은 고딕" panose="020B0503020000020004" pitchFamily="50" charset="-127"/>
                </a:rPr>
                <a:t>mybatis</a:t>
              </a:r>
              <a:r>
                <a:rPr lang="ko-KR" altLang="en-US" sz="1600" b="1" dirty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를 이용한 </a:t>
              </a:r>
              <a:r>
                <a:rPr lang="en-US" altLang="ko-KR" sz="1600" b="1" dirty="0">
                  <a:solidFill>
                    <a:srgbClr val="FF0000"/>
                  </a:solidFill>
                  <a:latin typeface="Calibri" panose="020F0502020204030204"/>
                  <a:ea typeface="맑은 고딕" panose="020B0503020000020004" pitchFamily="50" charset="-127"/>
                </a:rPr>
                <a:t>query</a:t>
              </a:r>
              <a:r>
                <a:rPr lang="ko-KR" altLang="en-US" sz="1600" b="1" dirty="0">
                  <a:solidFill>
                    <a:srgbClr val="FF0000"/>
                  </a:solidFill>
                  <a:latin typeface="Calibri" panose="020F0502020204030204"/>
                  <a:ea typeface="맑은 고딕" panose="020B0503020000020004" pitchFamily="50" charset="-127"/>
                </a:rPr>
                <a:t>문 작성 간소화</a:t>
              </a:r>
              <a:endPara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xmlns="" id="{0B84A3C2-EEC7-41AA-9D46-01FBE39B6CF3}"/>
              </a:ext>
            </a:extLst>
          </p:cNvPr>
          <p:cNvGrpSpPr/>
          <p:nvPr/>
        </p:nvGrpSpPr>
        <p:grpSpPr>
          <a:xfrm>
            <a:off x="497137" y="5038110"/>
            <a:ext cx="7945526" cy="1254588"/>
            <a:chOff x="497137" y="5038110"/>
            <a:chExt cx="7945526" cy="1254588"/>
          </a:xfrm>
        </p:grpSpPr>
        <p:pic>
          <p:nvPicPr>
            <p:cNvPr id="19" name="그래픽 18" descr="조직도">
              <a:extLst>
                <a:ext uri="{FF2B5EF4-FFF2-40B4-BE49-F238E27FC236}">
                  <a16:creationId xmlns:a16="http://schemas.microsoft.com/office/drawing/2014/main" xmlns="" id="{F1102107-9A8F-4DC8-A7AB-15BC7522FBD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p:blipFill>
          <p:spPr>
            <a:xfrm>
              <a:off x="836397" y="5039744"/>
              <a:ext cx="914400" cy="914400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xmlns="" id="{9967295D-391C-4CBC-8465-24EBDAAA3BC0}"/>
                </a:ext>
              </a:extLst>
            </p:cNvPr>
            <p:cNvSpPr txBox="1"/>
            <p:nvPr/>
          </p:nvSpPr>
          <p:spPr>
            <a:xfrm>
              <a:off x="497137" y="5954144"/>
              <a:ext cx="159292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데이터베이스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xmlns="" id="{8381BA54-3055-4FDA-AB59-D0C696EB33BA}"/>
                </a:ext>
              </a:extLst>
            </p:cNvPr>
            <p:cNvSpPr txBox="1"/>
            <p:nvPr/>
          </p:nvSpPr>
          <p:spPr>
            <a:xfrm>
              <a:off x="1966073" y="5038110"/>
              <a:ext cx="647659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marR="0" lvl="0" indent="-285750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US" altLang="ko-KR" sz="1600" b="1" dirty="0">
                  <a:solidFill>
                    <a:srgbClr val="FF0000"/>
                  </a:solidFill>
                  <a:latin typeface="Calibri" panose="020F0502020204030204"/>
                  <a:ea typeface="맑은 고딕" panose="020B0503020000020004" pitchFamily="50" charset="-127"/>
                </a:rPr>
                <a:t>MariaDB</a:t>
              </a:r>
              <a:r>
                <a:rPr lang="ko-KR" altLang="en-US" sz="1600" b="1" dirty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를 사용하여 구현</a:t>
              </a:r>
              <a:endPara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  <a:p>
              <a:pPr marL="285750" marR="0" lvl="0" indent="-285750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ko-KR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회원</a:t>
              </a:r>
              <a:r>
                <a:rPr kumimoji="0" lang="en-US" altLang="ko-KR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, </a:t>
              </a:r>
              <a:r>
                <a:rPr kumimoji="0" lang="ko-KR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리그</a:t>
              </a:r>
              <a:r>
                <a:rPr kumimoji="0" lang="en-US" altLang="ko-KR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, </a:t>
              </a:r>
              <a:r>
                <a:rPr lang="ko-KR" altLang="en-US" sz="1600" b="1" dirty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팀</a:t>
              </a:r>
              <a:r>
                <a:rPr lang="en-US" altLang="ko-KR" sz="1600" b="1" dirty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/</a:t>
              </a:r>
              <a:r>
                <a:rPr lang="ko-KR" altLang="en-US" sz="1600" b="1" dirty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선수</a:t>
              </a:r>
              <a:r>
                <a:rPr lang="en-US" altLang="ko-KR" sz="1600" b="1" dirty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, </a:t>
              </a:r>
              <a:r>
                <a:rPr lang="ko-KR" altLang="en-US" sz="1600" b="1" dirty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게시글 </a:t>
              </a:r>
              <a:r>
                <a:rPr lang="ko-KR" altLang="en-US" sz="1600" b="1" dirty="0">
                  <a:solidFill>
                    <a:srgbClr val="FF0000"/>
                  </a:solidFill>
                  <a:latin typeface="Calibri" panose="020F0502020204030204"/>
                  <a:ea typeface="맑은 고딕" panose="020B0503020000020004" pitchFamily="50" charset="-127"/>
                </a:rPr>
                <a:t>테이블 구현</a:t>
              </a:r>
              <a:endParaRPr lang="en-US" altLang="ko-KR" sz="1600" b="1" dirty="0">
                <a:solidFill>
                  <a:srgbClr val="FF0000"/>
                </a:solidFill>
                <a:latin typeface="Calibri" panose="020F0502020204030204"/>
                <a:ea typeface="맑은 고딕" panose="020B0503020000020004" pitchFamily="50" charset="-127"/>
              </a:endParaRPr>
            </a:p>
            <a:p>
              <a:pPr marL="285750" marR="0" lvl="0" indent="-285750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ko-KR" altLang="en-US" sz="1600" b="1" dirty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위 테이블 이외에 </a:t>
              </a:r>
              <a:r>
                <a:rPr kumimoji="0" lang="ko-KR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필요한 테이블은 설계과정에서 도출</a:t>
              </a:r>
              <a:endPara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xmlns="" id="{9A7E0E13-E4ED-4DA3-B765-5B7D26D9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2B9F-D695-4224-97C8-E7A171F5AE33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33901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2">
            <a:extLst>
              <a:ext uri="{FF2B5EF4-FFF2-40B4-BE49-F238E27FC236}">
                <a16:creationId xmlns:a16="http://schemas.microsoft.com/office/drawing/2014/main" xmlns="" id="{0AED736D-C06A-43FF-A2A6-009AEED1F5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719" y="0"/>
            <a:ext cx="52578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342900" marR="0" lvl="0" indent="-342900" fontAlgn="auto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1" baseline="-250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defRPr>
            </a:lvl1pPr>
            <a:lvl2pPr marL="742950" indent="-28575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altLang="ko-KR" dirty="0"/>
              <a:t>6.</a:t>
            </a:r>
            <a:r>
              <a:rPr lang="ko-KR" altLang="en-US" dirty="0"/>
              <a:t> 개발 환경 및 개발 방법</a:t>
            </a:r>
            <a:endParaRPr lang="en-US" altLang="ko-KR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xmlns="" id="{80BBA3FB-D761-48C7-A7B6-BD5D99B6182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" b="9412"/>
          <a:stretch/>
        </p:blipFill>
        <p:spPr>
          <a:xfrm>
            <a:off x="0" y="797028"/>
            <a:ext cx="9720242" cy="421393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C6071089-D03A-41FA-9FA8-3B8683016CED}"/>
              </a:ext>
            </a:extLst>
          </p:cNvPr>
          <p:cNvSpPr txBox="1"/>
          <p:nvPr/>
        </p:nvSpPr>
        <p:spPr>
          <a:xfrm>
            <a:off x="3088486" y="5066273"/>
            <a:ext cx="5908653" cy="15099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marR="0" lvl="0" indent="-228600" fontAlgn="auto" latinLnBrk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400" b="1" i="0" u="none" strike="noStrike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커맨드 방식의 </a:t>
            </a:r>
            <a:r>
              <a:rPr kumimoji="0" lang="en-US" altLang="ko-KR" sz="1400" b="1" i="0" u="none" strike="noStrike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UI</a:t>
            </a:r>
            <a:r>
              <a:rPr kumimoji="0" lang="ko-KR" altLang="en-US" sz="1400" b="1" i="0" u="none" strike="noStrike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를 </a:t>
            </a:r>
            <a:r>
              <a:rPr kumimoji="0" lang="en-US" altLang="ko-KR" sz="1400" b="1" i="0" u="none" strike="noStrike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HTML5 </a:t>
            </a:r>
            <a:r>
              <a:rPr kumimoji="0" lang="ko-KR" altLang="en-US" sz="1400" b="1" i="0" u="none" strike="noStrike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및 </a:t>
            </a:r>
            <a:r>
              <a:rPr kumimoji="0" lang="en-US" altLang="ko-KR" sz="1400" b="1" i="0" u="none" strike="noStrike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CSS</a:t>
            </a:r>
            <a:r>
              <a:rPr kumimoji="0" lang="ko-KR" altLang="en-US" sz="1400" b="1" i="0" u="none" strike="noStrike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로 구현</a:t>
            </a:r>
            <a:endParaRPr kumimoji="0" lang="en-US" altLang="ko-KR" sz="1400" b="1" i="0" u="none" strike="noStrike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marL="285750" marR="0" lvl="0" indent="-228600" fontAlgn="auto" latinLnBrk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1400" b="1" dirty="0">
                <a:solidFill>
                  <a:srgbClr val="000000"/>
                </a:solidFill>
              </a:rPr>
              <a:t>입력된 커맨드는 </a:t>
            </a:r>
            <a:r>
              <a:rPr lang="en-US" altLang="ko-KR" sz="1400" b="1" dirty="0">
                <a:solidFill>
                  <a:srgbClr val="000000"/>
                </a:solidFill>
              </a:rPr>
              <a:t>Ajax</a:t>
            </a:r>
            <a:r>
              <a:rPr lang="ko-KR" altLang="en-US" sz="1400" b="1" dirty="0">
                <a:solidFill>
                  <a:srgbClr val="000000"/>
                </a:solidFill>
              </a:rPr>
              <a:t>를 통해 비동기적으로 서버로 전송됨</a:t>
            </a:r>
            <a:endParaRPr lang="en-US" altLang="ko-KR" sz="1400" b="1" dirty="0">
              <a:solidFill>
                <a:srgbClr val="000000"/>
              </a:solidFill>
            </a:endParaRPr>
          </a:p>
          <a:p>
            <a:pPr marL="285750" marR="0" lvl="0" indent="-228600" fontAlgn="auto" latinLnBrk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400" b="1" i="0" u="none" strike="noStrike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서버에서는 커맨드를 </a:t>
            </a:r>
            <a:r>
              <a:rPr kumimoji="0" lang="en-US" altLang="ko-KR" sz="1400" b="1" i="0" u="none" strike="noStrike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DB</a:t>
            </a:r>
            <a:r>
              <a:rPr kumimoji="0" lang="ko-KR" altLang="en-US" sz="1400" b="1" i="0" u="none" strike="noStrike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에 저장</a:t>
            </a:r>
            <a:endParaRPr kumimoji="0" lang="en-US" altLang="ko-KR" sz="1400" b="1" i="0" u="none" strike="noStrike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marL="285750" marR="0" lvl="0" indent="-228600" fontAlgn="auto" latinLnBrk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1400" b="1" dirty="0">
                <a:solidFill>
                  <a:srgbClr val="000000"/>
                </a:solidFill>
              </a:rPr>
              <a:t>입력된 커맨드 별로 각각 다른 </a:t>
            </a:r>
            <a:r>
              <a:rPr lang="en-US" altLang="ko-KR" sz="1400" b="1" dirty="0">
                <a:solidFill>
                  <a:srgbClr val="000000"/>
                </a:solidFill>
              </a:rPr>
              <a:t>SQL</a:t>
            </a:r>
            <a:r>
              <a:rPr lang="ko-KR" altLang="en-US" sz="1400" b="1" dirty="0">
                <a:solidFill>
                  <a:srgbClr val="000000"/>
                </a:solidFill>
              </a:rPr>
              <a:t>을 생성해야 하므로</a:t>
            </a:r>
            <a:r>
              <a:rPr lang="en-US" altLang="ko-KR" sz="1400" b="1" dirty="0">
                <a:solidFill>
                  <a:srgbClr val="000000"/>
                </a:solidFill>
              </a:rPr>
              <a:t>, </a:t>
            </a:r>
            <a:r>
              <a:rPr lang="en-US" altLang="ko-KR" sz="1400" b="1" dirty="0" err="1">
                <a:solidFill>
                  <a:srgbClr val="000000"/>
                </a:solidFill>
              </a:rPr>
              <a:t>mybatis</a:t>
            </a:r>
            <a:r>
              <a:rPr lang="ko-KR" altLang="en-US" sz="1400" b="1" dirty="0">
                <a:solidFill>
                  <a:srgbClr val="000000"/>
                </a:solidFill>
              </a:rPr>
              <a:t>를 이용</a:t>
            </a:r>
            <a:endParaRPr kumimoji="0" lang="en-US" altLang="ko-KR" sz="1400" b="1" i="0" u="none" strike="noStrike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27F667D4-2669-423E-AA90-E15C9B292102}"/>
              </a:ext>
            </a:extLst>
          </p:cNvPr>
          <p:cNvSpPr txBox="1"/>
          <p:nvPr/>
        </p:nvSpPr>
        <p:spPr>
          <a:xfrm>
            <a:off x="682896" y="5569190"/>
            <a:ext cx="2498844" cy="5041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57150" marR="0" lvl="0" fontAlgn="auto" latinLnBrk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tabLst/>
              <a:defRPr/>
            </a:pPr>
            <a:r>
              <a:rPr kumimoji="0" lang="ko-KR" altLang="en-US" sz="2400" b="1" i="0" u="none" strike="noStrike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커맨드 방식의 기록관리 구현</a:t>
            </a:r>
            <a:endParaRPr kumimoji="0" lang="en-US" altLang="ko-KR" sz="2400" b="1" i="0" u="none" strike="noStrike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xmlns="" id="{32E4A4C7-CF41-43E8-935E-C28DAC401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2B9F-D695-4224-97C8-E7A171F5AE33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0874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2">
            <a:extLst>
              <a:ext uri="{FF2B5EF4-FFF2-40B4-BE49-F238E27FC236}">
                <a16:creationId xmlns:a16="http://schemas.microsoft.com/office/drawing/2014/main" xmlns="" id="{61F72C57-A937-494F-A7F0-9D10A07CFF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9616" y="4036220"/>
            <a:ext cx="4381029" cy="72774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marL="342900" indent="-3429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sz="3600" kern="1200" baseline="-25000" dirty="0">
                <a:latin typeface="+mj-lt"/>
                <a:ea typeface="+mj-ea"/>
                <a:cs typeface="+mj-cs"/>
              </a:rPr>
              <a:t>이 프로젝트는</a:t>
            </a:r>
            <a:endParaRPr lang="en-US" altLang="ko-KR" sz="3600" kern="1200" baseline="-25000" dirty="0">
              <a:latin typeface="+mj-lt"/>
              <a:ea typeface="+mj-ea"/>
              <a:cs typeface="+mj-cs"/>
            </a:endParaRPr>
          </a:p>
          <a:p>
            <a:pPr algn="ctr" eaLnBrk="1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sz="3600" baseline="-25000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㈜</a:t>
            </a:r>
            <a:r>
              <a:rPr lang="ko-KR" altLang="en-US" sz="3600" baseline="-25000" dirty="0" err="1">
                <a:solidFill>
                  <a:srgbClr val="0070C0"/>
                </a:solidFill>
                <a:latin typeface="+mj-lt"/>
                <a:ea typeface="+mj-ea"/>
                <a:cs typeface="+mj-cs"/>
              </a:rPr>
              <a:t>해나소프트</a:t>
            </a:r>
            <a:r>
              <a:rPr lang="ko-KR" altLang="en-US" sz="3600" baseline="-25000" dirty="0" err="1">
                <a:latin typeface="+mj-lt"/>
                <a:ea typeface="+mj-ea"/>
                <a:cs typeface="+mj-cs"/>
              </a:rPr>
              <a:t>와</a:t>
            </a:r>
            <a:r>
              <a:rPr lang="ko-KR" altLang="en-US" sz="3600" baseline="-25000" dirty="0">
                <a:latin typeface="+mj-lt"/>
                <a:ea typeface="+mj-ea"/>
                <a:cs typeface="+mj-cs"/>
              </a:rPr>
              <a:t> 함께 진행합니다</a:t>
            </a:r>
            <a:r>
              <a:rPr lang="en-US" altLang="ko-KR" sz="3600" baseline="-25000" dirty="0">
                <a:latin typeface="+mj-lt"/>
                <a:ea typeface="+mj-ea"/>
                <a:cs typeface="+mj-cs"/>
              </a:rPr>
              <a:t>.</a:t>
            </a:r>
            <a:endParaRPr lang="en-US" sz="3600" kern="1200" baseline="-25000" dirty="0"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 descr="http://pds.saramin.co.kr/company/logo/201602/05/1454658242_b328-dc95d98b_logo.jpg">
            <a:extLst>
              <a:ext uri="{FF2B5EF4-FFF2-40B4-BE49-F238E27FC236}">
                <a16:creationId xmlns:a16="http://schemas.microsoft.com/office/drawing/2014/main" xmlns="" id="{9B811836-378E-4759-A3B7-3DEC40B3AE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2494" y="1793376"/>
            <a:ext cx="4242300" cy="1391199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 Box 22">
            <a:extLst>
              <a:ext uri="{FF2B5EF4-FFF2-40B4-BE49-F238E27FC236}">
                <a16:creationId xmlns:a16="http://schemas.microsoft.com/office/drawing/2014/main" xmlns="" id="{39958334-0670-4B8B-9A4B-94F4BA1CFF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719" y="0"/>
            <a:ext cx="52578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4000" baseline="-250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1. </a:t>
            </a:r>
            <a:r>
              <a:rPr lang="ko-KR" altLang="en-US" sz="4000" baseline="-250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졸업 연구 및 개요</a:t>
            </a:r>
            <a:endParaRPr lang="en-US" sz="4000" baseline="-250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A5E85910-C2D8-4911-BD6C-666898640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2B9F-D695-4224-97C8-E7A171F5AE3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45318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2">
            <a:extLst>
              <a:ext uri="{FF2B5EF4-FFF2-40B4-BE49-F238E27FC236}">
                <a16:creationId xmlns:a16="http://schemas.microsoft.com/office/drawing/2014/main" xmlns="" id="{0AED736D-C06A-43FF-A2A6-009AEED1F5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719" y="0"/>
            <a:ext cx="52578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342900" marR="0" lvl="0" indent="-342900" fontAlgn="auto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1" baseline="-250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defRPr>
            </a:lvl1pPr>
            <a:lvl2pPr marL="742950" indent="-28575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altLang="ko-KR" dirty="0"/>
              <a:t>7.</a:t>
            </a:r>
            <a:r>
              <a:rPr lang="ko-KR" altLang="en-US" dirty="0"/>
              <a:t> 데모 환경 설계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80EA5429-8BE5-48C3-9B53-7296F264D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2B9F-D695-4224-97C8-E7A171F5AE33}" type="slidenum">
              <a:rPr lang="ko-KR" altLang="en-US" smtClean="0"/>
              <a:t>30</a:t>
            </a:fld>
            <a:endParaRPr lang="ko-KR" altLang="en-US"/>
          </a:p>
        </p:txBody>
      </p:sp>
      <p:sp>
        <p:nvSpPr>
          <p:cNvPr id="5" name="Text Box 22">
            <a:extLst>
              <a:ext uri="{FF2B5EF4-FFF2-40B4-BE49-F238E27FC236}">
                <a16:creationId xmlns:a16="http://schemas.microsoft.com/office/drawing/2014/main" xmlns="" id="{3D5A126D-CC6F-4623-8083-FD1C0C4344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9616" y="4036220"/>
            <a:ext cx="4381029" cy="72774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b">
            <a:normAutofit/>
          </a:bodyPr>
          <a:lstStyle>
            <a:lvl1pPr marL="342900" indent="-3429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3600" kern="1200" baseline="-25000" dirty="0">
              <a:latin typeface="+mj-lt"/>
              <a:ea typeface="+mj-ea"/>
              <a:cs typeface="+mj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DAA76058-6FAA-4D30-AEEC-ADE27AFB9A79}"/>
              </a:ext>
            </a:extLst>
          </p:cNvPr>
          <p:cNvSpPr txBox="1"/>
          <p:nvPr/>
        </p:nvSpPr>
        <p:spPr>
          <a:xfrm>
            <a:off x="426125" y="975848"/>
            <a:ext cx="82118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/>
              <a:t>실제 운영되는 서비스를 기능별로 하나씩 테스트하면서 시연할 계획</a:t>
            </a:r>
            <a:endParaRPr lang="en-US" altLang="ko-KR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3A9851C4-B5E7-4D8B-B890-D77F18D24630}"/>
              </a:ext>
            </a:extLst>
          </p:cNvPr>
          <p:cNvSpPr txBox="1"/>
          <p:nvPr/>
        </p:nvSpPr>
        <p:spPr>
          <a:xfrm>
            <a:off x="426125" y="2541652"/>
            <a:ext cx="3737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지적 사항 답변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0E6AFE75-F968-4CB3-B73F-8D4D004BAC0B}"/>
              </a:ext>
            </a:extLst>
          </p:cNvPr>
          <p:cNvSpPr txBox="1"/>
          <p:nvPr/>
        </p:nvSpPr>
        <p:spPr>
          <a:xfrm>
            <a:off x="426125" y="1665472"/>
            <a:ext cx="86258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Q3. </a:t>
            </a:r>
            <a:r>
              <a:rPr lang="ko-KR" altLang="en-US" sz="3200" b="1" dirty="0"/>
              <a:t>기록지를 사용하지 않을 수 있는가</a:t>
            </a:r>
            <a:r>
              <a:rPr lang="en-US" altLang="ko-KR" sz="3200" b="1" dirty="0"/>
              <a:t>?</a:t>
            </a:r>
            <a:endParaRPr lang="ko-KR" altLang="en-US" sz="32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0B7CBEE1-4A9C-47B0-9CE3-37BF7D6A6057}"/>
              </a:ext>
            </a:extLst>
          </p:cNvPr>
          <p:cNvSpPr txBox="1"/>
          <p:nvPr/>
        </p:nvSpPr>
        <p:spPr>
          <a:xfrm>
            <a:off x="426124" y="3048500"/>
            <a:ext cx="883217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b="1" dirty="0">
                <a:solidFill>
                  <a:srgbClr val="FF0000"/>
                </a:solidFill>
              </a:rPr>
              <a:t>기록지 </a:t>
            </a:r>
            <a:r>
              <a:rPr lang="ko-KR" altLang="en-US" sz="2800" b="1" dirty="0" err="1">
                <a:solidFill>
                  <a:srgbClr val="FF0000"/>
                </a:solidFill>
              </a:rPr>
              <a:t>미사용</a:t>
            </a:r>
            <a:endParaRPr lang="en-US" altLang="ko-KR" sz="2800" b="1" dirty="0">
              <a:solidFill>
                <a:srgbClr val="FF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800" b="1" dirty="0">
              <a:solidFill>
                <a:srgbClr val="FF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b="1" dirty="0">
                <a:solidFill>
                  <a:srgbClr val="FF0000"/>
                </a:solidFill>
              </a:rPr>
              <a:t>실시간 키 맵핑</a:t>
            </a:r>
            <a:r>
              <a:rPr lang="en-US" altLang="ko-KR" sz="2800" b="1" dirty="0">
                <a:solidFill>
                  <a:srgbClr val="FF0000"/>
                </a:solidFill>
              </a:rPr>
              <a:t> =&gt; </a:t>
            </a:r>
            <a:r>
              <a:rPr lang="ko-KR" altLang="en-US" sz="2800" b="1" dirty="0">
                <a:solidFill>
                  <a:srgbClr val="FF0000"/>
                </a:solidFill>
              </a:rPr>
              <a:t>기록 실시</a:t>
            </a:r>
            <a:endParaRPr lang="en-US" altLang="ko-KR" sz="2800" b="1" dirty="0">
              <a:solidFill>
                <a:srgbClr val="FF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800" b="1" dirty="0">
              <a:solidFill>
                <a:srgbClr val="FF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800" b="1" dirty="0" err="1">
                <a:solidFill>
                  <a:srgbClr val="FF0000"/>
                </a:solidFill>
              </a:rPr>
              <a:t>Xxpage</a:t>
            </a:r>
            <a:r>
              <a:rPr lang="en-US" altLang="ko-KR" sz="2800" b="1" dirty="0">
                <a:solidFill>
                  <a:srgbClr val="FF0000"/>
                </a:solidFill>
              </a:rPr>
              <a:t> </a:t>
            </a:r>
            <a:r>
              <a:rPr lang="ko-KR" altLang="en-US" sz="2800" b="1" dirty="0">
                <a:solidFill>
                  <a:srgbClr val="FF0000"/>
                </a:solidFill>
              </a:rPr>
              <a:t>키 맵핑 참고</a:t>
            </a:r>
            <a:endParaRPr lang="en-US" altLang="ko-KR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46280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 Box 22"/>
          <p:cNvSpPr txBox="1">
            <a:spLocks noChangeArrowheads="1"/>
          </p:cNvSpPr>
          <p:nvPr/>
        </p:nvSpPr>
        <p:spPr bwMode="auto">
          <a:xfrm>
            <a:off x="141719" y="0"/>
            <a:ext cx="52578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342900" marR="0" lvl="0" indent="-342900" fontAlgn="auto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1" baseline="-250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defRPr>
            </a:lvl1pPr>
            <a:lvl2pPr marL="742950" indent="-28575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dirty="0"/>
              <a:t>8. </a:t>
            </a:r>
            <a:r>
              <a:rPr lang="ko-KR" altLang="en-US" dirty="0"/>
              <a:t>업무 분담</a:t>
            </a:r>
            <a:endParaRPr lang="en-US" dirty="0"/>
          </a:p>
        </p:txBody>
      </p:sp>
      <p:graphicFrame>
        <p:nvGraphicFramePr>
          <p:cNvPr id="35" name="Group 3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97342062"/>
              </p:ext>
            </p:extLst>
          </p:nvPr>
        </p:nvGraphicFramePr>
        <p:xfrm>
          <a:off x="922885" y="1553593"/>
          <a:ext cx="7874492" cy="4557874"/>
        </p:xfrm>
        <a:graphic>
          <a:graphicData uri="http://schemas.openxmlformats.org/drawingml/2006/table">
            <a:tbl>
              <a:tblPr/>
              <a:tblGrid>
                <a:gridCol w="94491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5011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75981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75981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759819">
                  <a:extLst>
                    <a:ext uri="{9D8B030D-6E8A-4147-A177-3AD203B41FA5}">
                      <a16:colId xmlns:a16="http://schemas.microsoft.com/office/drawing/2014/main" xmlns="" val="1567166912"/>
                    </a:ext>
                  </a:extLst>
                </a:gridCol>
              </a:tblGrid>
              <a:tr h="620335"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13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4282" marR="94282" marT="49019" marB="49019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황인성</a:t>
                      </a:r>
                    </a:p>
                  </a:txBody>
                  <a:tcPr marL="94282" marR="94282" marT="49019" marB="4901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3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윤효재</a:t>
                      </a:r>
                      <a:endParaRPr kumimoji="1" lang="ko-KR" altLang="en-US" sz="13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4282" marR="94282" marT="49019" marB="4901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3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이정찬</a:t>
                      </a:r>
                      <a:endParaRPr kumimoji="1" lang="ko-KR" altLang="en-US" sz="13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4282" marR="94282" marT="49019" marB="4901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박현규</a:t>
                      </a:r>
                    </a:p>
                  </a:txBody>
                  <a:tcPr marL="94282" marR="94282" marT="49019" marB="4901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86365"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자료수집</a:t>
                      </a:r>
                    </a:p>
                  </a:txBody>
                  <a:tcPr marL="94282" marR="94282" marT="49019" marB="49019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Spring Framework</a:t>
                      </a: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형상관리</a:t>
                      </a:r>
                      <a:r>
                        <a:rPr kumimoji="1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/>
                      </a:r>
                      <a:br>
                        <a:rPr kumimoji="1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</a:br>
                      <a:r>
                        <a:rPr kumimoji="1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(Git &amp; GitHub)</a:t>
                      </a:r>
                      <a:endParaRPr kumimoji="1" lang="ko-KR" alt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DB </a:t>
                      </a:r>
                      <a:r>
                        <a:rPr kumimoji="1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설계</a:t>
                      </a:r>
                      <a:endParaRPr kumimoji="1" lang="en-US" altLang="ko-KR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ko-KR" altLang="en-US" sz="13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마이바티스</a:t>
                      </a:r>
                      <a:endParaRPr kumimoji="1" lang="en-US" altLang="ko-KR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SQL</a:t>
                      </a: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Publishing</a:t>
                      </a:r>
                      <a:endParaRPr kumimoji="1" lang="ko-KR" alt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86365"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설계</a:t>
                      </a:r>
                    </a:p>
                  </a:txBody>
                  <a:tcPr marL="94282" marR="94282" marT="49019" marB="49019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en-US" altLang="ko-KR" sz="13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FrameWork</a:t>
                      </a:r>
                      <a:r>
                        <a:rPr kumimoji="1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(Module)</a:t>
                      </a:r>
                      <a:endParaRPr kumimoji="1" lang="ko-KR" alt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en-US" altLang="ko-KR" sz="13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FrameWork</a:t>
                      </a:r>
                      <a:r>
                        <a:rPr kumimoji="1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(Module)</a:t>
                      </a:r>
                      <a:r>
                        <a:rPr kumimoji="1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DB&amp;</a:t>
                      </a:r>
                      <a:r>
                        <a:rPr kumimoji="1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디자인 구성 설계 </a:t>
                      </a:r>
                      <a:endParaRPr kumimoji="1" lang="en-US" altLang="ko-KR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UI </a:t>
                      </a:r>
                      <a:r>
                        <a:rPr kumimoji="1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설계</a:t>
                      </a:r>
                      <a:endParaRPr kumimoji="1" lang="en-US" altLang="ko-KR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307343"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구현</a:t>
                      </a:r>
                    </a:p>
                  </a:txBody>
                  <a:tcPr marL="94282" marR="94282" marT="49019" marB="49019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프로젝트 관리자 </a:t>
                      </a:r>
                      <a:endParaRPr kumimoji="1" lang="en-US" altLang="ko-KR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기록관리 페이지 비즈니스 로직</a:t>
                      </a: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메인 버전관리자</a:t>
                      </a:r>
                      <a:endParaRPr kumimoji="1" lang="en-US" altLang="ko-KR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커뮤니티 관리 페이지 비즈니스 로직</a:t>
                      </a: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SQL Query (</a:t>
                      </a:r>
                      <a:r>
                        <a:rPr kumimoji="1" lang="en-US" altLang="ko-KR" sz="13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mybatis</a:t>
                      </a:r>
                      <a:r>
                        <a:rPr kumimoji="1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DB schema</a:t>
                      </a: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UI </a:t>
                      </a:r>
                      <a:r>
                        <a:rPr kumimoji="1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구현 담당자</a:t>
                      </a:r>
                      <a:endParaRPr kumimoji="1" lang="en-US" altLang="ko-KR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View </a:t>
                      </a:r>
                      <a:r>
                        <a:rPr kumimoji="1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구현</a:t>
                      </a:r>
                      <a:endParaRPr kumimoji="1" lang="en-US" altLang="ko-KR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076744"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테스트</a:t>
                      </a:r>
                    </a:p>
                  </a:txBody>
                  <a:tcPr marL="94282" marR="94282" marT="49019" marB="49019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00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통합 테스트</a:t>
                      </a:r>
                      <a:endParaRPr kumimoji="1" lang="en-US" altLang="ko-KR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유지 보수</a:t>
                      </a:r>
                      <a:endParaRPr kumimoji="1" lang="en-US" altLang="ko-KR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endParaRPr kumimoji="1" lang="ko-KR" altLang="en-US" sz="13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D764FAA6-E665-4006-994B-965DD168A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2B9F-D695-4224-97C8-E7A171F5AE33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61798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9142256"/>
              </p:ext>
            </p:extLst>
          </p:nvPr>
        </p:nvGraphicFramePr>
        <p:xfrm>
          <a:off x="776036" y="1599532"/>
          <a:ext cx="8001003" cy="407066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1238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360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3607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3607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3607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83607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836077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836077">
                  <a:extLst>
                    <a:ext uri="{9D8B030D-6E8A-4147-A177-3AD203B41FA5}">
                      <a16:colId xmlns:a16="http://schemas.microsoft.com/office/drawing/2014/main" xmlns="" val="707521670"/>
                    </a:ext>
                  </a:extLst>
                </a:gridCol>
                <a:gridCol w="836077">
                  <a:extLst>
                    <a:ext uri="{9D8B030D-6E8A-4147-A177-3AD203B41FA5}">
                      <a16:colId xmlns:a16="http://schemas.microsoft.com/office/drawing/2014/main" xmlns="" val="1737538463"/>
                    </a:ext>
                  </a:extLst>
                </a:gridCol>
              </a:tblGrid>
              <a:tr h="581524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2400" dirty="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sz="1600" dirty="0"/>
                        <a:t>12</a:t>
                      </a:r>
                      <a:r>
                        <a:rPr lang="ko-KR" altLang="en-US" sz="1600" dirty="0"/>
                        <a:t>월</a:t>
                      </a:r>
                      <a:endParaRPr lang="en-US" sz="1600" dirty="0"/>
                    </a:p>
                  </a:txBody>
                  <a:tcPr marL="45720" marR="45720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sz="1600" dirty="0"/>
                        <a:t>1</a:t>
                      </a:r>
                      <a:r>
                        <a:rPr lang="ko-KR" altLang="en-US" sz="1600" dirty="0"/>
                        <a:t>월</a:t>
                      </a:r>
                      <a:endParaRPr lang="en-US" sz="1600" dirty="0"/>
                    </a:p>
                  </a:txBody>
                  <a:tcPr marL="45720" marR="45720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sz="1600" dirty="0"/>
                        <a:t>2</a:t>
                      </a:r>
                      <a:r>
                        <a:rPr lang="ko-KR" altLang="en-US" sz="1600" dirty="0"/>
                        <a:t>월</a:t>
                      </a:r>
                      <a:endParaRPr lang="en-US" sz="1600" dirty="0"/>
                    </a:p>
                  </a:txBody>
                  <a:tcPr marL="45720" marR="45720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sz="1600" dirty="0"/>
                        <a:t>3</a:t>
                      </a:r>
                      <a:r>
                        <a:rPr lang="ko-KR" altLang="en-US" sz="1600" dirty="0"/>
                        <a:t>월</a:t>
                      </a:r>
                      <a:endParaRPr lang="en-US" sz="1600" dirty="0"/>
                    </a:p>
                  </a:txBody>
                  <a:tcPr marL="45720" marR="45720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sz="1600" dirty="0"/>
                        <a:t>4</a:t>
                      </a:r>
                      <a:r>
                        <a:rPr lang="ko-KR" altLang="en-US" sz="1600" dirty="0"/>
                        <a:t>월</a:t>
                      </a:r>
                      <a:endParaRPr lang="en-US" sz="1600" dirty="0"/>
                    </a:p>
                  </a:txBody>
                  <a:tcPr marL="45720" marR="45720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sz="1600" dirty="0"/>
                        <a:t>5</a:t>
                      </a:r>
                      <a:r>
                        <a:rPr lang="ko-KR" altLang="en-US" sz="1600" dirty="0"/>
                        <a:t>월</a:t>
                      </a:r>
                      <a:endParaRPr lang="en-US" sz="16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6</a:t>
                      </a:r>
                      <a:r>
                        <a:rPr lang="ko-KR" altLang="en-US" sz="1600" dirty="0"/>
                        <a:t>월</a:t>
                      </a:r>
                      <a:endParaRPr lang="en-US" sz="16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7</a:t>
                      </a:r>
                      <a:r>
                        <a:rPr lang="ko-KR" altLang="en-US" sz="1600" dirty="0"/>
                        <a:t>월</a:t>
                      </a:r>
                      <a:r>
                        <a:rPr lang="en-US" altLang="ko-KR" sz="1600" dirty="0"/>
                        <a:t>~9</a:t>
                      </a:r>
                      <a:r>
                        <a:rPr lang="ko-KR" altLang="en-US" sz="1600" dirty="0"/>
                        <a:t>월</a:t>
                      </a:r>
                      <a:endParaRPr lang="en-US" sz="1600" dirty="0"/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81524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ko-KR" altLang="en-US" sz="1100" dirty="0"/>
                        <a:t>제안서 작성</a:t>
                      </a:r>
                      <a:r>
                        <a:rPr lang="en-US" altLang="ko-KR" sz="1100" dirty="0"/>
                        <a:t>&amp;</a:t>
                      </a:r>
                      <a:r>
                        <a:rPr lang="ko-KR" altLang="en-US" sz="1100" dirty="0"/>
                        <a:t>제출</a:t>
                      </a:r>
                      <a:endParaRPr lang="en-US" sz="1100" dirty="0"/>
                    </a:p>
                  </a:txBody>
                  <a:tcPr marL="45720" marR="45720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2400" dirty="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2400" dirty="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2400" dirty="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2400" dirty="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2400" dirty="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2400" dirty="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5730" marR="125730" marT="62865" marB="62865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81524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ko-KR" altLang="en-US" sz="1100" dirty="0"/>
                        <a:t>요구사항 </a:t>
                      </a:r>
                      <a:endParaRPr lang="en-US" sz="1100" dirty="0"/>
                    </a:p>
                  </a:txBody>
                  <a:tcPr marL="45720" marR="45720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2400" dirty="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2400" dirty="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2400" dirty="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2400" dirty="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2400" dirty="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2400" dirty="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5730" marR="125730" marT="62865" marB="62865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81524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/>
                        <a:t>설계 및 제작</a:t>
                      </a:r>
                      <a:endParaRPr lang="en-US" sz="1100" dirty="0"/>
                    </a:p>
                  </a:txBody>
                  <a:tcPr marL="45720" marR="45720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2400" dirty="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2400" dirty="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2400" dirty="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2400" dirty="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240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2400" dirty="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5730" marR="125730" marT="62865" marB="62865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81524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/>
                        <a:t>유지보수</a:t>
                      </a:r>
                      <a:r>
                        <a:rPr lang="en-US" altLang="ko-KR" sz="1100" dirty="0"/>
                        <a:t>&amp;</a:t>
                      </a:r>
                      <a:r>
                        <a:rPr lang="ko-KR" altLang="en-US" sz="1100" dirty="0"/>
                        <a:t>구현</a:t>
                      </a:r>
                      <a:endParaRPr lang="en-US" sz="1100" dirty="0"/>
                    </a:p>
                  </a:txBody>
                  <a:tcPr marL="45720" marR="45720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2400" dirty="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240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2400" dirty="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2400" dirty="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2400" dirty="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2400" dirty="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5730" marR="125730" marT="62865" marB="62865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81524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/>
                        <a:t>통합 및 테스트</a:t>
                      </a:r>
                      <a:endParaRPr lang="en-US" sz="1100" dirty="0"/>
                    </a:p>
                  </a:txBody>
                  <a:tcPr marL="45720" marR="45720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2400" dirty="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240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240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240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2400" dirty="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2400" dirty="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5730" marR="125730" marT="62865" marB="62865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81524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/>
                        <a:t>최종 검토 및 발표</a:t>
                      </a:r>
                      <a:endParaRPr lang="en-US" sz="1100" dirty="0"/>
                    </a:p>
                  </a:txBody>
                  <a:tcPr marL="45720" marR="45720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2400" dirty="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240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240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240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2400" dirty="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2400" dirty="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5730" marR="125730" marT="62865" marB="62865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10" name="Hexagon 11"/>
          <p:cNvSpPr/>
          <p:nvPr/>
        </p:nvSpPr>
        <p:spPr>
          <a:xfrm>
            <a:off x="1899139" y="2760756"/>
            <a:ext cx="1719938" cy="570310"/>
          </a:xfrm>
          <a:prstGeom prst="hexagon">
            <a:avLst>
              <a:gd name="adj" fmla="val 28764"/>
              <a:gd name="vf" fmla="val 115470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8" name="Hexagon 8"/>
          <p:cNvSpPr/>
          <p:nvPr/>
        </p:nvSpPr>
        <p:spPr>
          <a:xfrm>
            <a:off x="2074984" y="2159174"/>
            <a:ext cx="834653" cy="548640"/>
          </a:xfrm>
          <a:prstGeom prst="hexagon">
            <a:avLst>
              <a:gd name="adj" fmla="val 28764"/>
              <a:gd name="vf" fmla="val 115470"/>
            </a:avLst>
          </a:prstGeom>
          <a:solidFill>
            <a:schemeClr val="accent3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1" name="Hexagon 12"/>
          <p:cNvSpPr/>
          <p:nvPr/>
        </p:nvSpPr>
        <p:spPr>
          <a:xfrm>
            <a:off x="4950069" y="3939924"/>
            <a:ext cx="2189284" cy="548640"/>
          </a:xfrm>
          <a:prstGeom prst="hexagon">
            <a:avLst>
              <a:gd name="adj" fmla="val 28764"/>
              <a:gd name="vf" fmla="val 115470"/>
            </a:avLst>
          </a:prstGeom>
          <a:solidFill>
            <a:schemeClr val="accent3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2" name="Hexagon 13"/>
          <p:cNvSpPr/>
          <p:nvPr/>
        </p:nvSpPr>
        <p:spPr>
          <a:xfrm>
            <a:off x="4950069" y="4515860"/>
            <a:ext cx="2189285" cy="548640"/>
          </a:xfrm>
          <a:prstGeom prst="hexagon">
            <a:avLst>
              <a:gd name="adj" fmla="val 28764"/>
              <a:gd name="vf" fmla="val 115470"/>
            </a:avLst>
          </a:prstGeom>
          <a:solidFill>
            <a:schemeClr val="accent4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/>
            </a:endParaRPr>
          </a:p>
        </p:txBody>
      </p:sp>
      <p:sp>
        <p:nvSpPr>
          <p:cNvPr id="13" name="Hexagon 14"/>
          <p:cNvSpPr/>
          <p:nvPr/>
        </p:nvSpPr>
        <p:spPr>
          <a:xfrm>
            <a:off x="7139353" y="5091796"/>
            <a:ext cx="1612965" cy="548640"/>
          </a:xfrm>
          <a:prstGeom prst="hexagon">
            <a:avLst>
              <a:gd name="adj" fmla="val 28764"/>
              <a:gd name="vf" fmla="val 115470"/>
            </a:avLst>
          </a:prstGeom>
          <a:solidFill>
            <a:schemeClr val="accent3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4" name="Hexagon 16"/>
          <p:cNvSpPr/>
          <p:nvPr/>
        </p:nvSpPr>
        <p:spPr>
          <a:xfrm>
            <a:off x="737937" y="6019132"/>
            <a:ext cx="2315570" cy="548640"/>
          </a:xfrm>
          <a:prstGeom prst="hexagon">
            <a:avLst>
              <a:gd name="adj" fmla="val 28764"/>
              <a:gd name="vf" fmla="val 115470"/>
            </a:avLst>
          </a:prstGeom>
          <a:solidFill>
            <a:schemeClr val="accent3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</a:rPr>
              <a:t>Normal Task</a:t>
            </a:r>
          </a:p>
        </p:txBody>
      </p:sp>
      <p:sp>
        <p:nvSpPr>
          <p:cNvPr id="15" name="Hexagon 20"/>
          <p:cNvSpPr/>
          <p:nvPr/>
        </p:nvSpPr>
        <p:spPr>
          <a:xfrm>
            <a:off x="3618752" y="6019132"/>
            <a:ext cx="2315570" cy="548640"/>
          </a:xfrm>
          <a:prstGeom prst="hexagon">
            <a:avLst>
              <a:gd name="adj" fmla="val 28764"/>
              <a:gd name="vf" fmla="val 115470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</a:rPr>
              <a:t>Difficult Task</a:t>
            </a:r>
          </a:p>
        </p:txBody>
      </p:sp>
      <p:sp>
        <p:nvSpPr>
          <p:cNvPr id="16" name="Hexagon 21"/>
          <p:cNvSpPr/>
          <p:nvPr/>
        </p:nvSpPr>
        <p:spPr>
          <a:xfrm>
            <a:off x="6499567" y="6019132"/>
            <a:ext cx="2315570" cy="548640"/>
          </a:xfrm>
          <a:prstGeom prst="hexagon">
            <a:avLst>
              <a:gd name="adj" fmla="val 28764"/>
              <a:gd name="vf" fmla="val 115470"/>
            </a:avLst>
          </a:prstGeom>
          <a:solidFill>
            <a:schemeClr val="accent4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</a:rPr>
              <a:t>Critical Task</a:t>
            </a:r>
          </a:p>
        </p:txBody>
      </p:sp>
      <p:sp>
        <p:nvSpPr>
          <p:cNvPr id="22" name="Text Box 22"/>
          <p:cNvSpPr txBox="1">
            <a:spLocks noChangeArrowheads="1"/>
          </p:cNvSpPr>
          <p:nvPr/>
        </p:nvSpPr>
        <p:spPr bwMode="auto">
          <a:xfrm>
            <a:off x="141719" y="0"/>
            <a:ext cx="52578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342900" marR="0" lvl="0" indent="-342900" fontAlgn="auto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1" baseline="-250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defRPr>
            </a:lvl1pPr>
            <a:lvl2pPr marL="742950" indent="-28575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dirty="0"/>
              <a:t>9. </a:t>
            </a:r>
            <a:r>
              <a:rPr lang="ko-KR" altLang="en-US" dirty="0"/>
              <a:t>졸업 연구 수행 일정</a:t>
            </a:r>
            <a:endParaRPr lang="en-US" dirty="0"/>
          </a:p>
        </p:txBody>
      </p:sp>
      <p:sp>
        <p:nvSpPr>
          <p:cNvPr id="18" name="Hexagon 20"/>
          <p:cNvSpPr/>
          <p:nvPr/>
        </p:nvSpPr>
        <p:spPr>
          <a:xfrm>
            <a:off x="2189285" y="3363988"/>
            <a:ext cx="3210233" cy="548640"/>
          </a:xfrm>
          <a:prstGeom prst="hexagon">
            <a:avLst>
              <a:gd name="adj" fmla="val 28764"/>
              <a:gd name="vf" fmla="val 115470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2" name="직사각형 1"/>
          <p:cNvSpPr/>
          <p:nvPr/>
        </p:nvSpPr>
        <p:spPr>
          <a:xfrm flipH="1">
            <a:off x="1758462" y="2769548"/>
            <a:ext cx="316522" cy="56151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xmlns="" id="{C761FB45-671C-4F41-B290-A83E298CE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2B9F-D695-4224-97C8-E7A171F5AE33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95948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Box 22"/>
          <p:cNvSpPr txBox="1">
            <a:spLocks noChangeArrowheads="1"/>
          </p:cNvSpPr>
          <p:nvPr/>
        </p:nvSpPr>
        <p:spPr bwMode="auto">
          <a:xfrm>
            <a:off x="141719" y="0"/>
            <a:ext cx="52578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342900" marR="0" lvl="0" indent="-342900" fontAlgn="auto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1" baseline="-250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defRPr>
            </a:lvl1pPr>
            <a:lvl2pPr marL="742950" indent="-28575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dirty="0"/>
              <a:t>10. </a:t>
            </a:r>
            <a:r>
              <a:rPr lang="en-US" altLang="ko-KR" dirty="0" err="1"/>
              <a:t>Github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41719" y="712177"/>
            <a:ext cx="910778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r>
              <a:rPr lang="en-US" altLang="ko-KR" dirty="0"/>
              <a:t>           </a:t>
            </a:r>
          </a:p>
          <a:p>
            <a:endParaRPr lang="en-US" altLang="ko-KR" dirty="0"/>
          </a:p>
          <a:p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en-US" altLang="ko-KR" b="1" dirty="0"/>
              <a:t>URL:  https://github.com/rimbong/Webengers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		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5218" y="912121"/>
            <a:ext cx="1180789" cy="118078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083" y="3437794"/>
            <a:ext cx="1758588" cy="175858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9198" y="3437794"/>
            <a:ext cx="1758588" cy="175858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9527" y="3437794"/>
            <a:ext cx="1758588" cy="175858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9856" y="3437794"/>
            <a:ext cx="1758588" cy="175858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82083" y="5442438"/>
            <a:ext cx="17585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황인성</a:t>
            </a:r>
            <a:endParaRPr lang="en-US" altLang="ko-KR" sz="1500" dirty="0"/>
          </a:p>
          <a:p>
            <a:r>
              <a:rPr lang="en-US" altLang="ko-KR" sz="1500" dirty="0"/>
              <a:t>Git </a:t>
            </a:r>
            <a:r>
              <a:rPr lang="en-US" altLang="ko-KR" sz="1500" dirty="0" err="1"/>
              <a:t>ID:rimbong</a:t>
            </a:r>
            <a:endParaRPr lang="ko-KR" altLang="en-US" sz="1500" dirty="0"/>
          </a:p>
        </p:txBody>
      </p:sp>
      <p:sp>
        <p:nvSpPr>
          <p:cNvPr id="10" name="TextBox 9"/>
          <p:cNvSpPr txBox="1"/>
          <p:nvPr/>
        </p:nvSpPr>
        <p:spPr>
          <a:xfrm>
            <a:off x="2609198" y="5442438"/>
            <a:ext cx="17585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err="1"/>
              <a:t>윤효재</a:t>
            </a:r>
            <a:endParaRPr lang="en-US" altLang="ko-KR" sz="1500" dirty="0"/>
          </a:p>
          <a:p>
            <a:r>
              <a:rPr lang="en-US" altLang="ko-KR" sz="1500" dirty="0" err="1"/>
              <a:t>Git</a:t>
            </a:r>
            <a:r>
              <a:rPr lang="en-US" altLang="ko-KR" sz="1500" dirty="0"/>
              <a:t> </a:t>
            </a:r>
            <a:r>
              <a:rPr lang="en-US" altLang="ko-KR" sz="1500" dirty="0" err="1"/>
              <a:t>ID:heyhyohey</a:t>
            </a:r>
            <a:endParaRPr lang="ko-KR" altLang="en-US" sz="1500" dirty="0"/>
          </a:p>
        </p:txBody>
      </p:sp>
      <p:sp>
        <p:nvSpPr>
          <p:cNvPr id="11" name="TextBox 10"/>
          <p:cNvSpPr txBox="1"/>
          <p:nvPr/>
        </p:nvSpPr>
        <p:spPr>
          <a:xfrm>
            <a:off x="4859527" y="5442438"/>
            <a:ext cx="17585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err="1"/>
              <a:t>이정찬</a:t>
            </a:r>
            <a:endParaRPr lang="en-US" altLang="ko-KR" sz="1500" dirty="0"/>
          </a:p>
          <a:p>
            <a:r>
              <a:rPr lang="en-US" altLang="ko-KR" sz="1500" dirty="0"/>
              <a:t>Git </a:t>
            </a:r>
            <a:r>
              <a:rPr lang="en-US" altLang="ko-KR" sz="1500" dirty="0" err="1"/>
              <a:t>ID:leejeongchan</a:t>
            </a:r>
            <a:endParaRPr lang="ko-KR" altLang="en-US" sz="1500" dirty="0"/>
          </a:p>
        </p:txBody>
      </p:sp>
      <p:sp>
        <p:nvSpPr>
          <p:cNvPr id="12" name="TextBox 11"/>
          <p:cNvSpPr txBox="1"/>
          <p:nvPr/>
        </p:nvSpPr>
        <p:spPr>
          <a:xfrm>
            <a:off x="7109856" y="5442437"/>
            <a:ext cx="17585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박현규</a:t>
            </a:r>
            <a:endParaRPr lang="en-US" altLang="ko-KR" sz="1500" dirty="0"/>
          </a:p>
          <a:p>
            <a:r>
              <a:rPr lang="en-US" altLang="ko-KR" sz="1500" dirty="0" err="1"/>
              <a:t>Git</a:t>
            </a:r>
            <a:r>
              <a:rPr lang="en-US" altLang="ko-KR" sz="1500" dirty="0"/>
              <a:t> </a:t>
            </a:r>
            <a:r>
              <a:rPr lang="en-US" altLang="ko-KR" sz="1500" dirty="0" err="1"/>
              <a:t>ID:phkhyun</a:t>
            </a:r>
            <a:endParaRPr lang="ko-KR" altLang="en-US" sz="1500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99330B3F-ED74-4F30-B827-2ECD88CE6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2B9F-D695-4224-97C8-E7A171F5AE33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230228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 Box 22"/>
          <p:cNvSpPr txBox="1">
            <a:spLocks noChangeArrowheads="1"/>
          </p:cNvSpPr>
          <p:nvPr/>
        </p:nvSpPr>
        <p:spPr bwMode="auto">
          <a:xfrm>
            <a:off x="141719" y="0"/>
            <a:ext cx="52578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342900" marR="0" lvl="0" indent="-342900" fontAlgn="auto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1" baseline="-250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defRPr>
            </a:lvl1pPr>
            <a:lvl2pPr marL="742950" indent="-28575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dirty="0"/>
              <a:t>11. </a:t>
            </a:r>
            <a:r>
              <a:rPr lang="ko-KR" altLang="en-US" dirty="0"/>
              <a:t>필요 기술 및 참고 문헌</a:t>
            </a:r>
            <a:endParaRPr lang="en-US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xmlns="" id="{8C2D8FB4-F57A-469F-BD21-ABA847448F28}"/>
              </a:ext>
            </a:extLst>
          </p:cNvPr>
          <p:cNvGrpSpPr/>
          <p:nvPr/>
        </p:nvGrpSpPr>
        <p:grpSpPr>
          <a:xfrm>
            <a:off x="854073" y="1475048"/>
            <a:ext cx="4909418" cy="914400"/>
            <a:chOff x="854073" y="1475048"/>
            <a:chExt cx="4909418" cy="914400"/>
          </a:xfrm>
        </p:grpSpPr>
        <p:pic>
          <p:nvPicPr>
            <p:cNvPr id="3" name="그래픽 2" descr="문서">
              <a:extLst>
                <a:ext uri="{FF2B5EF4-FFF2-40B4-BE49-F238E27FC236}">
                  <a16:creationId xmlns:a16="http://schemas.microsoft.com/office/drawing/2014/main" xmlns="" id="{12572580-F38C-4CCF-AA4E-3D888C2F1FC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854073" y="1475048"/>
              <a:ext cx="914400" cy="914400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xmlns="" id="{60B19E6F-FDFE-4371-954B-EE8357458425}"/>
                </a:ext>
              </a:extLst>
            </p:cNvPr>
            <p:cNvSpPr txBox="1"/>
            <p:nvPr/>
          </p:nvSpPr>
          <p:spPr>
            <a:xfrm>
              <a:off x="1966072" y="1475048"/>
              <a:ext cx="3797419" cy="800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/>
                <a:t>관련 사례 사이트</a:t>
              </a:r>
              <a:endParaRPr lang="en-US" altLang="ko-KR" b="1" dirty="0"/>
            </a:p>
            <a:p>
              <a:r>
                <a:rPr lang="en-US" altLang="ko-KR" sz="1400" dirty="0">
                  <a:hlinkClick r:id="rId4"/>
                </a:rPr>
                <a:t>www.gameone.co.kr</a:t>
              </a:r>
              <a:endParaRPr lang="en-US" altLang="ko-KR" sz="1400" dirty="0"/>
            </a:p>
            <a:p>
              <a:r>
                <a:rPr lang="en-US" altLang="ko-KR" sz="1400" dirty="0">
                  <a:hlinkClick r:id="rId5"/>
                </a:rPr>
                <a:t>www.koreabaseball.com</a:t>
              </a:r>
              <a:endParaRPr lang="en-US" altLang="ko-KR" sz="1400" dirty="0"/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xmlns="" id="{2D6C53EF-3ADC-484A-AF97-C640DB7202C2}"/>
              </a:ext>
            </a:extLst>
          </p:cNvPr>
          <p:cNvGrpSpPr/>
          <p:nvPr/>
        </p:nvGrpSpPr>
        <p:grpSpPr>
          <a:xfrm>
            <a:off x="854073" y="3197311"/>
            <a:ext cx="4909418" cy="1939048"/>
            <a:chOff x="854073" y="3197311"/>
            <a:chExt cx="4909418" cy="1939048"/>
          </a:xfrm>
        </p:grpSpPr>
        <p:pic>
          <p:nvPicPr>
            <p:cNvPr id="6" name="그래픽 5" descr="책">
              <a:extLst>
                <a:ext uri="{FF2B5EF4-FFF2-40B4-BE49-F238E27FC236}">
                  <a16:creationId xmlns:a16="http://schemas.microsoft.com/office/drawing/2014/main" xmlns="" id="{559937BB-D551-408D-8122-6DD364F7652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p:blipFill>
          <p:spPr>
            <a:xfrm>
              <a:off x="854073" y="3197311"/>
              <a:ext cx="914400" cy="914400"/>
            </a:xfrm>
            <a:prstGeom prst="rect">
              <a:avLst/>
            </a:prstGeom>
          </p:spPr>
        </p:pic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xmlns="" id="{6E74769D-A361-4137-A5DA-5BBEC595177D}"/>
                </a:ext>
              </a:extLst>
            </p:cNvPr>
            <p:cNvSpPr txBox="1"/>
            <p:nvPr/>
          </p:nvSpPr>
          <p:spPr>
            <a:xfrm>
              <a:off x="1966072" y="3197367"/>
              <a:ext cx="3797419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b="1"/>
              </a:lvl1pPr>
            </a:lstStyle>
            <a:p>
              <a:r>
                <a:rPr lang="ko-KR" altLang="en-US" dirty="0"/>
                <a:t>참고 문헌</a:t>
              </a:r>
              <a:endParaRPr lang="en-US" altLang="ko-KR" dirty="0"/>
            </a:p>
            <a:p>
              <a:r>
                <a:rPr lang="en-US" altLang="ko-KR" sz="1400" dirty="0"/>
                <a:t>Do it </a:t>
              </a:r>
              <a:r>
                <a:rPr lang="ko-KR" altLang="en-US" sz="1400" dirty="0"/>
                <a:t>자바스크립트</a:t>
              </a:r>
              <a:r>
                <a:rPr lang="en-US" altLang="ko-KR" sz="1400" dirty="0"/>
                <a:t>&amp;</a:t>
              </a:r>
              <a:r>
                <a:rPr lang="ko-KR" altLang="en-US" sz="1400" dirty="0" err="1"/>
                <a:t>제이쿼리</a:t>
              </a:r>
              <a:endParaRPr lang="en-US" altLang="ko-KR" sz="1400" dirty="0"/>
            </a:p>
            <a:p>
              <a:r>
                <a:rPr lang="ko-KR" altLang="en-US" sz="1400" dirty="0" err="1"/>
                <a:t>최범균의</a:t>
              </a:r>
              <a:r>
                <a:rPr lang="ko-KR" altLang="en-US" sz="1400" dirty="0"/>
                <a:t> </a:t>
              </a:r>
              <a:r>
                <a:rPr lang="en-US" altLang="ko-KR" sz="1400" dirty="0"/>
                <a:t>JSP 2.3 Programming</a:t>
              </a:r>
            </a:p>
            <a:p>
              <a:r>
                <a:rPr lang="en-US" altLang="ko-KR" sz="1400" dirty="0"/>
                <a:t>JSP Web Programming </a:t>
              </a:r>
            </a:p>
            <a:p>
              <a:r>
                <a:rPr lang="en-US" altLang="ko-KR" sz="1400" dirty="0"/>
                <a:t>Spring Frame work 4.24 </a:t>
              </a:r>
              <a:r>
                <a:rPr lang="en-US" altLang="ko-KR" sz="1400" dirty="0" err="1"/>
                <a:t>Docoument</a:t>
              </a:r>
              <a:endParaRPr lang="en-US" altLang="ko-KR" sz="1400" dirty="0"/>
            </a:p>
            <a:p>
              <a:r>
                <a:rPr lang="en-US" altLang="ko-KR" sz="1400" dirty="0"/>
                <a:t>YouTube Spring lecture video</a:t>
              </a:r>
            </a:p>
            <a:p>
              <a:r>
                <a:rPr lang="ko-KR" altLang="en-US" sz="1400" dirty="0"/>
                <a:t>㈜</a:t>
              </a:r>
              <a:r>
                <a:rPr lang="ko-KR" altLang="en-US" sz="1400" dirty="0" err="1"/>
                <a:t>헤나소프트</a:t>
              </a:r>
              <a:endParaRPr lang="en-US" altLang="ko-KR" sz="1400" dirty="0"/>
            </a:p>
            <a:p>
              <a:endParaRPr lang="en-US" altLang="ko-KR" dirty="0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xmlns="" id="{866A1227-A3B5-4B65-9EE1-D38F3B0C2A3E}"/>
              </a:ext>
            </a:extLst>
          </p:cNvPr>
          <p:cNvGrpSpPr/>
          <p:nvPr/>
        </p:nvGrpSpPr>
        <p:grpSpPr>
          <a:xfrm>
            <a:off x="854073" y="5136359"/>
            <a:ext cx="4909418" cy="923330"/>
            <a:chOff x="854073" y="5136359"/>
            <a:chExt cx="4909418" cy="923330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xmlns="" id="{9DCCF8A0-4C7B-4242-834C-023BEACFD54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4073" y="5136359"/>
              <a:ext cx="914400" cy="914400"/>
            </a:xfrm>
            <a:prstGeom prst="rect">
              <a:avLst/>
            </a:prstGeom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xmlns="" id="{D0AAB0CA-8872-49A1-B7C0-E2F801281DAF}"/>
                </a:ext>
              </a:extLst>
            </p:cNvPr>
            <p:cNvSpPr txBox="1"/>
            <p:nvPr/>
          </p:nvSpPr>
          <p:spPr>
            <a:xfrm>
              <a:off x="1966072" y="5136359"/>
              <a:ext cx="379741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b="1"/>
              </a:lvl1pPr>
            </a:lstStyle>
            <a:p>
              <a:r>
                <a:rPr lang="en-US" altLang="ko-KR" dirty="0"/>
                <a:t>GitHub</a:t>
              </a:r>
            </a:p>
            <a:p>
              <a:r>
                <a:rPr lang="en-US" altLang="ko-KR" dirty="0"/>
                <a:t>url:https://github.com/rimbong/Webengers</a:t>
              </a:r>
            </a:p>
          </p:txBody>
        </p:sp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2BCC8B5B-A6D0-4D48-A711-6859A55D6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2B9F-D695-4224-97C8-E7A171F5AE33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6551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700130" y="5171282"/>
            <a:ext cx="6320003" cy="10366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7200" b="1" dirty="0">
                <a:solidFill>
                  <a:srgbClr val="6F6761"/>
                </a:solidFill>
                <a:latin typeface="Tahoma" pitchFamily="34" charset="0"/>
                <a:cs typeface="Tahoma" pitchFamily="34" charset="0"/>
              </a:rPr>
              <a:t>Thank you</a:t>
            </a:r>
            <a:endParaRPr lang="ko-KR" altLang="en-US" sz="7200" b="1" dirty="0">
              <a:solidFill>
                <a:srgbClr val="6F6761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xmlns="" id="{99AB7930-9A7C-48F3-AFA5-037E04E1A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2B9F-D695-4224-97C8-E7A171F5AE33}" type="slidenum">
              <a:rPr lang="ko-KR" altLang="en-US" smtClean="0"/>
              <a:t>35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247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2">
            <a:extLst>
              <a:ext uri="{FF2B5EF4-FFF2-40B4-BE49-F238E27FC236}">
                <a16:creationId xmlns:a16="http://schemas.microsoft.com/office/drawing/2014/main" xmlns="" id="{61F72C57-A937-494F-A7F0-9D10A07CFF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9616" y="4036220"/>
            <a:ext cx="4381029" cy="72774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b">
            <a:normAutofit/>
          </a:bodyPr>
          <a:lstStyle>
            <a:lvl1pPr marL="342900" indent="-3429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3600" kern="1200" baseline="-25000" dirty="0">
              <a:latin typeface="+mj-lt"/>
              <a:ea typeface="+mj-ea"/>
              <a:cs typeface="+mj-cs"/>
            </a:endParaRPr>
          </a:p>
        </p:txBody>
      </p:sp>
      <p:sp>
        <p:nvSpPr>
          <p:cNvPr id="4" name="Text Box 22">
            <a:extLst>
              <a:ext uri="{FF2B5EF4-FFF2-40B4-BE49-F238E27FC236}">
                <a16:creationId xmlns:a16="http://schemas.microsoft.com/office/drawing/2014/main" xmlns="" id="{39958334-0670-4B8B-9A4B-94F4BA1CFF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719" y="0"/>
            <a:ext cx="52578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4000" baseline="-250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1. </a:t>
            </a:r>
            <a:r>
              <a:rPr lang="ko-KR" altLang="en-US" sz="4000" baseline="-250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졸업 연구 및 개요</a:t>
            </a:r>
            <a:endParaRPr lang="en-US" sz="4000" baseline="-250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ED451419-CB2D-4CCB-BFDD-B24D6A3E95D2}"/>
              </a:ext>
            </a:extLst>
          </p:cNvPr>
          <p:cNvSpPr txBox="1"/>
          <p:nvPr/>
        </p:nvSpPr>
        <p:spPr>
          <a:xfrm>
            <a:off x="426125" y="975848"/>
            <a:ext cx="37374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지난 발표에서의 지적 사항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21B77E87-BDDE-4DFA-B650-2AEDDA5B43DC}"/>
              </a:ext>
            </a:extLst>
          </p:cNvPr>
          <p:cNvSpPr txBox="1"/>
          <p:nvPr/>
        </p:nvSpPr>
        <p:spPr>
          <a:xfrm>
            <a:off x="426125" y="2541652"/>
            <a:ext cx="3737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지적 사항 답변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9283DD15-EC06-4B7E-8E4F-3C67A6F64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2B9F-D695-4224-97C8-E7A171F5AE33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35D63B36-29EB-4953-831E-84AEDC8757BA}"/>
              </a:ext>
            </a:extLst>
          </p:cNvPr>
          <p:cNvSpPr txBox="1"/>
          <p:nvPr/>
        </p:nvSpPr>
        <p:spPr>
          <a:xfrm>
            <a:off x="426125" y="1665472"/>
            <a:ext cx="72065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Q1. </a:t>
            </a:r>
            <a:r>
              <a:rPr lang="ko-KR" altLang="en-US" sz="3200" b="1" dirty="0"/>
              <a:t>기록 데이터는 누가 제공하는가</a:t>
            </a:r>
            <a:r>
              <a:rPr lang="en-US" altLang="ko-KR" sz="3200" b="1" dirty="0"/>
              <a:t>??</a:t>
            </a:r>
            <a:endParaRPr lang="ko-KR" altLang="en-US" sz="32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8BD8B48A-29AB-4E6A-ADC7-B7EFF833EB22}"/>
              </a:ext>
            </a:extLst>
          </p:cNvPr>
          <p:cNvSpPr txBox="1"/>
          <p:nvPr/>
        </p:nvSpPr>
        <p:spPr>
          <a:xfrm>
            <a:off x="426124" y="3048500"/>
            <a:ext cx="883217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ko-KR" sz="2800" b="1" dirty="0">
                <a:solidFill>
                  <a:srgbClr val="FF0000"/>
                </a:solidFill>
              </a:rPr>
              <a:t>아마추어야구협회단 선수출신 기록원</a:t>
            </a:r>
            <a:endParaRPr lang="en-US" altLang="ko-KR" sz="2800" b="1" dirty="0">
              <a:solidFill>
                <a:srgbClr val="FF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800" b="1" dirty="0">
              <a:solidFill>
                <a:srgbClr val="FF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ko-KR" sz="2800" b="1" dirty="0">
                <a:solidFill>
                  <a:srgbClr val="FF0000"/>
                </a:solidFill>
              </a:rPr>
              <a:t>기록원들</a:t>
            </a:r>
            <a:r>
              <a:rPr lang="en-US" altLang="ko-KR" sz="2800" b="1" dirty="0">
                <a:solidFill>
                  <a:srgbClr val="FF0000"/>
                </a:solidFill>
              </a:rPr>
              <a:t> =&gt;</a:t>
            </a:r>
            <a:r>
              <a:rPr lang="ko-KR" altLang="ko-KR" sz="2800" b="1" dirty="0">
                <a:solidFill>
                  <a:srgbClr val="FF0000"/>
                </a:solidFill>
              </a:rPr>
              <a:t> 실시간으로 바로 경기</a:t>
            </a:r>
            <a:r>
              <a:rPr lang="en-US" altLang="ko-KR" sz="2800" b="1" dirty="0">
                <a:solidFill>
                  <a:srgbClr val="FF0000"/>
                </a:solidFill>
              </a:rPr>
              <a:t> </a:t>
            </a:r>
            <a:r>
              <a:rPr lang="ko-KR" altLang="ko-KR" sz="2800" b="1" dirty="0">
                <a:solidFill>
                  <a:srgbClr val="FF0000"/>
                </a:solidFill>
              </a:rPr>
              <a:t>기록을 입</a:t>
            </a:r>
            <a:r>
              <a:rPr lang="ko-KR" altLang="en-US" sz="2800" b="1" dirty="0">
                <a:solidFill>
                  <a:srgbClr val="FF0000"/>
                </a:solidFill>
              </a:rPr>
              <a:t>력</a:t>
            </a:r>
            <a:endParaRPr lang="en-US" altLang="ko-KR" sz="2800" b="1" dirty="0">
              <a:solidFill>
                <a:srgbClr val="FF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800" b="1" dirty="0">
              <a:solidFill>
                <a:srgbClr val="FF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ko-KR" sz="2800" b="1" dirty="0">
                <a:solidFill>
                  <a:srgbClr val="FF0000"/>
                </a:solidFill>
              </a:rPr>
              <a:t>각</a:t>
            </a:r>
            <a:r>
              <a:rPr lang="en-US" altLang="ko-KR" sz="2800" b="1" dirty="0">
                <a:solidFill>
                  <a:srgbClr val="FF0000"/>
                </a:solidFill>
              </a:rPr>
              <a:t> </a:t>
            </a:r>
            <a:r>
              <a:rPr lang="ko-KR" altLang="ko-KR" sz="2800" b="1" dirty="0">
                <a:solidFill>
                  <a:srgbClr val="FF0000"/>
                </a:solidFill>
              </a:rPr>
              <a:t>베이스</a:t>
            </a:r>
            <a:r>
              <a:rPr lang="en-US" altLang="ko-KR" sz="2800" b="1" dirty="0">
                <a:solidFill>
                  <a:srgbClr val="FF0000"/>
                </a:solidFill>
              </a:rPr>
              <a:t> </a:t>
            </a:r>
            <a:r>
              <a:rPr lang="ko-KR" altLang="ko-KR" sz="2800" b="1" dirty="0">
                <a:solidFill>
                  <a:srgbClr val="FF0000"/>
                </a:solidFill>
              </a:rPr>
              <a:t>방향마다 카메라로 녹화</a:t>
            </a:r>
            <a:endParaRPr lang="en-US" altLang="ko-KR" sz="2800" b="1" dirty="0">
              <a:solidFill>
                <a:srgbClr val="FF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800" b="1" dirty="0">
              <a:solidFill>
                <a:srgbClr val="FF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ko-KR" sz="2800" b="1" dirty="0">
                <a:solidFill>
                  <a:srgbClr val="FF0000"/>
                </a:solidFill>
              </a:rPr>
              <a:t>서버로 전송</a:t>
            </a:r>
            <a:r>
              <a:rPr lang="ko-KR" altLang="en-US" sz="2800" b="1" dirty="0">
                <a:solidFill>
                  <a:srgbClr val="FF0000"/>
                </a:solidFill>
              </a:rPr>
              <a:t>해서 기록</a:t>
            </a:r>
            <a:endParaRPr lang="ko-KR" altLang="ko-KR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5655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2">
            <a:extLst>
              <a:ext uri="{FF2B5EF4-FFF2-40B4-BE49-F238E27FC236}">
                <a16:creationId xmlns:a16="http://schemas.microsoft.com/office/drawing/2014/main" xmlns="" id="{61F72C57-A937-494F-A7F0-9D10A07CFF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9616" y="4036220"/>
            <a:ext cx="4381029" cy="72774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b">
            <a:normAutofit/>
          </a:bodyPr>
          <a:lstStyle>
            <a:lvl1pPr marL="342900" indent="-3429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3600" kern="1200" baseline="-25000" dirty="0">
              <a:latin typeface="+mj-lt"/>
              <a:ea typeface="+mj-ea"/>
              <a:cs typeface="+mj-cs"/>
            </a:endParaRPr>
          </a:p>
        </p:txBody>
      </p:sp>
      <p:sp>
        <p:nvSpPr>
          <p:cNvPr id="4" name="Text Box 22">
            <a:extLst>
              <a:ext uri="{FF2B5EF4-FFF2-40B4-BE49-F238E27FC236}">
                <a16:creationId xmlns:a16="http://schemas.microsoft.com/office/drawing/2014/main" xmlns="" id="{39958334-0670-4B8B-9A4B-94F4BA1CFF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719" y="0"/>
            <a:ext cx="52578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4000" baseline="-250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1. </a:t>
            </a:r>
            <a:r>
              <a:rPr lang="ko-KR" altLang="en-US" sz="4000" baseline="-250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졸업 연구 및 개요</a:t>
            </a:r>
            <a:endParaRPr lang="en-US" sz="4000" baseline="-250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ED451419-CB2D-4CCB-BFDD-B24D6A3E95D2}"/>
              </a:ext>
            </a:extLst>
          </p:cNvPr>
          <p:cNvSpPr txBox="1"/>
          <p:nvPr/>
        </p:nvSpPr>
        <p:spPr>
          <a:xfrm>
            <a:off x="426125" y="975848"/>
            <a:ext cx="37374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지난 발표에서의 지적 사항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21B77E87-BDDE-4DFA-B650-2AEDDA5B43DC}"/>
              </a:ext>
            </a:extLst>
          </p:cNvPr>
          <p:cNvSpPr txBox="1"/>
          <p:nvPr/>
        </p:nvSpPr>
        <p:spPr>
          <a:xfrm>
            <a:off x="426125" y="2541652"/>
            <a:ext cx="3737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지적 사항 답변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9283DD15-EC06-4B7E-8E4F-3C67A6F64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2B9F-D695-4224-97C8-E7A171F5AE33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35D63B36-29EB-4953-831E-84AEDC8757BA}"/>
              </a:ext>
            </a:extLst>
          </p:cNvPr>
          <p:cNvSpPr txBox="1"/>
          <p:nvPr/>
        </p:nvSpPr>
        <p:spPr>
          <a:xfrm>
            <a:off x="426125" y="1665472"/>
            <a:ext cx="86258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Q2. </a:t>
            </a:r>
            <a:r>
              <a:rPr lang="ko-KR" altLang="en-US" sz="3200" b="1" dirty="0"/>
              <a:t>데이터의 신뢰도는 어떻게 표현하는가</a:t>
            </a:r>
            <a:r>
              <a:rPr lang="en-US" altLang="ko-KR" sz="3200" b="1" dirty="0"/>
              <a:t>? </a:t>
            </a:r>
            <a:endParaRPr lang="ko-KR" altLang="en-US" sz="32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8BD8B48A-29AB-4E6A-ADC7-B7EFF833EB22}"/>
              </a:ext>
            </a:extLst>
          </p:cNvPr>
          <p:cNvSpPr txBox="1"/>
          <p:nvPr/>
        </p:nvSpPr>
        <p:spPr>
          <a:xfrm>
            <a:off x="426124" y="3048500"/>
            <a:ext cx="883217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b="1" dirty="0">
                <a:solidFill>
                  <a:srgbClr val="FF0000"/>
                </a:solidFill>
              </a:rPr>
              <a:t>선수출신 기록원의 실시간 입력</a:t>
            </a:r>
            <a:endParaRPr lang="en-US" altLang="ko-KR" sz="2800" b="1" dirty="0">
              <a:solidFill>
                <a:srgbClr val="FF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800" b="1" dirty="0">
              <a:solidFill>
                <a:srgbClr val="FF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b="1" dirty="0">
                <a:solidFill>
                  <a:srgbClr val="FF0000"/>
                </a:solidFill>
              </a:rPr>
              <a:t>사람의 수동적인 입력</a:t>
            </a:r>
            <a:endParaRPr lang="en-US" altLang="ko-KR" sz="2800" b="1" dirty="0">
              <a:solidFill>
                <a:srgbClr val="FF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800" b="1" dirty="0">
              <a:solidFill>
                <a:srgbClr val="FF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b="1" dirty="0">
                <a:solidFill>
                  <a:srgbClr val="FF0000"/>
                </a:solidFill>
              </a:rPr>
              <a:t>신뢰성 우수</a:t>
            </a:r>
            <a:endParaRPr lang="en-US" altLang="ko-KR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36324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2">
            <a:extLst>
              <a:ext uri="{FF2B5EF4-FFF2-40B4-BE49-F238E27FC236}">
                <a16:creationId xmlns:a16="http://schemas.microsoft.com/office/drawing/2014/main" xmlns="" id="{61F72C57-A937-494F-A7F0-9D10A07CFF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9616" y="4036220"/>
            <a:ext cx="4381029" cy="72774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b">
            <a:normAutofit/>
          </a:bodyPr>
          <a:lstStyle>
            <a:lvl1pPr marL="342900" indent="-3429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3600" kern="1200" baseline="-25000" dirty="0">
              <a:latin typeface="+mj-lt"/>
              <a:ea typeface="+mj-ea"/>
              <a:cs typeface="+mj-cs"/>
            </a:endParaRPr>
          </a:p>
        </p:txBody>
      </p:sp>
      <p:sp>
        <p:nvSpPr>
          <p:cNvPr id="4" name="Text Box 22">
            <a:extLst>
              <a:ext uri="{FF2B5EF4-FFF2-40B4-BE49-F238E27FC236}">
                <a16:creationId xmlns:a16="http://schemas.microsoft.com/office/drawing/2014/main" xmlns="" id="{39958334-0670-4B8B-9A4B-94F4BA1CFF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719" y="0"/>
            <a:ext cx="52578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4000" baseline="-250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1. </a:t>
            </a:r>
            <a:r>
              <a:rPr lang="ko-KR" altLang="en-US" sz="4000" baseline="-250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졸업 연구 및 개요</a:t>
            </a:r>
            <a:endParaRPr lang="en-US" sz="4000" baseline="-250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ED451419-CB2D-4CCB-BFDD-B24D6A3E95D2}"/>
              </a:ext>
            </a:extLst>
          </p:cNvPr>
          <p:cNvSpPr txBox="1"/>
          <p:nvPr/>
        </p:nvSpPr>
        <p:spPr>
          <a:xfrm>
            <a:off x="426125" y="975848"/>
            <a:ext cx="37374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지난 발표에서의 지적 사항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21B77E87-BDDE-4DFA-B650-2AEDDA5B43DC}"/>
              </a:ext>
            </a:extLst>
          </p:cNvPr>
          <p:cNvSpPr txBox="1"/>
          <p:nvPr/>
        </p:nvSpPr>
        <p:spPr>
          <a:xfrm>
            <a:off x="426125" y="2541652"/>
            <a:ext cx="3737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지적 사항 답변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9283DD15-EC06-4B7E-8E4F-3C67A6F64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2B9F-D695-4224-97C8-E7A171F5AE33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35D63B36-29EB-4953-831E-84AEDC8757BA}"/>
              </a:ext>
            </a:extLst>
          </p:cNvPr>
          <p:cNvSpPr txBox="1"/>
          <p:nvPr/>
        </p:nvSpPr>
        <p:spPr>
          <a:xfrm>
            <a:off x="426125" y="1665472"/>
            <a:ext cx="86258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Q3. </a:t>
            </a:r>
            <a:r>
              <a:rPr lang="ko-KR" altLang="en-US" sz="3200" b="1" dirty="0"/>
              <a:t>기록지를 사용하지 않을 수 있는가</a:t>
            </a:r>
            <a:r>
              <a:rPr lang="en-US" altLang="ko-KR" sz="3200" b="1" dirty="0"/>
              <a:t>?</a:t>
            </a:r>
            <a:endParaRPr lang="ko-KR" altLang="en-US" sz="32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8BD8B48A-29AB-4E6A-ADC7-B7EFF833EB22}"/>
              </a:ext>
            </a:extLst>
          </p:cNvPr>
          <p:cNvSpPr txBox="1"/>
          <p:nvPr/>
        </p:nvSpPr>
        <p:spPr>
          <a:xfrm>
            <a:off x="426124" y="3048500"/>
            <a:ext cx="883217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b="1" dirty="0">
                <a:solidFill>
                  <a:srgbClr val="FF0000"/>
                </a:solidFill>
              </a:rPr>
              <a:t>기록지 </a:t>
            </a:r>
            <a:r>
              <a:rPr lang="ko-KR" altLang="en-US" sz="2800" b="1" dirty="0" err="1">
                <a:solidFill>
                  <a:srgbClr val="FF0000"/>
                </a:solidFill>
              </a:rPr>
              <a:t>미사용</a:t>
            </a:r>
            <a:endParaRPr lang="en-US" altLang="ko-KR" sz="2800" b="1" dirty="0">
              <a:solidFill>
                <a:srgbClr val="FF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800" b="1" dirty="0">
              <a:solidFill>
                <a:srgbClr val="FF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b="1" dirty="0">
                <a:solidFill>
                  <a:srgbClr val="FF0000"/>
                </a:solidFill>
              </a:rPr>
              <a:t>실시간 키 맵핑</a:t>
            </a:r>
            <a:r>
              <a:rPr lang="en-US" altLang="ko-KR" sz="2800" b="1" dirty="0">
                <a:solidFill>
                  <a:srgbClr val="FF0000"/>
                </a:solidFill>
              </a:rPr>
              <a:t> =&gt; </a:t>
            </a:r>
            <a:r>
              <a:rPr lang="ko-KR" altLang="en-US" sz="2800" b="1" dirty="0">
                <a:solidFill>
                  <a:srgbClr val="FF0000"/>
                </a:solidFill>
              </a:rPr>
              <a:t>기록 실시</a:t>
            </a:r>
            <a:endParaRPr lang="en-US" altLang="ko-KR" sz="2800" b="1" dirty="0">
              <a:solidFill>
                <a:srgbClr val="FF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800" b="1" dirty="0">
              <a:solidFill>
                <a:srgbClr val="FF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800" b="1" dirty="0" err="1">
                <a:solidFill>
                  <a:srgbClr val="FF0000"/>
                </a:solidFill>
              </a:rPr>
              <a:t>Xxpage</a:t>
            </a:r>
            <a:r>
              <a:rPr lang="en-US" altLang="ko-KR" sz="2800" b="1" dirty="0">
                <a:solidFill>
                  <a:srgbClr val="FF0000"/>
                </a:solidFill>
              </a:rPr>
              <a:t> </a:t>
            </a:r>
            <a:r>
              <a:rPr lang="ko-KR" altLang="en-US" sz="2800" b="1" dirty="0">
                <a:solidFill>
                  <a:srgbClr val="FF0000"/>
                </a:solidFill>
              </a:rPr>
              <a:t>키 맵핑 참고</a:t>
            </a:r>
            <a:endParaRPr lang="en-US" altLang="ko-KR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74575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2">
            <a:extLst>
              <a:ext uri="{FF2B5EF4-FFF2-40B4-BE49-F238E27FC236}">
                <a16:creationId xmlns:a16="http://schemas.microsoft.com/office/drawing/2014/main" xmlns="" id="{61F72C57-A937-494F-A7F0-9D10A07CFF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9616" y="4036220"/>
            <a:ext cx="4381029" cy="72774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b">
            <a:normAutofit/>
          </a:bodyPr>
          <a:lstStyle>
            <a:lvl1pPr marL="342900" indent="-3429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3600" kern="1200" baseline="-25000" dirty="0">
              <a:latin typeface="+mj-lt"/>
              <a:ea typeface="+mj-ea"/>
              <a:cs typeface="+mj-cs"/>
            </a:endParaRPr>
          </a:p>
        </p:txBody>
      </p:sp>
      <p:sp>
        <p:nvSpPr>
          <p:cNvPr id="4" name="Text Box 22">
            <a:extLst>
              <a:ext uri="{FF2B5EF4-FFF2-40B4-BE49-F238E27FC236}">
                <a16:creationId xmlns:a16="http://schemas.microsoft.com/office/drawing/2014/main" xmlns="" id="{39958334-0670-4B8B-9A4B-94F4BA1CFF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719" y="0"/>
            <a:ext cx="52578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4000" baseline="-250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1. </a:t>
            </a:r>
            <a:r>
              <a:rPr lang="ko-KR" altLang="en-US" sz="4000" baseline="-250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졸업 연구 및 개요</a:t>
            </a:r>
            <a:endParaRPr lang="en-US" sz="4000" baseline="-250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ED451419-CB2D-4CCB-BFDD-B24D6A3E95D2}"/>
              </a:ext>
            </a:extLst>
          </p:cNvPr>
          <p:cNvSpPr txBox="1"/>
          <p:nvPr/>
        </p:nvSpPr>
        <p:spPr>
          <a:xfrm>
            <a:off x="426125" y="975848"/>
            <a:ext cx="37374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지난 발표에서의 지적 사항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21B77E87-BDDE-4DFA-B650-2AEDDA5B43DC}"/>
              </a:ext>
            </a:extLst>
          </p:cNvPr>
          <p:cNvSpPr txBox="1"/>
          <p:nvPr/>
        </p:nvSpPr>
        <p:spPr>
          <a:xfrm>
            <a:off x="426125" y="2541652"/>
            <a:ext cx="3737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지적 사항 답변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9283DD15-EC06-4B7E-8E4F-3C67A6F64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2B9F-D695-4224-97C8-E7A171F5AE33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35D63B36-29EB-4953-831E-84AEDC8757BA}"/>
              </a:ext>
            </a:extLst>
          </p:cNvPr>
          <p:cNvSpPr txBox="1"/>
          <p:nvPr/>
        </p:nvSpPr>
        <p:spPr>
          <a:xfrm>
            <a:off x="426125" y="1665472"/>
            <a:ext cx="86258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Q4. </a:t>
            </a:r>
            <a:r>
              <a:rPr lang="ko-KR" altLang="en-US" sz="3200" b="1" dirty="0"/>
              <a:t>선수간 기록 데이터 보관이 가능한가</a:t>
            </a:r>
            <a:r>
              <a:rPr lang="en-US" altLang="ko-KR" sz="3200" b="1" dirty="0"/>
              <a:t>?</a:t>
            </a:r>
            <a:endParaRPr lang="ko-KR" altLang="en-US" sz="32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8BD8B48A-29AB-4E6A-ADC7-B7EFF833EB22}"/>
              </a:ext>
            </a:extLst>
          </p:cNvPr>
          <p:cNvSpPr txBox="1"/>
          <p:nvPr/>
        </p:nvSpPr>
        <p:spPr>
          <a:xfrm>
            <a:off x="426124" y="3048500"/>
            <a:ext cx="883217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b="1" dirty="0">
                <a:solidFill>
                  <a:srgbClr val="FF0000"/>
                </a:solidFill>
              </a:rPr>
              <a:t>선수간 기록 데이터 </a:t>
            </a:r>
            <a:r>
              <a:rPr lang="en-US" altLang="ko-KR" sz="2800" b="1" dirty="0">
                <a:solidFill>
                  <a:srgbClr val="FF0000"/>
                </a:solidFill>
              </a:rPr>
              <a:t>=&gt; </a:t>
            </a:r>
            <a:r>
              <a:rPr lang="ko-KR" altLang="en-US" sz="2800" b="1" dirty="0">
                <a:solidFill>
                  <a:srgbClr val="FF0000"/>
                </a:solidFill>
              </a:rPr>
              <a:t>데이터베이스</a:t>
            </a:r>
            <a:endParaRPr lang="en-US" altLang="ko-KR" sz="2800" b="1" dirty="0">
              <a:solidFill>
                <a:srgbClr val="FF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800" b="1" dirty="0">
              <a:solidFill>
                <a:srgbClr val="FF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b="1" dirty="0">
                <a:solidFill>
                  <a:srgbClr val="FF0000"/>
                </a:solidFill>
              </a:rPr>
              <a:t>기록 누적 실시</a:t>
            </a:r>
            <a:endParaRPr lang="en-US" altLang="ko-KR" sz="2800" b="1" dirty="0">
              <a:solidFill>
                <a:srgbClr val="FF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800" b="1" dirty="0">
              <a:solidFill>
                <a:srgbClr val="FF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b="1" dirty="0">
                <a:solidFill>
                  <a:srgbClr val="FF0000"/>
                </a:solidFill>
              </a:rPr>
              <a:t>웹 서비스를 포기하지 못함</a:t>
            </a:r>
            <a:endParaRPr lang="en-US" altLang="ko-KR" sz="2800" b="1" dirty="0">
              <a:solidFill>
                <a:srgbClr val="FF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800" b="1" dirty="0">
              <a:solidFill>
                <a:srgbClr val="FF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b="1" dirty="0">
                <a:solidFill>
                  <a:srgbClr val="FF0000"/>
                </a:solidFill>
              </a:rPr>
              <a:t>평생 고객 유도 가능</a:t>
            </a:r>
            <a:endParaRPr lang="en-US" altLang="ko-KR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51377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2">
            <a:extLst>
              <a:ext uri="{FF2B5EF4-FFF2-40B4-BE49-F238E27FC236}">
                <a16:creationId xmlns:a16="http://schemas.microsoft.com/office/drawing/2014/main" xmlns="" id="{61F72C57-A937-494F-A7F0-9D10A07CFF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9616" y="4036220"/>
            <a:ext cx="4381029" cy="72774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b">
            <a:normAutofit/>
          </a:bodyPr>
          <a:lstStyle>
            <a:lvl1pPr marL="342900" indent="-3429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3600" kern="1200" baseline="-25000" dirty="0">
              <a:latin typeface="+mj-lt"/>
              <a:ea typeface="+mj-ea"/>
              <a:cs typeface="+mj-cs"/>
            </a:endParaRPr>
          </a:p>
        </p:txBody>
      </p:sp>
      <p:sp>
        <p:nvSpPr>
          <p:cNvPr id="4" name="Text Box 22">
            <a:extLst>
              <a:ext uri="{FF2B5EF4-FFF2-40B4-BE49-F238E27FC236}">
                <a16:creationId xmlns:a16="http://schemas.microsoft.com/office/drawing/2014/main" xmlns="" id="{39958334-0670-4B8B-9A4B-94F4BA1CFF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719" y="0"/>
            <a:ext cx="52578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4000" baseline="-250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1. </a:t>
            </a:r>
            <a:r>
              <a:rPr lang="ko-KR" altLang="en-US" sz="4000" baseline="-250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졸업 연구 및 개요</a:t>
            </a:r>
            <a:endParaRPr lang="en-US" sz="4000" baseline="-250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ED451419-CB2D-4CCB-BFDD-B24D6A3E95D2}"/>
              </a:ext>
            </a:extLst>
          </p:cNvPr>
          <p:cNvSpPr txBox="1"/>
          <p:nvPr/>
        </p:nvSpPr>
        <p:spPr>
          <a:xfrm>
            <a:off x="426125" y="975848"/>
            <a:ext cx="37374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지난 발표에서의 지적 사항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21B77E87-BDDE-4DFA-B650-2AEDDA5B43DC}"/>
              </a:ext>
            </a:extLst>
          </p:cNvPr>
          <p:cNvSpPr txBox="1"/>
          <p:nvPr/>
        </p:nvSpPr>
        <p:spPr>
          <a:xfrm>
            <a:off x="426125" y="2541652"/>
            <a:ext cx="3737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지적 사항 답변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9283DD15-EC06-4B7E-8E4F-3C67A6F64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2B9F-D695-4224-97C8-E7A171F5AE33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35D63B36-29EB-4953-831E-84AEDC8757BA}"/>
              </a:ext>
            </a:extLst>
          </p:cNvPr>
          <p:cNvSpPr txBox="1"/>
          <p:nvPr/>
        </p:nvSpPr>
        <p:spPr>
          <a:xfrm>
            <a:off x="426125" y="1665472"/>
            <a:ext cx="86258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Q5. </a:t>
            </a:r>
            <a:r>
              <a:rPr lang="ko-KR" altLang="en-US" sz="3200" b="1" dirty="0"/>
              <a:t>시나리오를 구체화 할 것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8BD8B48A-29AB-4E6A-ADC7-B7EFF833EB22}"/>
              </a:ext>
            </a:extLst>
          </p:cNvPr>
          <p:cNvSpPr txBox="1"/>
          <p:nvPr/>
        </p:nvSpPr>
        <p:spPr>
          <a:xfrm>
            <a:off x="426124" y="3048500"/>
            <a:ext cx="883217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b="1" dirty="0">
                <a:solidFill>
                  <a:srgbClr val="FF0000"/>
                </a:solidFill>
              </a:rPr>
              <a:t>관리자 시나리오 구체화 하여 작성</a:t>
            </a:r>
            <a:endParaRPr lang="en-US" altLang="ko-KR" sz="2800" b="1" dirty="0">
              <a:solidFill>
                <a:srgbClr val="FF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800" b="1" dirty="0">
              <a:solidFill>
                <a:srgbClr val="FF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800" b="1" dirty="0" err="1">
                <a:solidFill>
                  <a:srgbClr val="FF0000"/>
                </a:solidFill>
              </a:rPr>
              <a:t>Xxpage</a:t>
            </a:r>
            <a:r>
              <a:rPr lang="en-US" altLang="ko-KR" sz="2800" b="1" dirty="0">
                <a:solidFill>
                  <a:srgbClr val="FF0000"/>
                </a:solidFill>
              </a:rPr>
              <a:t> </a:t>
            </a:r>
            <a:r>
              <a:rPr lang="ko-KR" altLang="en-US" sz="2800" b="1" dirty="0">
                <a:solidFill>
                  <a:srgbClr val="FF0000"/>
                </a:solidFill>
              </a:rPr>
              <a:t>참고</a:t>
            </a:r>
            <a:endParaRPr lang="en-US" altLang="ko-KR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78917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 Box 22"/>
          <p:cNvSpPr txBox="1">
            <a:spLocks noChangeArrowheads="1"/>
          </p:cNvSpPr>
          <p:nvPr/>
        </p:nvSpPr>
        <p:spPr bwMode="auto">
          <a:xfrm>
            <a:off x="141719" y="0"/>
            <a:ext cx="52578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4000" baseline="-250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1. </a:t>
            </a:r>
            <a:r>
              <a:rPr lang="ko-KR" altLang="en-US" sz="4000" baseline="-250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졸업 연구 및 개요</a:t>
            </a:r>
            <a:endParaRPr lang="en-US" sz="4000" baseline="-250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xmlns="" id="{D8FC4019-450C-4E12-A39F-700486215240}"/>
              </a:ext>
            </a:extLst>
          </p:cNvPr>
          <p:cNvGrpSpPr/>
          <p:nvPr/>
        </p:nvGrpSpPr>
        <p:grpSpPr>
          <a:xfrm>
            <a:off x="313082" y="1308374"/>
            <a:ext cx="1794255" cy="1786483"/>
            <a:chOff x="313082" y="1308374"/>
            <a:chExt cx="1794255" cy="1786483"/>
          </a:xfrm>
        </p:grpSpPr>
        <p:sp>
          <p:nvSpPr>
            <p:cNvPr id="18" name="TextBox 17"/>
            <p:cNvSpPr txBox="1"/>
            <p:nvPr/>
          </p:nvSpPr>
          <p:spPr>
            <a:xfrm>
              <a:off x="313082" y="1308374"/>
              <a:ext cx="17942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졸업 연구 배경</a:t>
              </a:r>
            </a:p>
          </p:txBody>
        </p:sp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1244" y="1720003"/>
              <a:ext cx="1374854" cy="1374854"/>
            </a:xfrm>
            <a:prstGeom prst="rect">
              <a:avLst/>
            </a:prstGeom>
          </p:spPr>
        </p:pic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xmlns="" id="{7D9D48F5-C89C-4163-BC86-D52BFA0112F1}"/>
              </a:ext>
            </a:extLst>
          </p:cNvPr>
          <p:cNvGrpSpPr/>
          <p:nvPr/>
        </p:nvGrpSpPr>
        <p:grpSpPr>
          <a:xfrm>
            <a:off x="313082" y="3715546"/>
            <a:ext cx="1794255" cy="2047464"/>
            <a:chOff x="313082" y="3715546"/>
            <a:chExt cx="1794255" cy="2047464"/>
          </a:xfrm>
        </p:grpSpPr>
        <p:sp>
          <p:nvSpPr>
            <p:cNvPr id="19" name="TextBox 18"/>
            <p:cNvSpPr txBox="1"/>
            <p:nvPr/>
          </p:nvSpPr>
          <p:spPr>
            <a:xfrm>
              <a:off x="313082" y="3715546"/>
              <a:ext cx="17942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졸업 연구 목표</a:t>
              </a:r>
              <a:endPara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513" y="4084878"/>
              <a:ext cx="1678132" cy="1678132"/>
            </a:xfrm>
            <a:prstGeom prst="rect">
              <a:avLst/>
            </a:prstGeom>
          </p:spPr>
        </p:pic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xmlns="" id="{C0648DAD-12A3-47CA-8028-B93B0736AC4D}"/>
              </a:ext>
            </a:extLst>
          </p:cNvPr>
          <p:cNvGrpSpPr/>
          <p:nvPr/>
        </p:nvGrpSpPr>
        <p:grpSpPr>
          <a:xfrm>
            <a:off x="2681854" y="2208729"/>
            <a:ext cx="5190845" cy="369332"/>
            <a:chOff x="2681854" y="2208729"/>
            <a:chExt cx="5190845" cy="369332"/>
          </a:xfrm>
        </p:grpSpPr>
        <p:sp>
          <p:nvSpPr>
            <p:cNvPr id="13" name="오른쪽 화살표 12"/>
            <p:cNvSpPr/>
            <p:nvPr/>
          </p:nvSpPr>
          <p:spPr>
            <a:xfrm>
              <a:off x="5053073" y="2252963"/>
              <a:ext cx="448408" cy="28086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ko-KR" alt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xmlns="" id="{953BEEA3-CD66-4D73-9C53-4ECE5CE0E746}"/>
                </a:ext>
              </a:extLst>
            </p:cNvPr>
            <p:cNvSpPr txBox="1"/>
            <p:nvPr/>
          </p:nvSpPr>
          <p:spPr>
            <a:xfrm>
              <a:off x="2681854" y="2208729"/>
              <a:ext cx="51908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b="1" dirty="0">
                  <a:solidFill>
                    <a:srgbClr val="6F6761"/>
                  </a:solidFill>
                  <a:sym typeface="Wingdings" panose="05000000000000000000" pitchFamily="2" charset="2"/>
                </a:rPr>
                <a:t>게임원의 시장 독점</a:t>
              </a:r>
              <a:r>
                <a:rPr lang="en-US" altLang="ko-KR" b="1" dirty="0">
                  <a:solidFill>
                    <a:srgbClr val="6F6761"/>
                  </a:solidFill>
                  <a:sym typeface="Wingdings" panose="05000000000000000000" pitchFamily="2" charset="2"/>
                </a:rPr>
                <a:t>	</a:t>
              </a:r>
              <a:r>
                <a:rPr lang="ko-KR" altLang="en-US" b="1" dirty="0">
                  <a:solidFill>
                    <a:srgbClr val="FF0000"/>
                  </a:solidFill>
                  <a:sym typeface="Wingdings" panose="05000000000000000000" pitchFamily="2" charset="2"/>
                </a:rPr>
                <a:t>고객 요구 사항 등한시</a:t>
              </a:r>
              <a:endParaRPr lang="en-US" altLang="ko-KR" b="1" dirty="0">
                <a:solidFill>
                  <a:srgbClr val="FF0000"/>
                </a:solidFill>
                <a:sym typeface="Wingdings" panose="05000000000000000000" pitchFamily="2" charset="2"/>
              </a:endParaRP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BF212B17-A047-41A3-9787-E0AD2FE76A25}"/>
              </a:ext>
            </a:extLst>
          </p:cNvPr>
          <p:cNvSpPr txBox="1"/>
          <p:nvPr/>
        </p:nvSpPr>
        <p:spPr>
          <a:xfrm>
            <a:off x="2674153" y="2697455"/>
            <a:ext cx="2887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6F6761"/>
                </a:solidFill>
                <a:sym typeface="Wingdings" panose="05000000000000000000" pitchFamily="2" charset="2"/>
              </a:rPr>
              <a:t>게임원의 </a:t>
            </a:r>
            <a:r>
              <a:rPr lang="ko-KR" alt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기록관리 미흡</a:t>
            </a:r>
            <a:endParaRPr lang="en-US" altLang="ko-KR" b="1" dirty="0">
              <a:solidFill>
                <a:srgbClr val="FF0000"/>
              </a:solidFill>
              <a:sym typeface="Wingdings" panose="05000000000000000000" pitchFamily="2" charset="2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8C11D110-40CC-4860-8B58-C8C3A0300A4D}"/>
              </a:ext>
            </a:extLst>
          </p:cNvPr>
          <p:cNvSpPr txBox="1"/>
          <p:nvPr/>
        </p:nvSpPr>
        <p:spPr>
          <a:xfrm>
            <a:off x="2674153" y="1720003"/>
            <a:ext cx="4786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6F6761"/>
                </a:solidFill>
                <a:sym typeface="Wingdings" panose="05000000000000000000" pitchFamily="2" charset="2"/>
              </a:rPr>
              <a:t>㈜</a:t>
            </a:r>
            <a:r>
              <a:rPr lang="ko-KR" altLang="en-US" b="1" dirty="0" err="1">
                <a:solidFill>
                  <a:srgbClr val="6F6761"/>
                </a:solidFill>
                <a:sym typeface="Wingdings" panose="05000000000000000000" pitchFamily="2" charset="2"/>
              </a:rPr>
              <a:t>해나소프트에서</a:t>
            </a:r>
            <a:r>
              <a:rPr lang="ko-KR" altLang="en-US" b="1" dirty="0">
                <a:solidFill>
                  <a:srgbClr val="6F6761"/>
                </a:solidFill>
                <a:sym typeface="Wingdings" panose="05000000000000000000" pitchFamily="2" charset="2"/>
              </a:rPr>
              <a:t> 진행하는 </a:t>
            </a:r>
            <a:r>
              <a:rPr lang="ko-KR" alt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프로젝트 참여</a:t>
            </a:r>
            <a:endParaRPr lang="en-US" altLang="ko-KR" b="1" dirty="0">
              <a:solidFill>
                <a:srgbClr val="FF0000"/>
              </a:solidFill>
              <a:sym typeface="Wingdings" panose="05000000000000000000" pitchFamily="2" charset="2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7D290A1F-FBB4-4131-8E60-D8E0EA41ADBD}"/>
              </a:ext>
            </a:extLst>
          </p:cNvPr>
          <p:cNvSpPr txBox="1"/>
          <p:nvPr/>
        </p:nvSpPr>
        <p:spPr>
          <a:xfrm>
            <a:off x="2679058" y="4573604"/>
            <a:ext cx="4945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6F6761"/>
                </a:solidFill>
                <a:sym typeface="Wingdings" panose="05000000000000000000" pitchFamily="2" charset="2"/>
              </a:rPr>
              <a:t>간단한 </a:t>
            </a:r>
            <a:r>
              <a:rPr lang="ko-KR" alt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커맨드 방식의 경기 기록 방식</a:t>
            </a:r>
            <a:r>
              <a:rPr lang="ko-KR" altLang="en-US" b="1" dirty="0">
                <a:solidFill>
                  <a:srgbClr val="6F6761"/>
                </a:solidFill>
                <a:sym typeface="Wingdings" panose="05000000000000000000" pitchFamily="2" charset="2"/>
              </a:rPr>
              <a:t>을 구현</a:t>
            </a:r>
            <a:endParaRPr lang="en-US" altLang="ko-KR" b="1" dirty="0">
              <a:solidFill>
                <a:srgbClr val="FF0000"/>
              </a:solidFill>
              <a:sym typeface="Wingdings" panose="05000000000000000000" pitchFamily="2" charset="2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D51FF75A-AEC6-420D-B39E-8CB7992298F8}"/>
              </a:ext>
            </a:extLst>
          </p:cNvPr>
          <p:cNvSpPr txBox="1"/>
          <p:nvPr/>
        </p:nvSpPr>
        <p:spPr>
          <a:xfrm>
            <a:off x="2677276" y="5062330"/>
            <a:ext cx="4695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6F6761"/>
                </a:solidFill>
                <a:sym typeface="Wingdings" panose="05000000000000000000" pitchFamily="2" charset="2"/>
              </a:rPr>
              <a:t>복잡한 기능을 </a:t>
            </a:r>
            <a:r>
              <a:rPr lang="ko-KR" alt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한눈에 보기 쉬운 </a:t>
            </a:r>
            <a:r>
              <a:rPr lang="en-US" altLang="ko-KR" b="1" dirty="0">
                <a:solidFill>
                  <a:srgbClr val="FF0000"/>
                </a:solidFill>
                <a:sym typeface="Wingdings" panose="05000000000000000000" pitchFamily="2" charset="2"/>
              </a:rPr>
              <a:t>UI</a:t>
            </a:r>
            <a:r>
              <a:rPr lang="ko-KR" altLang="en-US" b="1" dirty="0">
                <a:solidFill>
                  <a:srgbClr val="6F6761"/>
                </a:solidFill>
                <a:sym typeface="Wingdings" panose="05000000000000000000" pitchFamily="2" charset="2"/>
              </a:rPr>
              <a:t>로 구현</a:t>
            </a:r>
            <a:endParaRPr lang="en-US" altLang="ko-KR" b="1" dirty="0">
              <a:solidFill>
                <a:srgbClr val="FF0000"/>
              </a:solidFill>
              <a:sym typeface="Wingdings" panose="05000000000000000000" pitchFamily="2" charset="2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4F8F65B6-5674-4FBC-BFE2-1C6C53503FB5}"/>
              </a:ext>
            </a:extLst>
          </p:cNvPr>
          <p:cNvSpPr txBox="1"/>
          <p:nvPr/>
        </p:nvSpPr>
        <p:spPr>
          <a:xfrm>
            <a:off x="2677276" y="4084878"/>
            <a:ext cx="4431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6F6761"/>
                </a:solidFill>
                <a:sym typeface="Wingdings" panose="05000000000000000000" pitchFamily="2" charset="2"/>
              </a:rPr>
              <a:t>전체 프로젝트 중 </a:t>
            </a:r>
            <a:r>
              <a:rPr lang="ko-KR" alt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관리자 페이지를 구현</a:t>
            </a:r>
            <a:endParaRPr lang="en-US" altLang="ko-KR" b="1" dirty="0">
              <a:solidFill>
                <a:srgbClr val="FF0000"/>
              </a:solidFill>
              <a:sym typeface="Wingdings" panose="05000000000000000000" pitchFamily="2" charset="2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D172B7EA-4E0A-456C-A1B0-A84D87B5F3B9}"/>
              </a:ext>
            </a:extLst>
          </p:cNvPr>
          <p:cNvSpPr txBox="1"/>
          <p:nvPr/>
        </p:nvSpPr>
        <p:spPr>
          <a:xfrm>
            <a:off x="2677276" y="5551056"/>
            <a:ext cx="5176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6F6761"/>
                </a:solidFill>
                <a:sym typeface="Wingdings" panose="05000000000000000000" pitchFamily="2" charset="2"/>
              </a:rPr>
              <a:t>선수 등록 시 </a:t>
            </a:r>
            <a:r>
              <a:rPr lang="ko-KR" alt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자동 회원가입</a:t>
            </a:r>
            <a:r>
              <a:rPr lang="ko-KR" altLang="en-US" b="1" dirty="0">
                <a:solidFill>
                  <a:srgbClr val="6F6761"/>
                </a:solidFill>
                <a:sym typeface="Wingdings" panose="05000000000000000000" pitchFamily="2" charset="2"/>
              </a:rPr>
              <a:t>이 가능하도록 구현</a:t>
            </a:r>
            <a:endParaRPr lang="en-US" altLang="ko-KR" b="1" dirty="0">
              <a:solidFill>
                <a:srgbClr val="FF0000"/>
              </a:solidFill>
              <a:sym typeface="Wingdings" panose="05000000000000000000" pitchFamily="2" charset="2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D53D90B5-6A60-40D5-9400-68698E994A19}"/>
              </a:ext>
            </a:extLst>
          </p:cNvPr>
          <p:cNvSpPr txBox="1"/>
          <p:nvPr/>
        </p:nvSpPr>
        <p:spPr>
          <a:xfrm>
            <a:off x="2677276" y="6039782"/>
            <a:ext cx="4714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6F6761"/>
                </a:solidFill>
                <a:sym typeface="Wingdings" panose="05000000000000000000" pitchFamily="2" charset="2"/>
              </a:rPr>
              <a:t>소통을 위한 다양한 </a:t>
            </a:r>
            <a:r>
              <a:rPr lang="ko-KR" alt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게시판 관리 기능</a:t>
            </a:r>
            <a:r>
              <a:rPr lang="ko-KR" altLang="en-US" b="1" dirty="0">
                <a:solidFill>
                  <a:srgbClr val="6F6761"/>
                </a:solidFill>
                <a:sym typeface="Wingdings" panose="05000000000000000000" pitchFamily="2" charset="2"/>
              </a:rPr>
              <a:t> 구현</a:t>
            </a:r>
            <a:endParaRPr lang="en-US" altLang="ko-KR" b="1" dirty="0">
              <a:solidFill>
                <a:srgbClr val="FF0000"/>
              </a:solidFill>
              <a:sym typeface="Wingdings" panose="05000000000000000000" pitchFamily="2" charset="2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xmlns="" id="{8F1F7F64-2291-4AF0-BA14-ED34CD5C7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2B9F-D695-4224-97C8-E7A171F5AE3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73144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5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629038"/>
      </a:accent1>
      <a:accent2>
        <a:srgbClr val="7F7F7F"/>
      </a:accent2>
      <a:accent3>
        <a:srgbClr val="7F7F7F"/>
      </a:accent3>
      <a:accent4>
        <a:srgbClr val="7F7F7F"/>
      </a:accent4>
      <a:accent5>
        <a:srgbClr val="7F7F7F"/>
      </a:accent5>
      <a:accent6>
        <a:srgbClr val="7F7F7F"/>
      </a:accent6>
      <a:hlink>
        <a:srgbClr val="0000FF"/>
      </a:hlink>
      <a:folHlink>
        <a:srgbClr val="800080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ontrol xmlns="http://schemas.microsoft.com/VisualStudio/2011/storyboarding/control">
  <Id Name="System.Storyboarding.WindowsAppIcons.Paste" Revision="1" Stencil="System.Storyboarding.WindowsAppIcons" StencilVersion="0.1"/>
</Control>
</file>

<file path=customXml/item2.xml><?xml version="1.0" encoding="utf-8"?>
<Control xmlns="http://schemas.microsoft.com/VisualStudio/2011/storyboarding/control">
  <Id Name="System.Storyboarding.Icons.CheckCircle" Revision="1" Stencil="System.Storyboarding.Icons" StencilVersion="0.1"/>
</Control>
</file>

<file path=customXml/itemProps1.xml><?xml version="1.0" encoding="utf-8"?>
<ds:datastoreItem xmlns:ds="http://schemas.openxmlformats.org/officeDocument/2006/customXml" ds:itemID="{52266879-4E94-44A1-A54A-A7163A1198C4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D3DA86E8-34BE-44E8-91C9-A4F4C9D9BF5C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307</TotalTime>
  <Words>1247</Words>
  <Application>Microsoft Office PowerPoint</Application>
  <PresentationFormat>사용자 지정</PresentationFormat>
  <Paragraphs>438</Paragraphs>
  <Slides>35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43" baseType="lpstr">
      <vt:lpstr>SimSun</vt:lpstr>
      <vt:lpstr>맑은 고딕</vt:lpstr>
      <vt:lpstr>Arial</vt:lpstr>
      <vt:lpstr>Calibri</vt:lpstr>
      <vt:lpstr>Calibri Light</vt:lpstr>
      <vt:lpstr>Tahoma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윤 효재</dc:creator>
  <cp:lastModifiedBy>황 인성</cp:lastModifiedBy>
  <cp:revision>30</cp:revision>
  <dcterms:created xsi:type="dcterms:W3CDTF">2018-11-28T01:15:25Z</dcterms:created>
  <dcterms:modified xsi:type="dcterms:W3CDTF">2019-02-21T09:26:22Z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  <property fmtid="{D5CDD505-2E9C-101B-9397-08002B2CF9AE}" pid="3" name="Tfs.LastKnownPath">
    <vt:lpwstr>https://d.docs.live.net/9e04205c46927c90/문서/3-wv/종합설계/요구사항 분석서/요구사항 분석서/Webengers/resources/졸작설계서.pptx</vt:lpwstr>
  </property>
</Properties>
</file>