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48"/>
  </p:notesMasterIdLst>
  <p:handoutMasterIdLst>
    <p:handoutMasterId r:id="rId49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29" r:id="rId17"/>
    <p:sldId id="328" r:id="rId18"/>
    <p:sldId id="308" r:id="rId19"/>
    <p:sldId id="316" r:id="rId20"/>
    <p:sldId id="343" r:id="rId21"/>
    <p:sldId id="331" r:id="rId22"/>
    <p:sldId id="334" r:id="rId23"/>
    <p:sldId id="336" r:id="rId24"/>
    <p:sldId id="335" r:id="rId25"/>
    <p:sldId id="338" r:id="rId26"/>
    <p:sldId id="337" r:id="rId27"/>
    <p:sldId id="333" r:id="rId28"/>
    <p:sldId id="323" r:id="rId29"/>
    <p:sldId id="353" r:id="rId30"/>
    <p:sldId id="340" r:id="rId31"/>
    <p:sldId id="346" r:id="rId32"/>
    <p:sldId id="347" r:id="rId33"/>
    <p:sldId id="349" r:id="rId34"/>
    <p:sldId id="350" r:id="rId35"/>
    <p:sldId id="344" r:id="rId36"/>
    <p:sldId id="351" r:id="rId37"/>
    <p:sldId id="352" r:id="rId38"/>
    <p:sldId id="309" r:id="rId39"/>
    <p:sldId id="310" r:id="rId40"/>
    <p:sldId id="312" r:id="rId41"/>
    <p:sldId id="317" r:id="rId42"/>
    <p:sldId id="270" r:id="rId43"/>
    <p:sldId id="290" r:id="rId44"/>
    <p:sldId id="303" r:id="rId45"/>
    <p:sldId id="283" r:id="rId46"/>
    <p:sldId id="261" r:id="rId47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B97"/>
    <a:srgbClr val="6F6761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98178-5A0B-409F-9C22-3E12E41A9D2E}" v="380" dt="2019-04-04T04:11:2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재 윤" userId="9e04205c46927c90" providerId="LiveId" clId="{46098178-5A0B-409F-9C22-3E12E41A9D2E}"/>
    <pc:docChg chg="undo custSel addSld delSld modSld sldOrd">
      <pc:chgData name="효재 윤" userId="9e04205c46927c90" providerId="LiveId" clId="{46098178-5A0B-409F-9C22-3E12E41A9D2E}" dt="2019-04-04T04:11:50.326" v="3435" actId="208"/>
      <pc:docMkLst>
        <pc:docMk/>
      </pc:docMkLst>
      <pc:sldChg chg="addSp delSp modSp ord">
        <pc:chgData name="효재 윤" userId="9e04205c46927c90" providerId="LiveId" clId="{46098178-5A0B-409F-9C22-3E12E41A9D2E}" dt="2019-04-04T04:11:50.326" v="3435" actId="208"/>
        <pc:sldMkLst>
          <pc:docMk/>
          <pc:sldMk cId="691964108" sldId="323"/>
        </pc:sldMkLst>
        <pc:spChg chg="del">
          <ac:chgData name="효재 윤" userId="9e04205c46927c90" providerId="LiveId" clId="{46098178-5A0B-409F-9C22-3E12E41A9D2E}" dt="2019-04-04T03:53:00.103" v="3124" actId="478"/>
          <ac:spMkLst>
            <pc:docMk/>
            <pc:sldMk cId="691964108" sldId="323"/>
            <ac:spMk id="2" creationId="{7A881AB0-6BA1-4F62-B570-84FF1DDEB869}"/>
          </ac:spMkLst>
        </pc:spChg>
        <pc:spChg chg="mod">
          <ac:chgData name="효재 윤" userId="9e04205c46927c90" providerId="LiveId" clId="{46098178-5A0B-409F-9C22-3E12E41A9D2E}" dt="2019-04-04T03:52:53.180" v="3123"/>
          <ac:spMkLst>
            <pc:docMk/>
            <pc:sldMk cId="691964108" sldId="323"/>
            <ac:spMk id="3" creationId="{3B13009C-4E35-4871-8905-71DCD827884B}"/>
          </ac:spMkLst>
        </pc:spChg>
        <pc:spChg chg="del">
          <ac:chgData name="효재 윤" userId="9e04205c46927c90" providerId="LiveId" clId="{46098178-5A0B-409F-9C22-3E12E41A9D2E}" dt="2019-04-04T03:53:00.103" v="3124" actId="478"/>
          <ac:spMkLst>
            <pc:docMk/>
            <pc:sldMk cId="691964108" sldId="323"/>
            <ac:spMk id="5" creationId="{B739B812-9151-4E03-94AD-C699EBDF66A8}"/>
          </ac:spMkLst>
        </pc:spChg>
        <pc:spChg chg="del">
          <ac:chgData name="효재 윤" userId="9e04205c46927c90" providerId="LiveId" clId="{46098178-5A0B-409F-9C22-3E12E41A9D2E}" dt="2019-04-04T03:53:00.103" v="3124" actId="478"/>
          <ac:spMkLst>
            <pc:docMk/>
            <pc:sldMk cId="691964108" sldId="323"/>
            <ac:spMk id="7" creationId="{90D9130C-5F1A-490B-A8CC-2BBC6C73307C}"/>
          </ac:spMkLst>
        </pc:spChg>
        <pc:spChg chg="add mod">
          <ac:chgData name="효재 윤" userId="9e04205c46927c90" providerId="LiveId" clId="{46098178-5A0B-409F-9C22-3E12E41A9D2E}" dt="2019-04-04T04:00:54.729" v="3146" actId="14100"/>
          <ac:spMkLst>
            <pc:docMk/>
            <pc:sldMk cId="691964108" sldId="323"/>
            <ac:spMk id="8" creationId="{172805BE-8EB1-4AD6-B1AA-5FEBA9282C05}"/>
          </ac:spMkLst>
        </pc:spChg>
        <pc:spChg chg="add del mod">
          <ac:chgData name="효재 윤" userId="9e04205c46927c90" providerId="LiveId" clId="{46098178-5A0B-409F-9C22-3E12E41A9D2E}" dt="2019-04-04T04:10:27.901" v="3344" actId="478"/>
          <ac:spMkLst>
            <pc:docMk/>
            <pc:sldMk cId="691964108" sldId="323"/>
            <ac:spMk id="9" creationId="{4403058C-3025-4AC1-BFFE-5E0EC3BF5D04}"/>
          </ac:spMkLst>
        </pc:spChg>
        <pc:spChg chg="del">
          <ac:chgData name="효재 윤" userId="9e04205c46927c90" providerId="LiveId" clId="{46098178-5A0B-409F-9C22-3E12E41A9D2E}" dt="2019-04-04T03:53:00.103" v="3124" actId="478"/>
          <ac:spMkLst>
            <pc:docMk/>
            <pc:sldMk cId="691964108" sldId="323"/>
            <ac:spMk id="10" creationId="{B9A6D9C6-94CE-4145-A1A7-D3F6A46ABCB6}"/>
          </ac:spMkLst>
        </pc:spChg>
        <pc:spChg chg="add mod">
          <ac:chgData name="효재 윤" userId="9e04205c46927c90" providerId="LiveId" clId="{46098178-5A0B-409F-9C22-3E12E41A9D2E}" dt="2019-04-04T04:02:45.112" v="3153" actId="1035"/>
          <ac:spMkLst>
            <pc:docMk/>
            <pc:sldMk cId="691964108" sldId="323"/>
            <ac:spMk id="11" creationId="{56829E6D-1637-40EC-8E24-FDBE73797C5A}"/>
          </ac:spMkLst>
        </pc:spChg>
        <pc:spChg chg="add mod">
          <ac:chgData name="효재 윤" userId="9e04205c46927c90" providerId="LiveId" clId="{46098178-5A0B-409F-9C22-3E12E41A9D2E}" dt="2019-04-04T04:03:12.434" v="3158" actId="1036"/>
          <ac:spMkLst>
            <pc:docMk/>
            <pc:sldMk cId="691964108" sldId="323"/>
            <ac:spMk id="12" creationId="{E455CBD0-60D8-4AFD-9E92-FAFADF6C3392}"/>
          </ac:spMkLst>
        </pc:spChg>
        <pc:spChg chg="add mod">
          <ac:chgData name="효재 윤" userId="9e04205c46927c90" providerId="LiveId" clId="{46098178-5A0B-409F-9C22-3E12E41A9D2E}" dt="2019-04-04T04:03:48.754" v="3161" actId="1035"/>
          <ac:spMkLst>
            <pc:docMk/>
            <pc:sldMk cId="691964108" sldId="323"/>
            <ac:spMk id="13" creationId="{DB636372-2892-4E03-B97B-C0E4DFBE4B36}"/>
          </ac:spMkLst>
        </pc:spChg>
        <pc:spChg chg="add mod">
          <ac:chgData name="효재 윤" userId="9e04205c46927c90" providerId="LiveId" clId="{46098178-5A0B-409F-9C22-3E12E41A9D2E}" dt="2019-04-04T04:04:35.572" v="3162" actId="571"/>
          <ac:spMkLst>
            <pc:docMk/>
            <pc:sldMk cId="691964108" sldId="323"/>
            <ac:spMk id="14" creationId="{71C90EB2-2E60-4935-BA8B-3B88153DD592}"/>
          </ac:spMkLst>
        </pc:spChg>
        <pc:spChg chg="add mod">
          <ac:chgData name="효재 윤" userId="9e04205c46927c90" providerId="LiveId" clId="{46098178-5A0B-409F-9C22-3E12E41A9D2E}" dt="2019-04-04T04:05:23.918" v="3166" actId="1036"/>
          <ac:spMkLst>
            <pc:docMk/>
            <pc:sldMk cId="691964108" sldId="323"/>
            <ac:spMk id="15" creationId="{E6D4A1E3-0398-4BCF-84CD-7BA608BA1402}"/>
          </ac:spMkLst>
        </pc:spChg>
        <pc:spChg chg="add del mod">
          <ac:chgData name="효재 윤" userId="9e04205c46927c90" providerId="LiveId" clId="{46098178-5A0B-409F-9C22-3E12E41A9D2E}" dt="2019-04-04T04:10:27.901" v="3344" actId="478"/>
          <ac:spMkLst>
            <pc:docMk/>
            <pc:sldMk cId="691964108" sldId="323"/>
            <ac:spMk id="17" creationId="{EF3B5837-277B-4092-ADBD-121897399B98}"/>
          </ac:spMkLst>
        </pc:spChg>
        <pc:spChg chg="add mod">
          <ac:chgData name="효재 윤" userId="9e04205c46927c90" providerId="LiveId" clId="{46098178-5A0B-409F-9C22-3E12E41A9D2E}" dt="2019-04-04T04:05:55.197" v="3194" actId="571"/>
          <ac:spMkLst>
            <pc:docMk/>
            <pc:sldMk cId="691964108" sldId="323"/>
            <ac:spMk id="18" creationId="{A220DA27-BAA3-43B5-93DD-AF646764305F}"/>
          </ac:spMkLst>
        </pc:spChg>
        <pc:spChg chg="add mod">
          <ac:chgData name="효재 윤" userId="9e04205c46927c90" providerId="LiveId" clId="{46098178-5A0B-409F-9C22-3E12E41A9D2E}" dt="2019-04-04T04:05:55.197" v="3194" actId="571"/>
          <ac:spMkLst>
            <pc:docMk/>
            <pc:sldMk cId="691964108" sldId="323"/>
            <ac:spMk id="19" creationId="{6AE959E1-C398-4E52-A47D-CA78502B6516}"/>
          </ac:spMkLst>
        </pc:spChg>
        <pc:spChg chg="add del mod">
          <ac:chgData name="효재 윤" userId="9e04205c46927c90" providerId="LiveId" clId="{46098178-5A0B-409F-9C22-3E12E41A9D2E}" dt="2019-04-04T04:10:27.901" v="3344" actId="478"/>
          <ac:spMkLst>
            <pc:docMk/>
            <pc:sldMk cId="691964108" sldId="323"/>
            <ac:spMk id="20" creationId="{DAB1B064-02C0-4E0B-A2C7-0110551CC55F}"/>
          </ac:spMkLst>
        </pc:spChg>
        <pc:spChg chg="add del mod">
          <ac:chgData name="효재 윤" userId="9e04205c46927c90" providerId="LiveId" clId="{46098178-5A0B-409F-9C22-3E12E41A9D2E}" dt="2019-04-04T04:07:50.181" v="3248" actId="478"/>
          <ac:spMkLst>
            <pc:docMk/>
            <pc:sldMk cId="691964108" sldId="323"/>
            <ac:spMk id="21" creationId="{703B2386-E2F2-4D1A-A126-DFE3BF606077}"/>
          </ac:spMkLst>
        </pc:spChg>
        <pc:spChg chg="add del mod">
          <ac:chgData name="효재 윤" userId="9e04205c46927c90" providerId="LiveId" clId="{46098178-5A0B-409F-9C22-3E12E41A9D2E}" dt="2019-04-04T04:10:27.901" v="3344" actId="478"/>
          <ac:spMkLst>
            <pc:docMk/>
            <pc:sldMk cId="691964108" sldId="323"/>
            <ac:spMk id="22" creationId="{139DB2AB-4214-463C-B725-6734E981A755}"/>
          </ac:spMkLst>
        </pc:spChg>
        <pc:spChg chg="add del mod">
          <ac:chgData name="효재 윤" userId="9e04205c46927c90" providerId="LiveId" clId="{46098178-5A0B-409F-9C22-3E12E41A9D2E}" dt="2019-04-04T04:10:27.901" v="3344" actId="478"/>
          <ac:spMkLst>
            <pc:docMk/>
            <pc:sldMk cId="691964108" sldId="323"/>
            <ac:spMk id="23" creationId="{8BFA4C4D-3E39-41EC-93D9-EDD199196473}"/>
          </ac:spMkLst>
        </pc:spChg>
        <pc:spChg chg="mod">
          <ac:chgData name="효재 윤" userId="9e04205c46927c90" providerId="LiveId" clId="{46098178-5A0B-409F-9C22-3E12E41A9D2E}" dt="2019-04-04T04:08:42.714" v="3331" actId="1076"/>
          <ac:spMkLst>
            <pc:docMk/>
            <pc:sldMk cId="691964108" sldId="323"/>
            <ac:spMk id="71" creationId="{00000000-0000-0000-0000-000000000000}"/>
          </ac:spMkLst>
        </pc:spChg>
        <pc:graphicFrameChg chg="add mod modGraphic">
          <ac:chgData name="효재 윤" userId="9e04205c46927c90" providerId="LiveId" clId="{46098178-5A0B-409F-9C22-3E12E41A9D2E}" dt="2019-04-04T04:10:49.028" v="3404"/>
          <ac:graphicFrameMkLst>
            <pc:docMk/>
            <pc:sldMk cId="691964108" sldId="323"/>
            <ac:graphicFrameMk id="16" creationId="{94089539-7D3C-4A17-A95D-F13A414DAC54}"/>
          </ac:graphicFrameMkLst>
        </pc:graphicFrameChg>
        <pc:graphicFrameChg chg="add mod modGraphic">
          <ac:chgData name="효재 윤" userId="9e04205c46927c90" providerId="LiveId" clId="{46098178-5A0B-409F-9C22-3E12E41A9D2E}" dt="2019-04-04T04:10:43.252" v="3397"/>
          <ac:graphicFrameMkLst>
            <pc:docMk/>
            <pc:sldMk cId="691964108" sldId="323"/>
            <ac:graphicFrameMk id="25" creationId="{EE10116E-2409-41E5-B604-1C6A70B38F6C}"/>
          </ac:graphicFrameMkLst>
        </pc:graphicFrameChg>
        <pc:graphicFrameChg chg="add mod">
          <ac:chgData name="효재 윤" userId="9e04205c46927c90" providerId="LiveId" clId="{46098178-5A0B-409F-9C22-3E12E41A9D2E}" dt="2019-04-04T04:08:35.381" v="3328" actId="571"/>
          <ac:graphicFrameMkLst>
            <pc:docMk/>
            <pc:sldMk cId="691964108" sldId="323"/>
            <ac:graphicFrameMk id="26" creationId="{30927EE6-222E-4B6E-89FE-418B4EB96C6C}"/>
          </ac:graphicFrameMkLst>
        </pc:graphicFrameChg>
        <pc:graphicFrameChg chg="add mod modGraphic">
          <ac:chgData name="효재 윤" userId="9e04205c46927c90" providerId="LiveId" clId="{46098178-5A0B-409F-9C22-3E12E41A9D2E}" dt="2019-04-04T04:10:40.336" v="3393"/>
          <ac:graphicFrameMkLst>
            <pc:docMk/>
            <pc:sldMk cId="691964108" sldId="323"/>
            <ac:graphicFrameMk id="27" creationId="{72374499-C7B6-48A2-8541-B2621694E859}"/>
          </ac:graphicFrameMkLst>
        </pc:graphicFrameChg>
        <pc:graphicFrameChg chg="add mod modGraphic">
          <ac:chgData name="효재 윤" userId="9e04205c46927c90" providerId="LiveId" clId="{46098178-5A0B-409F-9C22-3E12E41A9D2E}" dt="2019-04-04T04:10:53.268" v="3416"/>
          <ac:graphicFrameMkLst>
            <pc:docMk/>
            <pc:sldMk cId="691964108" sldId="323"/>
            <ac:graphicFrameMk id="28" creationId="{FCA20A14-EF26-472E-A750-6F352586F80B}"/>
          </ac:graphicFrameMkLst>
        </pc:graphicFrameChg>
        <pc:graphicFrameChg chg="add mod modGraphic">
          <ac:chgData name="효재 윤" userId="9e04205c46927c90" providerId="LiveId" clId="{46098178-5A0B-409F-9C22-3E12E41A9D2E}" dt="2019-04-04T04:10:51.325" v="3410"/>
          <ac:graphicFrameMkLst>
            <pc:docMk/>
            <pc:sldMk cId="691964108" sldId="323"/>
            <ac:graphicFrameMk id="29" creationId="{FA061978-E449-4850-9CF5-630DF9CAC0CA}"/>
          </ac:graphicFrameMkLst>
        </pc:graphicFrameChg>
        <pc:graphicFrameChg chg="add mod">
          <ac:chgData name="효재 윤" userId="9e04205c46927c90" providerId="LiveId" clId="{46098178-5A0B-409F-9C22-3E12E41A9D2E}" dt="2019-04-04T04:10:04.837" v="3340"/>
          <ac:graphicFrameMkLst>
            <pc:docMk/>
            <pc:sldMk cId="691964108" sldId="323"/>
            <ac:graphicFrameMk id="30" creationId="{96164439-D577-478C-9B57-90C1DFC4453D}"/>
          </ac:graphicFrameMkLst>
        </pc:graphicFrameChg>
        <pc:picChg chg="add del mod">
          <ac:chgData name="효재 윤" userId="9e04205c46927c90" providerId="LiveId" clId="{46098178-5A0B-409F-9C22-3E12E41A9D2E}" dt="2019-04-04T03:56:39.082" v="3127" actId="478"/>
          <ac:picMkLst>
            <pc:docMk/>
            <pc:sldMk cId="691964108" sldId="323"/>
            <ac:picMk id="4" creationId="{502BB07C-A52B-495A-A8E3-97B2DAE42426}"/>
          </ac:picMkLst>
        </pc:picChg>
        <pc:picChg chg="add mod">
          <ac:chgData name="효재 윤" userId="9e04205c46927c90" providerId="LiveId" clId="{46098178-5A0B-409F-9C22-3E12E41A9D2E}" dt="2019-04-04T04:00:13.539" v="3139" actId="1076"/>
          <ac:picMkLst>
            <pc:docMk/>
            <pc:sldMk cId="691964108" sldId="323"/>
            <ac:picMk id="6" creationId="{738049CC-6651-4E50-B217-971DE0C8C0C2}"/>
          </ac:picMkLst>
        </pc:picChg>
        <pc:cxnChg chg="add mod">
          <ac:chgData name="효재 윤" userId="9e04205c46927c90" providerId="LiveId" clId="{46098178-5A0B-409F-9C22-3E12E41A9D2E}" dt="2019-04-04T04:11:50.326" v="3435" actId="208"/>
          <ac:cxnSpMkLst>
            <pc:docMk/>
            <pc:sldMk cId="691964108" sldId="323"/>
            <ac:cxnSpMk id="31" creationId="{78313632-DD4C-4AD1-BA9B-659D46F6D145}"/>
          </ac:cxnSpMkLst>
        </pc:cxnChg>
        <pc:cxnChg chg="add mod">
          <ac:chgData name="효재 윤" userId="9e04205c46927c90" providerId="LiveId" clId="{46098178-5A0B-409F-9C22-3E12E41A9D2E}" dt="2019-04-04T04:11:50.326" v="3435" actId="208"/>
          <ac:cxnSpMkLst>
            <pc:docMk/>
            <pc:sldMk cId="691964108" sldId="323"/>
            <ac:cxnSpMk id="33" creationId="{ECADA661-E936-474E-BE2F-E88E70342C57}"/>
          </ac:cxnSpMkLst>
        </pc:cxnChg>
        <pc:cxnChg chg="add mod">
          <ac:chgData name="효재 윤" userId="9e04205c46927c90" providerId="LiveId" clId="{46098178-5A0B-409F-9C22-3E12E41A9D2E}" dt="2019-04-04T04:11:50.326" v="3435" actId="208"/>
          <ac:cxnSpMkLst>
            <pc:docMk/>
            <pc:sldMk cId="691964108" sldId="323"/>
            <ac:cxnSpMk id="36" creationId="{E8C503E8-0A8C-43E0-8840-C8D76ECBF507}"/>
          </ac:cxnSpMkLst>
        </pc:cxnChg>
        <pc:cxnChg chg="add mod">
          <ac:chgData name="효재 윤" userId="9e04205c46927c90" providerId="LiveId" clId="{46098178-5A0B-409F-9C22-3E12E41A9D2E}" dt="2019-04-04T04:11:50.326" v="3435" actId="208"/>
          <ac:cxnSpMkLst>
            <pc:docMk/>
            <pc:sldMk cId="691964108" sldId="323"/>
            <ac:cxnSpMk id="37" creationId="{A5D4B0EF-B77D-42CF-B56B-48F489E9398E}"/>
          </ac:cxnSpMkLst>
        </pc:cxnChg>
        <pc:cxnChg chg="add mod">
          <ac:chgData name="효재 윤" userId="9e04205c46927c90" providerId="LiveId" clId="{46098178-5A0B-409F-9C22-3E12E41A9D2E}" dt="2019-04-04T04:11:50.326" v="3435" actId="208"/>
          <ac:cxnSpMkLst>
            <pc:docMk/>
            <pc:sldMk cId="691964108" sldId="323"/>
            <ac:cxnSpMk id="38" creationId="{5CC0EE1D-87A4-47A3-9EEC-B9E7CCBA0D80}"/>
          </ac:cxnSpMkLst>
        </pc:cxnChg>
        <pc:cxnChg chg="add mod">
          <ac:chgData name="효재 윤" userId="9e04205c46927c90" providerId="LiveId" clId="{46098178-5A0B-409F-9C22-3E12E41A9D2E}" dt="2019-04-04T04:11:50.326" v="3435" actId="208"/>
          <ac:cxnSpMkLst>
            <pc:docMk/>
            <pc:sldMk cId="691964108" sldId="323"/>
            <ac:cxnSpMk id="39" creationId="{C46D8084-8509-4427-9089-C797F6396069}"/>
          </ac:cxnSpMkLst>
        </pc:cxnChg>
      </pc:sldChg>
      <pc:sldChg chg="addSp delSp modSp">
        <pc:chgData name="효재 윤" userId="9e04205c46927c90" providerId="LiveId" clId="{46098178-5A0B-409F-9C22-3E12E41A9D2E}" dt="2019-04-04T03:17:08.823" v="1206"/>
        <pc:sldMkLst>
          <pc:docMk/>
          <pc:sldMk cId="779053657" sldId="340"/>
        </pc:sldMkLst>
        <pc:spChg chg="add mod">
          <ac:chgData name="효재 윤" userId="9e04205c46927c90" providerId="LiveId" clId="{46098178-5A0B-409F-9C22-3E12E41A9D2E}" dt="2019-04-04T03:15:27.838" v="1159" actId="14100"/>
          <ac:spMkLst>
            <pc:docMk/>
            <pc:sldMk cId="779053657" sldId="340"/>
            <ac:spMk id="4" creationId="{97A2300B-8899-41C7-9C08-0E6CD5FEE0A4}"/>
          </ac:spMkLst>
        </pc:spChg>
        <pc:spChg chg="add del">
          <ac:chgData name="효재 윤" userId="9e04205c46927c90" providerId="LiveId" clId="{46098178-5A0B-409F-9C22-3E12E41A9D2E}" dt="2019-04-04T03:16:53.860" v="1179"/>
          <ac:spMkLst>
            <pc:docMk/>
            <pc:sldMk cId="779053657" sldId="340"/>
            <ac:spMk id="5" creationId="{C153DF22-3C93-49BB-A951-45480B2E0E97}"/>
          </ac:spMkLst>
        </pc:spChg>
        <pc:spChg chg="del mod">
          <ac:chgData name="효재 윤" userId="9e04205c46927c90" providerId="LiveId" clId="{46098178-5A0B-409F-9C22-3E12E41A9D2E}" dt="2019-04-04T02:34:48.569" v="47" actId="478"/>
          <ac:spMkLst>
            <pc:docMk/>
            <pc:sldMk cId="779053657" sldId="340"/>
            <ac:spMk id="55" creationId="{409DC086-2359-40CB-96E5-6FB67B31D3E4}"/>
          </ac:spMkLst>
        </pc:spChg>
        <pc:graphicFrameChg chg="add mod modGraphic">
          <ac:chgData name="효재 윤" userId="9e04205c46927c90" providerId="LiveId" clId="{46098178-5A0B-409F-9C22-3E12E41A9D2E}" dt="2019-04-04T03:17:08.823" v="1206"/>
          <ac:graphicFrameMkLst>
            <pc:docMk/>
            <pc:sldMk cId="779053657" sldId="340"/>
            <ac:graphicFrameMk id="2" creationId="{DD5F2DB6-5EBD-43C8-9142-3AF457CA3654}"/>
          </ac:graphicFrameMkLst>
        </pc:graphicFrameChg>
      </pc:sldChg>
      <pc:sldChg chg="add del">
        <pc:chgData name="효재 윤" userId="9e04205c46927c90" providerId="LiveId" clId="{46098178-5A0B-409F-9C22-3E12E41A9D2E}" dt="2019-04-04T02:11:07.717" v="2" actId="2696"/>
        <pc:sldMkLst>
          <pc:docMk/>
          <pc:sldMk cId="2508050466" sldId="341"/>
        </pc:sldMkLst>
      </pc:sldChg>
      <pc:sldChg chg="delSp add del">
        <pc:chgData name="효재 윤" userId="9e04205c46927c90" providerId="LiveId" clId="{46098178-5A0B-409F-9C22-3E12E41A9D2E}" dt="2019-04-04T02:33:19.715" v="19" actId="2696"/>
        <pc:sldMkLst>
          <pc:docMk/>
          <pc:sldMk cId="2576954775" sldId="342"/>
        </pc:sldMkLst>
        <pc:spChg chg="del">
          <ac:chgData name="효재 윤" userId="9e04205c46927c90" providerId="LiveId" clId="{46098178-5A0B-409F-9C22-3E12E41A9D2E}" dt="2019-04-04T02:32:19.777" v="3" actId="478"/>
          <ac:spMkLst>
            <pc:docMk/>
            <pc:sldMk cId="2576954775" sldId="342"/>
            <ac:spMk id="5" creationId="{B739B812-9151-4E03-94AD-C699EBDF66A8}"/>
          </ac:spMkLst>
        </pc:spChg>
        <pc:spChg chg="del">
          <ac:chgData name="효재 윤" userId="9e04205c46927c90" providerId="LiveId" clId="{46098178-5A0B-409F-9C22-3E12E41A9D2E}" dt="2019-04-04T02:32:21.109" v="4" actId="478"/>
          <ac:spMkLst>
            <pc:docMk/>
            <pc:sldMk cId="2576954775" sldId="342"/>
            <ac:spMk id="10" creationId="{B9A6D9C6-94CE-4145-A1A7-D3F6A46ABCB6}"/>
          </ac:spMkLst>
        </pc:spChg>
      </pc:sldChg>
      <pc:sldChg chg="add ord">
        <pc:chgData name="효재 윤" userId="9e04205c46927c90" providerId="LiveId" clId="{46098178-5A0B-409F-9C22-3E12E41A9D2E}" dt="2019-04-04T03:52:42.134" v="3116"/>
        <pc:sldMkLst>
          <pc:docMk/>
          <pc:sldMk cId="3935714005" sldId="343"/>
        </pc:sldMkLst>
      </pc:sldChg>
      <pc:sldChg chg="modSp add">
        <pc:chgData name="효재 윤" userId="9e04205c46927c90" providerId="LiveId" clId="{46098178-5A0B-409F-9C22-3E12E41A9D2E}" dt="2019-04-04T03:20:00.797" v="1495" actId="20577"/>
        <pc:sldMkLst>
          <pc:docMk/>
          <pc:sldMk cId="3486640402" sldId="344"/>
        </pc:sldMkLst>
        <pc:graphicFrameChg chg="mod modGraphic">
          <ac:chgData name="효재 윤" userId="9e04205c46927c90" providerId="LiveId" clId="{46098178-5A0B-409F-9C22-3E12E41A9D2E}" dt="2019-04-04T03:20:00.797" v="1495" actId="20577"/>
          <ac:graphicFrameMkLst>
            <pc:docMk/>
            <pc:sldMk cId="3486640402" sldId="344"/>
            <ac:graphicFrameMk id="2" creationId="{DD5F2DB6-5EBD-43C8-9142-3AF457CA3654}"/>
          </ac:graphicFrameMkLst>
        </pc:graphicFrameChg>
      </pc:sldChg>
      <pc:sldChg chg="add del">
        <pc:chgData name="효재 윤" userId="9e04205c46927c90" providerId="LiveId" clId="{46098178-5A0B-409F-9C22-3E12E41A9D2E}" dt="2019-04-04T03:23:11.545" v="1498" actId="2696"/>
        <pc:sldMkLst>
          <pc:docMk/>
          <pc:sldMk cId="1101656550" sldId="345"/>
        </pc:sldMkLst>
      </pc:sldChg>
      <pc:sldChg chg="addSp delSp modSp add">
        <pc:chgData name="효재 윤" userId="9e04205c46927c90" providerId="LiveId" clId="{46098178-5A0B-409F-9C22-3E12E41A9D2E}" dt="2019-04-04T03:44:23.749" v="2559" actId="20577"/>
        <pc:sldMkLst>
          <pc:docMk/>
          <pc:sldMk cId="3652953770" sldId="346"/>
        </pc:sldMkLst>
        <pc:spChg chg="mod">
          <ac:chgData name="효재 윤" userId="9e04205c46927c90" providerId="LiveId" clId="{46098178-5A0B-409F-9C22-3E12E41A9D2E}" dt="2019-04-04T03:30:00.984" v="1795" actId="20577"/>
          <ac:spMkLst>
            <pc:docMk/>
            <pc:sldMk cId="3652953770" sldId="346"/>
            <ac:spMk id="3" creationId="{3B13009C-4E35-4871-8905-71DCD827884B}"/>
          </ac:spMkLst>
        </pc:spChg>
        <pc:spChg chg="del">
          <ac:chgData name="효재 윤" userId="9e04205c46927c90" providerId="LiveId" clId="{46098178-5A0B-409F-9C22-3E12E41A9D2E}" dt="2019-04-04T03:23:15.206" v="1499" actId="478"/>
          <ac:spMkLst>
            <pc:docMk/>
            <pc:sldMk cId="3652953770" sldId="346"/>
            <ac:spMk id="4" creationId="{97A2300B-8899-41C7-9C08-0E6CD5FEE0A4}"/>
          </ac:spMkLst>
        </pc:spChg>
        <pc:spChg chg="add mod">
          <ac:chgData name="효재 윤" userId="9e04205c46927c90" providerId="LiveId" clId="{46098178-5A0B-409F-9C22-3E12E41A9D2E}" dt="2019-04-04T03:31:24.356" v="1869"/>
          <ac:spMkLst>
            <pc:docMk/>
            <pc:sldMk cId="3652953770" sldId="346"/>
            <ac:spMk id="8" creationId="{0FDDF572-F68F-45EE-9884-CC1DCCD087ED}"/>
          </ac:spMkLst>
        </pc:spChg>
        <pc:graphicFrameChg chg="del modGraphic">
          <ac:chgData name="효재 윤" userId="9e04205c46927c90" providerId="LiveId" clId="{46098178-5A0B-409F-9C22-3E12E41A9D2E}" dt="2019-04-04T03:23:17.102" v="1501" actId="478"/>
          <ac:graphicFrameMkLst>
            <pc:docMk/>
            <pc:sldMk cId="3652953770" sldId="346"/>
            <ac:graphicFrameMk id="2" creationId="{DD5F2DB6-5EBD-43C8-9142-3AF457CA3654}"/>
          </ac:graphicFrameMkLst>
        </pc:graphicFrameChg>
        <pc:graphicFrameChg chg="add mod modGraphic">
          <ac:chgData name="효재 윤" userId="9e04205c46927c90" providerId="LiveId" clId="{46098178-5A0B-409F-9C22-3E12E41A9D2E}" dt="2019-04-04T03:30:26.752" v="1825" actId="1076"/>
          <ac:graphicFrameMkLst>
            <pc:docMk/>
            <pc:sldMk cId="3652953770" sldId="346"/>
            <ac:graphicFrameMk id="5" creationId="{9C59AD5D-6E03-4A9F-936C-71A4FA0EDFC8}"/>
          </ac:graphicFrameMkLst>
        </pc:graphicFrameChg>
        <pc:graphicFrameChg chg="add mod modGraphic">
          <ac:chgData name="효재 윤" userId="9e04205c46927c90" providerId="LiveId" clId="{46098178-5A0B-409F-9C22-3E12E41A9D2E}" dt="2019-04-04T03:44:21.133" v="2558" actId="20577"/>
          <ac:graphicFrameMkLst>
            <pc:docMk/>
            <pc:sldMk cId="3652953770" sldId="346"/>
            <ac:graphicFrameMk id="7" creationId="{F271CA62-53F2-4445-BC77-54935CD0AE70}"/>
          </ac:graphicFrameMkLst>
        </pc:graphicFrameChg>
        <pc:graphicFrameChg chg="add mod modGraphic">
          <ac:chgData name="효재 윤" userId="9e04205c46927c90" providerId="LiveId" clId="{46098178-5A0B-409F-9C22-3E12E41A9D2E}" dt="2019-04-04T03:44:23.749" v="2559" actId="20577"/>
          <ac:graphicFrameMkLst>
            <pc:docMk/>
            <pc:sldMk cId="3652953770" sldId="346"/>
            <ac:graphicFrameMk id="9" creationId="{0E83CC0E-873B-4DA3-B2C8-5D5615BED59E}"/>
          </ac:graphicFrameMkLst>
        </pc:graphicFrameChg>
      </pc:sldChg>
      <pc:sldChg chg="addSp delSp modSp add">
        <pc:chgData name="효재 윤" userId="9e04205c46927c90" providerId="LiveId" clId="{46098178-5A0B-409F-9C22-3E12E41A9D2E}" dt="2019-04-04T03:44:08.115" v="2557" actId="6549"/>
        <pc:sldMkLst>
          <pc:docMk/>
          <pc:sldMk cId="2881208192" sldId="347"/>
        </pc:sldMkLst>
        <pc:spChg chg="mod">
          <ac:chgData name="효재 윤" userId="9e04205c46927c90" providerId="LiveId" clId="{46098178-5A0B-409F-9C22-3E12E41A9D2E}" dt="2019-04-04T03:34:07.765" v="2020" actId="20577"/>
          <ac:spMkLst>
            <pc:docMk/>
            <pc:sldMk cId="2881208192" sldId="347"/>
            <ac:spMk id="8" creationId="{0FDDF572-F68F-45EE-9884-CC1DCCD087ED}"/>
          </ac:spMkLst>
        </pc:spChg>
        <pc:graphicFrameChg chg="mod modGraphic">
          <ac:chgData name="효재 윤" userId="9e04205c46927c90" providerId="LiveId" clId="{46098178-5A0B-409F-9C22-3E12E41A9D2E}" dt="2019-04-04T03:34:38.473" v="2071"/>
          <ac:graphicFrameMkLst>
            <pc:docMk/>
            <pc:sldMk cId="2881208192" sldId="347"/>
            <ac:graphicFrameMk id="5" creationId="{9C59AD5D-6E03-4A9F-936C-71A4FA0EDFC8}"/>
          </ac:graphicFrameMkLst>
        </pc:graphicFrameChg>
        <pc:graphicFrameChg chg="mod modGraphic">
          <ac:chgData name="효재 윤" userId="9e04205c46927c90" providerId="LiveId" clId="{46098178-5A0B-409F-9C22-3E12E41A9D2E}" dt="2019-04-04T03:43:56.085" v="2549" actId="20577"/>
          <ac:graphicFrameMkLst>
            <pc:docMk/>
            <pc:sldMk cId="2881208192" sldId="347"/>
            <ac:graphicFrameMk id="7" creationId="{F271CA62-53F2-4445-BC77-54935CD0AE70}"/>
          </ac:graphicFrameMkLst>
        </pc:graphicFrameChg>
        <pc:graphicFrameChg chg="mod modGraphic">
          <ac:chgData name="효재 윤" userId="9e04205c46927c90" providerId="LiveId" clId="{46098178-5A0B-409F-9C22-3E12E41A9D2E}" dt="2019-04-04T03:44:08.115" v="2557" actId="6549"/>
          <ac:graphicFrameMkLst>
            <pc:docMk/>
            <pc:sldMk cId="2881208192" sldId="347"/>
            <ac:graphicFrameMk id="9" creationId="{0E83CC0E-873B-4DA3-B2C8-5D5615BED59E}"/>
          </ac:graphicFrameMkLst>
        </pc:graphicFrameChg>
        <pc:graphicFrameChg chg="add mod modGraphic">
          <ac:chgData name="효재 윤" userId="9e04205c46927c90" providerId="LiveId" clId="{46098178-5A0B-409F-9C22-3E12E41A9D2E}" dt="2019-04-04T03:44:03.168" v="2554" actId="6549"/>
          <ac:graphicFrameMkLst>
            <pc:docMk/>
            <pc:sldMk cId="2881208192" sldId="347"/>
            <ac:graphicFrameMk id="10" creationId="{3D2CB67D-5446-4627-8494-730A9C8F9C01}"/>
          </ac:graphicFrameMkLst>
        </pc:graphicFrameChg>
        <pc:graphicFrameChg chg="add del mod">
          <ac:chgData name="효재 윤" userId="9e04205c46927c90" providerId="LiveId" clId="{46098178-5A0B-409F-9C22-3E12E41A9D2E}" dt="2019-04-04T03:39:54.593" v="2225" actId="478"/>
          <ac:graphicFrameMkLst>
            <pc:docMk/>
            <pc:sldMk cId="2881208192" sldId="347"/>
            <ac:graphicFrameMk id="11" creationId="{6468185E-641F-4BFC-A0EF-265C888DCADA}"/>
          </ac:graphicFrameMkLst>
        </pc:graphicFrameChg>
      </pc:sldChg>
      <pc:sldChg chg="add del">
        <pc:chgData name="효재 윤" userId="9e04205c46927c90" providerId="LiveId" clId="{46098178-5A0B-409F-9C22-3E12E41A9D2E}" dt="2019-04-04T03:40:09.850" v="2229" actId="2696"/>
        <pc:sldMkLst>
          <pc:docMk/>
          <pc:sldMk cId="3416236349" sldId="348"/>
        </pc:sldMkLst>
      </pc:sldChg>
      <pc:sldChg chg="addSp delSp modSp add">
        <pc:chgData name="효재 윤" userId="9e04205c46927c90" providerId="LiveId" clId="{46098178-5A0B-409F-9C22-3E12E41A9D2E}" dt="2019-04-04T03:43:48.409" v="2548" actId="6549"/>
        <pc:sldMkLst>
          <pc:docMk/>
          <pc:sldMk cId="653617357" sldId="349"/>
        </pc:sldMkLst>
        <pc:spChg chg="mod">
          <ac:chgData name="효재 윤" userId="9e04205c46927c90" providerId="LiveId" clId="{46098178-5A0B-409F-9C22-3E12E41A9D2E}" dt="2019-04-04T03:40:22.758" v="2237" actId="20577"/>
          <ac:spMkLst>
            <pc:docMk/>
            <pc:sldMk cId="653617357" sldId="349"/>
            <ac:spMk id="8" creationId="{0FDDF572-F68F-45EE-9884-CC1DCCD087ED}"/>
          </ac:spMkLst>
        </pc:spChg>
        <pc:graphicFrameChg chg="mod modGraphic">
          <ac:chgData name="효재 윤" userId="9e04205c46927c90" providerId="LiveId" clId="{46098178-5A0B-409F-9C22-3E12E41A9D2E}" dt="2019-04-04T03:43:43.531" v="2545" actId="20577"/>
          <ac:graphicFrameMkLst>
            <pc:docMk/>
            <pc:sldMk cId="653617357" sldId="349"/>
            <ac:graphicFrameMk id="5" creationId="{9C59AD5D-6E03-4A9F-936C-71A4FA0EDFC8}"/>
          </ac:graphicFrameMkLst>
        </pc:graphicFrameChg>
        <pc:graphicFrameChg chg="add del mod modGraphic">
          <ac:chgData name="효재 윤" userId="9e04205c46927c90" providerId="LiveId" clId="{46098178-5A0B-409F-9C22-3E12E41A9D2E}" dt="2019-04-04T03:43:48.409" v="2548" actId="6549"/>
          <ac:graphicFrameMkLst>
            <pc:docMk/>
            <pc:sldMk cId="653617357" sldId="349"/>
            <ac:graphicFrameMk id="7" creationId="{F271CA62-53F2-4445-BC77-54935CD0AE70}"/>
          </ac:graphicFrameMkLst>
        </pc:graphicFrameChg>
        <pc:graphicFrameChg chg="del">
          <ac:chgData name="효재 윤" userId="9e04205c46927c90" providerId="LiveId" clId="{46098178-5A0B-409F-9C22-3E12E41A9D2E}" dt="2019-04-04T03:40:53.874" v="2240" actId="478"/>
          <ac:graphicFrameMkLst>
            <pc:docMk/>
            <pc:sldMk cId="653617357" sldId="349"/>
            <ac:graphicFrameMk id="9" creationId="{0E83CC0E-873B-4DA3-B2C8-5D5615BED59E}"/>
          </ac:graphicFrameMkLst>
        </pc:graphicFrameChg>
        <pc:graphicFrameChg chg="add del">
          <ac:chgData name="효재 윤" userId="9e04205c46927c90" providerId="LiveId" clId="{46098178-5A0B-409F-9C22-3E12E41A9D2E}" dt="2019-04-04T03:40:53.874" v="2240" actId="478"/>
          <ac:graphicFrameMkLst>
            <pc:docMk/>
            <pc:sldMk cId="653617357" sldId="349"/>
            <ac:graphicFrameMk id="10" creationId="{3D2CB67D-5446-4627-8494-730A9C8F9C01}"/>
          </ac:graphicFrameMkLst>
        </pc:graphicFrameChg>
      </pc:sldChg>
      <pc:sldChg chg="modSp add">
        <pc:chgData name="효재 윤" userId="9e04205c46927c90" providerId="LiveId" clId="{46098178-5A0B-409F-9C22-3E12E41A9D2E}" dt="2019-04-04T03:45:23.907" v="2699" actId="20577"/>
        <pc:sldMkLst>
          <pc:docMk/>
          <pc:sldMk cId="74779942" sldId="350"/>
        </pc:sldMkLst>
        <pc:spChg chg="mod">
          <ac:chgData name="효재 윤" userId="9e04205c46927c90" providerId="LiveId" clId="{46098178-5A0B-409F-9C22-3E12E41A9D2E}" dt="2019-04-04T03:43:17.235" v="2539"/>
          <ac:spMkLst>
            <pc:docMk/>
            <pc:sldMk cId="74779942" sldId="350"/>
            <ac:spMk id="8" creationId="{0FDDF572-F68F-45EE-9884-CC1DCCD087ED}"/>
          </ac:spMkLst>
        </pc:spChg>
        <pc:graphicFrameChg chg="mod modGraphic">
          <ac:chgData name="효재 윤" userId="9e04205c46927c90" providerId="LiveId" clId="{46098178-5A0B-409F-9C22-3E12E41A9D2E}" dt="2019-04-04T03:44:53.332" v="2645"/>
          <ac:graphicFrameMkLst>
            <pc:docMk/>
            <pc:sldMk cId="74779942" sldId="350"/>
            <ac:graphicFrameMk id="5" creationId="{9C59AD5D-6E03-4A9F-936C-71A4FA0EDFC8}"/>
          </ac:graphicFrameMkLst>
        </pc:graphicFrameChg>
        <pc:graphicFrameChg chg="mod modGraphic">
          <ac:chgData name="효재 윤" userId="9e04205c46927c90" providerId="LiveId" clId="{46098178-5A0B-409F-9C22-3E12E41A9D2E}" dt="2019-04-04T03:45:23.907" v="2699" actId="20577"/>
          <ac:graphicFrameMkLst>
            <pc:docMk/>
            <pc:sldMk cId="74779942" sldId="350"/>
            <ac:graphicFrameMk id="7" creationId="{F271CA62-53F2-4445-BC77-54935CD0AE70}"/>
          </ac:graphicFrameMkLst>
        </pc:graphicFrameChg>
      </pc:sldChg>
      <pc:sldChg chg="addSp modSp add">
        <pc:chgData name="효재 윤" userId="9e04205c46927c90" providerId="LiveId" clId="{46098178-5A0B-409F-9C22-3E12E41A9D2E}" dt="2019-04-04T03:50:34.693" v="2988" actId="1076"/>
        <pc:sldMkLst>
          <pc:docMk/>
          <pc:sldMk cId="3745930420" sldId="351"/>
        </pc:sldMkLst>
        <pc:spChg chg="mod">
          <ac:chgData name="효재 윤" userId="9e04205c46927c90" providerId="LiveId" clId="{46098178-5A0B-409F-9C22-3E12E41A9D2E}" dt="2019-04-04T03:46:13.827" v="2723"/>
          <ac:spMkLst>
            <pc:docMk/>
            <pc:sldMk cId="3745930420" sldId="351"/>
            <ac:spMk id="8" creationId="{0FDDF572-F68F-45EE-9884-CC1DCCD087ED}"/>
          </ac:spMkLst>
        </pc:spChg>
        <pc:graphicFrameChg chg="mod modGraphic">
          <ac:chgData name="효재 윤" userId="9e04205c46927c90" providerId="LiveId" clId="{46098178-5A0B-409F-9C22-3E12E41A9D2E}" dt="2019-04-04T03:46:59.046" v="2775"/>
          <ac:graphicFrameMkLst>
            <pc:docMk/>
            <pc:sldMk cId="3745930420" sldId="351"/>
            <ac:graphicFrameMk id="5" creationId="{9C59AD5D-6E03-4A9F-936C-71A4FA0EDFC8}"/>
          </ac:graphicFrameMkLst>
        </pc:graphicFrameChg>
        <pc:graphicFrameChg chg="mod modGraphic">
          <ac:chgData name="효재 윤" userId="9e04205c46927c90" providerId="LiveId" clId="{46098178-5A0B-409F-9C22-3E12E41A9D2E}" dt="2019-04-04T03:50:34.693" v="2988" actId="1076"/>
          <ac:graphicFrameMkLst>
            <pc:docMk/>
            <pc:sldMk cId="3745930420" sldId="351"/>
            <ac:graphicFrameMk id="7" creationId="{F271CA62-53F2-4445-BC77-54935CD0AE70}"/>
          </ac:graphicFrameMkLst>
        </pc:graphicFrameChg>
        <pc:graphicFrameChg chg="mod modGraphic">
          <ac:chgData name="효재 윤" userId="9e04205c46927c90" providerId="LiveId" clId="{46098178-5A0B-409F-9C22-3E12E41A9D2E}" dt="2019-04-04T03:49:03.719" v="2888" actId="14100"/>
          <ac:graphicFrameMkLst>
            <pc:docMk/>
            <pc:sldMk cId="3745930420" sldId="351"/>
            <ac:graphicFrameMk id="9" creationId="{0E83CC0E-873B-4DA3-B2C8-5D5615BED59E}"/>
          </ac:graphicFrameMkLst>
        </pc:graphicFrameChg>
        <pc:graphicFrameChg chg="add mod modGraphic">
          <ac:chgData name="효재 윤" userId="9e04205c46927c90" providerId="LiveId" clId="{46098178-5A0B-409F-9C22-3E12E41A9D2E}" dt="2019-04-04T03:50:34.693" v="2988" actId="1076"/>
          <ac:graphicFrameMkLst>
            <pc:docMk/>
            <pc:sldMk cId="3745930420" sldId="351"/>
            <ac:graphicFrameMk id="10" creationId="{CD0DAFD6-1A99-4518-A7EB-A7AEDCA35124}"/>
          </ac:graphicFrameMkLst>
        </pc:graphicFrameChg>
      </pc:sldChg>
      <pc:sldChg chg="addSp delSp modSp add">
        <pc:chgData name="효재 윤" userId="9e04205c46927c90" providerId="LiveId" clId="{46098178-5A0B-409F-9C22-3E12E41A9D2E}" dt="2019-04-04T03:52:12.066" v="3114" actId="1076"/>
        <pc:sldMkLst>
          <pc:docMk/>
          <pc:sldMk cId="429350829" sldId="352"/>
        </pc:sldMkLst>
        <pc:spChg chg="mod">
          <ac:chgData name="효재 윤" userId="9e04205c46927c90" providerId="LiveId" clId="{46098178-5A0B-409F-9C22-3E12E41A9D2E}" dt="2019-04-04T03:50:51.388" v="3005" actId="20577"/>
          <ac:spMkLst>
            <pc:docMk/>
            <pc:sldMk cId="429350829" sldId="352"/>
            <ac:spMk id="8" creationId="{0FDDF572-F68F-45EE-9884-CC1DCCD087ED}"/>
          </ac:spMkLst>
        </pc:spChg>
        <pc:graphicFrameChg chg="mod modGraphic">
          <ac:chgData name="효재 윤" userId="9e04205c46927c90" providerId="LiveId" clId="{46098178-5A0B-409F-9C22-3E12E41A9D2E}" dt="2019-04-04T03:51:59.221" v="3108" actId="20577"/>
          <ac:graphicFrameMkLst>
            <pc:docMk/>
            <pc:sldMk cId="429350829" sldId="352"/>
            <ac:graphicFrameMk id="5" creationId="{9C59AD5D-6E03-4A9F-936C-71A4FA0EDFC8}"/>
          </ac:graphicFrameMkLst>
        </pc:graphicFrameChg>
        <pc:graphicFrameChg chg="mod modGraphic">
          <ac:chgData name="효재 윤" userId="9e04205c46927c90" providerId="LiveId" clId="{46098178-5A0B-409F-9C22-3E12E41A9D2E}" dt="2019-04-04T03:52:12.066" v="3114" actId="1076"/>
          <ac:graphicFrameMkLst>
            <pc:docMk/>
            <pc:sldMk cId="429350829" sldId="352"/>
            <ac:graphicFrameMk id="7" creationId="{F271CA62-53F2-4445-BC77-54935CD0AE70}"/>
          </ac:graphicFrameMkLst>
        </pc:graphicFrameChg>
        <pc:graphicFrameChg chg="add del">
          <ac:chgData name="효재 윤" userId="9e04205c46927c90" providerId="LiveId" clId="{46098178-5A0B-409F-9C22-3E12E41A9D2E}" dt="2019-04-04T03:51:07.274" v="3011" actId="478"/>
          <ac:graphicFrameMkLst>
            <pc:docMk/>
            <pc:sldMk cId="429350829" sldId="352"/>
            <ac:graphicFrameMk id="9" creationId="{0E83CC0E-873B-4DA3-B2C8-5D5615BED59E}"/>
          </ac:graphicFrameMkLst>
        </pc:graphicFrameChg>
        <pc:graphicFrameChg chg="add del">
          <ac:chgData name="효재 윤" userId="9e04205c46927c90" providerId="LiveId" clId="{46098178-5A0B-409F-9C22-3E12E41A9D2E}" dt="2019-04-04T03:51:06.052" v="3010" actId="478"/>
          <ac:graphicFrameMkLst>
            <pc:docMk/>
            <pc:sldMk cId="429350829" sldId="352"/>
            <ac:graphicFrameMk id="10" creationId="{CD0DAFD6-1A99-4518-A7EB-A7AEDCA35124}"/>
          </ac:graphicFrameMkLst>
        </pc:graphicFrameChg>
      </pc:sldChg>
      <pc:sldChg chg="add">
        <pc:chgData name="효재 윤" userId="9e04205c46927c90" providerId="LiveId" clId="{46098178-5A0B-409F-9C22-3E12E41A9D2E}" dt="2019-04-04T03:52:25.613" v="3115"/>
        <pc:sldMkLst>
          <pc:docMk/>
          <pc:sldMk cId="4103454609" sldId="353"/>
        </pc:sldMkLst>
      </pc:sldChg>
    </pc:docChg>
  </pc:docChgLst>
  <pc:docChgLst>
    <pc:chgData name="효재 윤" userId="9e04205c46927c90" providerId="LiveId" clId="{706C213A-ED44-4AF7-83E1-230A4B702DA8}"/>
    <pc:docChg chg="custSel modSld">
      <pc:chgData name="효재 윤" userId="9e04205c46927c90" providerId="LiveId" clId="{706C213A-ED44-4AF7-83E1-230A4B702DA8}" dt="2019-03-24T13:55:15.767" v="55" actId="478"/>
      <pc:docMkLst>
        <pc:docMk/>
      </pc:docMkLst>
      <pc:sldChg chg="delSp modSp">
        <pc:chgData name="효재 윤" userId="9e04205c46927c90" providerId="LiveId" clId="{706C213A-ED44-4AF7-83E1-230A4B702DA8}" dt="2019-03-24T13:55:15.767" v="55" actId="478"/>
        <pc:sldMkLst>
          <pc:docMk/>
          <pc:sldMk cId="3949388033" sldId="308"/>
        </pc:sldMkLst>
        <pc:spChg chg="del">
          <ac:chgData name="효재 윤" userId="9e04205c46927c90" providerId="LiveId" clId="{706C213A-ED44-4AF7-83E1-230A4B702DA8}" dt="2019-03-24T13:55:15.767" v="55" actId="478"/>
          <ac:spMkLst>
            <pc:docMk/>
            <pc:sldMk cId="3949388033" sldId="308"/>
            <ac:spMk id="35" creationId="{F9063484-0C6F-445D-86AF-90330BD406B7}"/>
          </ac:spMkLst>
        </pc:spChg>
        <pc:spChg chg="mod">
          <ac:chgData name="효재 윤" userId="9e04205c46927c90" providerId="LiveId" clId="{706C213A-ED44-4AF7-83E1-230A4B702DA8}" dt="2019-03-24T13:55:05.699" v="26"/>
          <ac:spMkLst>
            <pc:docMk/>
            <pc:sldMk cId="3949388033" sldId="308"/>
            <ac:spMk id="59" creationId="{AFBE8749-CE76-4E36-92A3-631C0DE1EE89}"/>
          </ac:spMkLst>
        </pc:spChg>
        <pc:spChg chg="mod">
          <ac:chgData name="효재 윤" userId="9e04205c46927c90" providerId="LiveId" clId="{706C213A-ED44-4AF7-83E1-230A4B702DA8}" dt="2019-03-24T13:55:09.293" v="35"/>
          <ac:spMkLst>
            <pc:docMk/>
            <pc:sldMk cId="3949388033" sldId="308"/>
            <ac:spMk id="60" creationId="{67463392-4575-470F-8E5D-2DD6A9105EAA}"/>
          </ac:spMkLst>
        </pc:spChg>
        <pc:spChg chg="mod">
          <ac:chgData name="효재 윤" userId="9e04205c46927c90" providerId="LiveId" clId="{706C213A-ED44-4AF7-83E1-230A4B702DA8}" dt="2019-03-24T13:55:14.820" v="54"/>
          <ac:spMkLst>
            <pc:docMk/>
            <pc:sldMk cId="3949388033" sldId="308"/>
            <ac:spMk id="61" creationId="{659E68D9-D0CD-4823-BB62-EFC4489DDC99}"/>
          </ac:spMkLst>
        </pc:spChg>
        <pc:spChg chg="mod">
          <ac:chgData name="효재 윤" userId="9e04205c46927c90" providerId="LiveId" clId="{706C213A-ED44-4AF7-83E1-230A4B702DA8}" dt="2019-03-24T13:55:01.541" v="16"/>
          <ac:spMkLst>
            <pc:docMk/>
            <pc:sldMk cId="3949388033" sldId="308"/>
            <ac:spMk id="82" creationId="{205C3221-4081-4E04-BCC9-B1B78846F88C}"/>
          </ac:spMkLst>
        </pc:spChg>
      </pc:sldChg>
    </pc:docChg>
  </pc:docChgLst>
  <pc:docChgLst>
    <pc:chgData name="효재 윤" userId="9e04205c46927c90" providerId="LiveId" clId="{89500A93-AC80-4AB4-8834-AB054EDD1A1E}"/>
    <pc:docChg chg="undo custSel addSld delSld modSld">
      <pc:chgData name="효재 윤" userId="9e04205c46927c90" providerId="LiveId" clId="{89500A93-AC80-4AB4-8834-AB054EDD1A1E}" dt="2019-02-10T15:05:57.759" v="441" actId="20577"/>
      <pc:docMkLst>
        <pc:docMk/>
      </pc:docMkLst>
      <pc:sldChg chg="addSp delSp modSp add">
        <pc:chgData name="효재 윤" userId="9e04205c46927c90" providerId="LiveId" clId="{89500A93-AC80-4AB4-8834-AB054EDD1A1E}" dt="2019-02-10T15:05:57.759" v="441" actId="20577"/>
        <pc:sldMkLst>
          <pc:docMk/>
          <pc:sldMk cId="389810087" sldId="328"/>
        </pc:sldMkLst>
        <pc:spChg chg="del">
          <ac:chgData name="효재 윤" userId="9e04205c46927c90" providerId="LiveId" clId="{89500A93-AC80-4AB4-8834-AB054EDD1A1E}" dt="2019-02-10T15:05:15.864" v="435" actId="478"/>
          <ac:spMkLst>
            <pc:docMk/>
            <pc:sldMk cId="389810087" sldId="328"/>
            <ac:spMk id="3" creationId="{8FA78DDC-7253-49BE-994F-0CF69ACBD86C}"/>
          </ac:spMkLst>
        </pc:spChg>
        <pc:spChg chg="add del mod or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26" creationId="{7F7BB87B-DC19-4B85-9DAD-BF626FEC05CF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5" creationId="{D63AC6EC-D140-4366-85D0-09549E15D0DF}"/>
          </ac:spMkLst>
        </pc:spChg>
        <pc:spChg chg="add mod">
          <ac:chgData name="효재 윤" userId="9e04205c46927c90" providerId="LiveId" clId="{89500A93-AC80-4AB4-8834-AB054EDD1A1E}" dt="2019-02-10T15:05:57.759" v="441" actId="20577"/>
          <ac:spMkLst>
            <pc:docMk/>
            <pc:sldMk cId="389810087" sldId="328"/>
            <ac:spMk id="37" creationId="{33D88EE5-12AB-40C4-B6E6-27A79393FFEA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8" creationId="{8271DF90-9263-4629-89A2-3432C520A0AE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2" creationId="{27B2476C-B13D-4514-8D47-A06D3B24293B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3" creationId="{4A76011F-CDD2-44EB-90DF-3F3204C5075C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4" creationId="{819E212D-6C0F-4CA9-B548-9B5546EE537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5" creationId="{85980069-539C-4A32-9A42-6BC2A5E8009B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8" creationId="{5311F47A-8DB5-4834-A655-33335DED5DAD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2" creationId="{F87CA90B-305C-48DA-90F1-34FA9A02DDCC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4" creationId="{4BA9F965-00FF-41C9-8387-6E4F91B76425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7" creationId="{C4EE9C28-217C-4411-B8AA-22AD507D7F04}"/>
          </ac:spMkLst>
        </pc:spChg>
        <pc:spChg chg="del">
          <ac:chgData name="효재 윤" userId="9e04205c46927c90" providerId="LiveId" clId="{89500A93-AC80-4AB4-8834-AB054EDD1A1E}" dt="2019-02-10T14:58:36.295" v="363" actId="478"/>
          <ac:spMkLst>
            <pc:docMk/>
            <pc:sldMk cId="389810087" sldId="328"/>
            <ac:spMk id="78" creationId="{EF0E6EBE-40C1-4696-A28E-79EA15B3078C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9" creationId="{7D49E5F8-FF52-40A4-9485-E67E0DEF6CDD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80" creationId="{8E2898F6-8B69-4F45-9BBA-C6A3BB75B0DF}"/>
          </ac:spMkLst>
        </pc:spChg>
        <pc:spChg chg="del">
          <ac:chgData name="효재 윤" userId="9e04205c46927c90" providerId="LiveId" clId="{89500A93-AC80-4AB4-8834-AB054EDD1A1E}" dt="2019-02-10T14:34:56.165" v="223" actId="478"/>
          <ac:spMkLst>
            <pc:docMk/>
            <pc:sldMk cId="389810087" sldId="328"/>
            <ac:spMk id="83" creationId="{20FAA287-2DC9-4010-B12F-F2E168EE9FD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87" creationId="{7F6C89F9-AAFF-4B84-8CCB-3FBA5CD30443}"/>
          </ac:spMkLst>
        </pc:spChg>
        <pc:spChg chg="del">
          <ac:chgData name="효재 윤" userId="9e04205c46927c90" providerId="LiveId" clId="{89500A93-AC80-4AB4-8834-AB054EDD1A1E}" dt="2019-02-10T14:58:35.879" v="362" actId="478"/>
          <ac:spMkLst>
            <pc:docMk/>
            <pc:sldMk cId="389810087" sldId="328"/>
            <ac:spMk id="102" creationId="{9466C46B-1BF7-4961-8D35-33F58369CC6C}"/>
          </ac:spMkLst>
        </pc:spChg>
        <pc:grpChg chg="add mod">
          <ac:chgData name="효재 윤" userId="9e04205c46927c90" providerId="LiveId" clId="{89500A93-AC80-4AB4-8834-AB054EDD1A1E}" dt="2019-02-10T15:05:44.998" v="439" actId="1076"/>
          <ac:grpSpMkLst>
            <pc:docMk/>
            <pc:sldMk cId="389810087" sldId="328"/>
            <ac:grpSpMk id="28" creationId="{4598D000-E647-47D5-8842-DD2AF99EACA1}"/>
          </ac:grpSpMkLst>
        </pc:grpChg>
        <pc:grpChg chg="add mod">
          <ac:chgData name="효재 윤" userId="9e04205c46927c90" providerId="LiveId" clId="{89500A93-AC80-4AB4-8834-AB054EDD1A1E}" dt="2019-02-10T14:34:37.268" v="218" actId="571"/>
          <ac:grpSpMkLst>
            <pc:docMk/>
            <pc:sldMk cId="389810087" sldId="328"/>
            <ac:grpSpMk id="31" creationId="{18D0E1DF-67D4-42E9-850B-7C1B839CBF5C}"/>
          </ac:grpSpMkLst>
        </pc:grpChg>
        <pc:grpChg chg="del">
          <ac:chgData name="효재 윤" userId="9e04205c46927c90" providerId="LiveId" clId="{89500A93-AC80-4AB4-8834-AB054EDD1A1E}" dt="2019-02-10T14:34:33.788" v="216" actId="478"/>
          <ac:grpSpMkLst>
            <pc:docMk/>
            <pc:sldMk cId="389810087" sldId="328"/>
            <ac:grpSpMk id="33" creationId="{03D4C447-2E5E-4CD4-9FDC-292BED0D37B8}"/>
          </ac:grpSpMkLst>
        </pc:grpChg>
        <pc:grpChg chg="add del mod">
          <ac:chgData name="효재 윤" userId="9e04205c46927c90" providerId="LiveId" clId="{89500A93-AC80-4AB4-8834-AB054EDD1A1E}" dt="2019-02-10T15:05:38.847" v="438" actId="478"/>
          <ac:grpSpMkLst>
            <pc:docMk/>
            <pc:sldMk cId="389810087" sldId="328"/>
            <ac:grpSpMk id="39" creationId="{A6F73012-E40F-4FC6-99DF-315885D770E0}"/>
          </ac:grpSpMkLst>
        </pc:grp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4" creationId="{EC862E3A-0891-47BA-901D-9BD387F92D97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0" creationId="{C6BC2777-FB99-4393-A842-75599F342968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2" creationId="{B1014320-88D6-4502-91B2-BB52ABD58FE6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5" creationId="{581C2003-75E2-408F-8165-170E78872F1B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8" creationId="{077C37B4-3EA3-4FC7-A936-C9765FE1EA35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0" creationId="{3800A481-2A78-4025-8C9B-FAB404B5CEB0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5" creationId="{2D7CF05F-87D3-4B5F-9B5E-1ED3BAF2419F}"/>
          </ac:picMkLst>
        </pc:picChg>
        <pc:picChg chg="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27" creationId="{DB9B6BE5-5460-49EA-8E0C-6D3ED5AD4B66}"/>
          </ac:picMkLst>
        </pc:pic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36" creationId="{11C90869-61E3-466B-BA28-64FDECC65515}"/>
          </ac:picMkLst>
        </pc:picChg>
      </pc:sldChg>
      <pc:sldChg chg="addSp delSp add">
        <pc:chgData name="효재 윤" userId="9e04205c46927c90" providerId="LiveId" clId="{89500A93-AC80-4AB4-8834-AB054EDD1A1E}" dt="2019-02-10T15:05:07.712" v="433" actId="478"/>
        <pc:sldMkLst>
          <pc:docMk/>
          <pc:sldMk cId="2626269118" sldId="329"/>
        </pc:sldMkLst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" creationId="{7D94873B-24C5-4438-AB9F-D817691F224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4" creationId="{A1090493-8069-405D-ACE1-67135621897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5" creationId="{774A0DB3-0595-4940-A1FE-C37DD3916AF5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0" creationId="{7AD31498-F3FC-4596-B8A1-C42ED18F65F7}"/>
          </ac:spMkLst>
        </pc:spChg>
        <pc:spChg chg="add del">
          <ac:chgData name="효재 윤" userId="9e04205c46927c90" providerId="LiveId" clId="{89500A93-AC80-4AB4-8834-AB054EDD1A1E}" dt="2019-02-10T15:05:07.712" v="433" actId="478"/>
          <ac:spMkLst>
            <pc:docMk/>
            <pc:sldMk cId="2626269118" sldId="329"/>
            <ac:spMk id="11" creationId="{6248E088-1E12-4C20-8BEF-D6D5D601B41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3" creationId="{5CDDDA56-5FA4-4286-A0E6-33BCF593C1E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5" creationId="{5261587E-611C-4744-9AEF-0AB22502446C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7" creationId="{758439FE-593D-469A-B205-683DC7BB433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9" creationId="{97CF7450-0719-449E-8908-A5A10BBDE73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1" creationId="{364B033F-00CD-4940-B58F-B8BF085E9158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3" creationId="{ABB29192-B88F-4AF8-A35F-7C22C58DE1B3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4" creationId="{9109FC85-B3D4-4DE3-A56F-49457821BF3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5" creationId="{AB591FB3-789F-4F96-AFF8-FB3CC5BB1B2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6" creationId="{9E26014D-41B7-4146-A6D3-7C7D706A455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8" creationId="{82F534B3-2453-4FBB-86BA-0CE2D59A8FF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0" creationId="{83DBB28F-A4B4-4466-A944-5FA3E5D0604C}"/>
          </ac:spMkLst>
        </pc:spChg>
        <pc:grpChg chg="add">
          <ac:chgData name="효재 윤" userId="9e04205c46927c90" providerId="LiveId" clId="{89500A93-AC80-4AB4-8834-AB054EDD1A1E}" dt="2019-02-10T15:05:02.221" v="432"/>
          <ac:grpSpMkLst>
            <pc:docMk/>
            <pc:sldMk cId="2626269118" sldId="329"/>
            <ac:grpSpMk id="7" creationId="{F792FE34-9DC4-4B76-8E29-6CC8861A4253}"/>
          </ac:grpSpMkLst>
        </pc:grp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6" creationId="{24ECDF70-712C-434A-B635-02F491480B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2" creationId="{2BC601A0-4B26-40F8-A856-83C8C0F16800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4" creationId="{4F0A9F5F-0C3E-48C4-8A50-68CFA1E927C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6" creationId="{FD44A81C-7540-4B91-ADDD-6E11BCBEC19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8" creationId="{869C2CF7-7A11-4024-BD0C-B3EA4C40DD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0" creationId="{DE714BD5-96FF-4398-A365-F0A9D518AB5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2" creationId="{C735FD78-6EE5-4A26-A89F-63CF623497ED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7" creationId="{0A8BDDA9-1322-49BF-893D-58CD9FD4DAE6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9" creationId="{97544B2A-3FB1-4422-8FFA-67496A327C15}"/>
          </ac:picMkLst>
        </pc:picChg>
      </pc:sldChg>
    </pc:docChg>
  </pc:docChgLst>
  <pc:docChgLst>
    <pc:chgData name="효재 윤" userId="9e04205c46927c90" providerId="LiveId" clId="{70BF3C96-178B-4F50-86E3-2F346294400E}"/>
    <pc:docChg chg="undo custSel addSld delSld modSld sldOrd">
      <pc:chgData name="효재 윤" userId="9e04205c46927c90" providerId="LiveId" clId="{70BF3C96-178B-4F50-86E3-2F346294400E}" dt="2019-02-21T07:22:41.461" v="1281" actId="1076"/>
      <pc:docMkLst>
        <pc:docMk/>
      </pc:docMkLst>
      <pc:sldChg chg="delSp modSp">
        <pc:chgData name="효재 윤" userId="9e04205c46927c90" providerId="LiveId" clId="{70BF3C96-178B-4F50-86E3-2F346294400E}" dt="2019-02-21T07:15:41.632" v="1116" actId="207"/>
        <pc:sldMkLst>
          <pc:docMk/>
          <pc:sldMk cId="3949388033" sldId="308"/>
        </pc:sldMkLst>
        <pc:spChg chg="mod topLvl">
          <ac:chgData name="효재 윤" userId="9e04205c46927c90" providerId="LiveId" clId="{70BF3C96-178B-4F50-86E3-2F346294400E}" dt="2019-02-21T07:15:41.632" v="1116" actId="207"/>
          <ac:spMkLst>
            <pc:docMk/>
            <pc:sldMk cId="3949388033" sldId="308"/>
            <ac:spMk id="47" creationId="{9CA93868-1295-4F83-B552-4834F3201037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48" creationId="{DA63D59E-8B62-471E-B8FD-6A2645E39876}"/>
          </ac:spMkLst>
        </pc:spChg>
        <pc:spChg chg="mod topLvl">
          <ac:chgData name="효재 윤" userId="9e04205c46927c90" providerId="LiveId" clId="{70BF3C96-178B-4F50-86E3-2F346294400E}" dt="2019-02-21T07:14:53.235" v="1114" actId="165"/>
          <ac:spMkLst>
            <pc:docMk/>
            <pc:sldMk cId="3949388033" sldId="308"/>
            <ac:spMk id="49" creationId="{4E330394-5F97-4C77-AA18-BF284644DC48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51" creationId="{D9D9739E-98DB-4A6C-9EED-C2D9B7C253ED}"/>
          </ac:spMkLst>
        </pc:spChg>
        <pc:grpChg chg="del">
          <ac:chgData name="효재 윤" userId="9e04205c46927c90" providerId="LiveId" clId="{70BF3C96-178B-4F50-86E3-2F346294400E}" dt="2019-02-21T07:14:53.235" v="1114" actId="165"/>
          <ac:grpSpMkLst>
            <pc:docMk/>
            <pc:sldMk cId="3949388033" sldId="308"/>
            <ac:grpSpMk id="10" creationId="{F8F0328B-E58F-4579-87AC-3E461FEA193D}"/>
          </ac:grpSpMkLst>
        </pc:grpChg>
      </pc:sldChg>
      <pc:sldChg chg="addSp delSp modSp add del">
        <pc:chgData name="효재 윤" userId="9e04205c46927c90" providerId="LiveId" clId="{70BF3C96-178B-4F50-86E3-2F346294400E}" dt="2019-02-21T07:21:48.667" v="1238" actId="1076"/>
        <pc:sldMkLst>
          <pc:docMk/>
          <pc:sldMk cId="1659651050" sldId="315"/>
        </pc:sldMkLst>
        <pc:spChg chg="del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2" creationId="{833BE5E5-D1AC-4505-958C-3F7E891327F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68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2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02.606" v="1124" actId="1076"/>
          <ac:spMkLst>
            <pc:docMk/>
            <pc:sldMk cId="1659651050" sldId="315"/>
            <ac:spMk id="74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44.456" v="1132" actId="1076"/>
          <ac:spMkLst>
            <pc:docMk/>
            <pc:sldMk cId="1659651050" sldId="315"/>
            <ac:spMk id="75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3.275" v="1133" actId="1076"/>
          <ac:spMkLst>
            <pc:docMk/>
            <pc:sldMk cId="1659651050" sldId="315"/>
            <ac:spMk id="76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9.197" v="1134" actId="1076"/>
          <ac:spMkLst>
            <pc:docMk/>
            <pc:sldMk cId="1659651050" sldId="315"/>
            <ac:spMk id="77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8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37.665" v="1235" actId="1076"/>
          <ac:spMkLst>
            <pc:docMk/>
            <pc:sldMk cId="1659651050" sldId="315"/>
            <ac:spMk id="79" creationId="{6726F422-B710-4026-94E8-E32FBC30D751}"/>
          </ac:spMkLst>
        </pc:spChg>
        <pc:spChg chg="mod">
          <ac:chgData name="효재 윤" userId="9e04205c46927c90" providerId="LiveId" clId="{70BF3C96-178B-4F50-86E3-2F346294400E}" dt="2019-02-21T07:20:26.674" v="1147" actId="1076"/>
          <ac:spMkLst>
            <pc:docMk/>
            <pc:sldMk cId="1659651050" sldId="315"/>
            <ac:spMk id="81" creationId="{3A0315C1-30AC-48A4-937B-5C244FCA7138}"/>
          </ac:spMkLst>
        </pc:spChg>
        <pc:spChg chg="mod topLvl">
          <ac:chgData name="효재 윤" userId="9e04205c46927c90" providerId="LiveId" clId="{70BF3C96-178B-4F50-86E3-2F346294400E}" dt="2019-02-21T07:20:08.096" v="1143" actId="1076"/>
          <ac:spMkLst>
            <pc:docMk/>
            <pc:sldMk cId="1659651050" sldId="315"/>
            <ac:spMk id="84" creationId="{6726F422-B710-4026-94E8-E32FBC30D751}"/>
          </ac:spMkLst>
        </pc:spChg>
        <pc:spChg chg="del mod">
          <ac:chgData name="효재 윤" userId="9e04205c46927c90" providerId="LiveId" clId="{70BF3C96-178B-4F50-86E3-2F346294400E}" dt="2019-02-21T07:21:04.014" v="1178" actId="478"/>
          <ac:spMkLst>
            <pc:docMk/>
            <pc:sldMk cId="1659651050" sldId="315"/>
            <ac:spMk id="8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0:59.417" v="1176" actId="14100"/>
          <ac:spMkLst>
            <pc:docMk/>
            <pc:sldMk cId="1659651050" sldId="315"/>
            <ac:spMk id="90" creationId="{3A0315C1-30AC-48A4-937B-5C244FCA7138}"/>
          </ac:spMkLst>
        </pc:spChg>
        <pc:spChg chg="del mod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91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41.979" v="1236" actId="1076"/>
          <ac:spMkLst>
            <pc:docMk/>
            <pc:sldMk cId="1659651050" sldId="315"/>
            <ac:spMk id="107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43.796" v="1237" actId="478"/>
          <ac:spMkLst>
            <pc:docMk/>
            <pc:sldMk cId="1659651050" sldId="315"/>
            <ac:spMk id="108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28.589" v="1234" actId="478"/>
          <ac:spMkLst>
            <pc:docMk/>
            <pc:sldMk cId="1659651050" sldId="315"/>
            <ac:spMk id="10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1:48.667" v="1238" actId="1076"/>
          <ac:spMkLst>
            <pc:docMk/>
            <pc:sldMk cId="1659651050" sldId="315"/>
            <ac:spMk id="110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9:14.645" v="1136" actId="1076"/>
          <ac:spMkLst>
            <pc:docMk/>
            <pc:sldMk cId="1659651050" sldId="315"/>
            <ac:spMk id="112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3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4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35.261" v="1131" actId="1076"/>
          <ac:spMkLst>
            <pc:docMk/>
            <pc:sldMk cId="1659651050" sldId="315"/>
            <ac:spMk id="116" creationId="{3A0315C1-30AC-48A4-937B-5C244FCA7138}"/>
          </ac:spMkLst>
        </pc:spChg>
        <pc:grpChg chg="add mod">
          <ac:chgData name="효재 윤" userId="9e04205c46927c90" providerId="LiveId" clId="{70BF3C96-178B-4F50-86E3-2F346294400E}" dt="2019-02-21T07:18:08.527" v="1125" actId="1076"/>
          <ac:grpSpMkLst>
            <pc:docMk/>
            <pc:sldMk cId="1659651050" sldId="315"/>
            <ac:grpSpMk id="3" creationId="{64FC3447-40B9-4255-A1C7-7C0E7FAE9253}"/>
          </ac:grpSpMkLst>
        </pc:grpChg>
        <pc:grpChg chg="add del mod ord">
          <ac:chgData name="효재 윤" userId="9e04205c46927c90" providerId="LiveId" clId="{70BF3C96-178B-4F50-86E3-2F346294400E}" dt="2019-02-21T07:20:02.217" v="1141" actId="165"/>
          <ac:grpSpMkLst>
            <pc:docMk/>
            <pc:sldMk cId="1659651050" sldId="315"/>
            <ac:grpSpMk id="4" creationId="{D9AEB584-B888-4913-9F9B-52DD2B9E59C9}"/>
          </ac:grpSpMkLst>
        </pc:grpChg>
        <pc:picChg chg="mod">
          <ac:chgData name="효재 윤" userId="9e04205c46927c90" providerId="LiveId" clId="{70BF3C96-178B-4F50-86E3-2F346294400E}" dt="2019-02-21T07:18:02.606" v="1124" actId="1076"/>
          <ac:picMkLst>
            <pc:docMk/>
            <pc:sldMk cId="1659651050" sldId="315"/>
            <ac:picMk id="64" creationId="{5FB202F3-34EF-4D58-956C-04AC564FA09A}"/>
          </ac:picMkLst>
        </pc:picChg>
        <pc:picChg chg="mod">
          <ac:chgData name="효재 윤" userId="9e04205c46927c90" providerId="LiveId" clId="{70BF3C96-178B-4F50-86E3-2F346294400E}" dt="2019-02-21T07:18:44.456" v="1132" actId="1076"/>
          <ac:picMkLst>
            <pc:docMk/>
            <pc:sldMk cId="1659651050" sldId="315"/>
            <ac:picMk id="65" creationId="{F31240CD-C4FB-4C93-A25E-841126A0F06E}"/>
          </ac:picMkLst>
        </pc:picChg>
        <pc:picChg chg="mod">
          <ac:chgData name="효재 윤" userId="9e04205c46927c90" providerId="LiveId" clId="{70BF3C96-178B-4F50-86E3-2F346294400E}" dt="2019-02-21T07:18:59.197" v="1134" actId="1076"/>
          <ac:picMkLst>
            <pc:docMk/>
            <pc:sldMk cId="1659651050" sldId="315"/>
            <ac:picMk id="66" creationId="{D5111546-29D2-4169-8AB4-78B2C1CB9E8E}"/>
          </ac:picMkLst>
        </pc:picChg>
        <pc:picChg chg="mod">
          <ac:chgData name="효재 윤" userId="9e04205c46927c90" providerId="LiveId" clId="{70BF3C96-178B-4F50-86E3-2F346294400E}" dt="2019-02-21T07:18:53.275" v="1133" actId="1076"/>
          <ac:picMkLst>
            <pc:docMk/>
            <pc:sldMk cId="1659651050" sldId="315"/>
            <ac:picMk id="67" creationId="{A322A947-0AC9-4638-81A2-CCA68D3B1C27}"/>
          </ac:picMkLst>
        </pc:picChg>
        <pc:picChg chg="mod">
          <ac:chgData name="효재 윤" userId="9e04205c46927c90" providerId="LiveId" clId="{70BF3C96-178B-4F50-86E3-2F346294400E}" dt="2019-02-21T07:20:26.674" v="1147" actId="1076"/>
          <ac:picMkLst>
            <pc:docMk/>
            <pc:sldMk cId="1659651050" sldId="315"/>
            <ac:picMk id="80" creationId="{90164F1A-86AD-4D67-888A-2DC3A89BD57D}"/>
          </ac:picMkLst>
        </pc:picChg>
        <pc:picChg chg="del mod">
          <ac:chgData name="효재 윤" userId="9e04205c46927c90" providerId="LiveId" clId="{70BF3C96-178B-4F50-86E3-2F346294400E}" dt="2019-02-21T07:21:02.635" v="1177" actId="478"/>
          <ac:picMkLst>
            <pc:docMk/>
            <pc:sldMk cId="1659651050" sldId="315"/>
            <ac:picMk id="86" creationId="{38DECE33-9B0C-4068-9785-A887C7683DE1}"/>
          </ac:picMkLst>
        </pc:picChg>
        <pc:picChg chg="mod">
          <ac:chgData name="효재 윤" userId="9e04205c46927c90" providerId="LiveId" clId="{70BF3C96-178B-4F50-86E3-2F346294400E}" dt="2019-02-21T07:20:48.253" v="1148" actId="1076"/>
          <ac:picMkLst>
            <pc:docMk/>
            <pc:sldMk cId="1659651050" sldId="315"/>
            <ac:picMk id="88" creationId="{130B19F0-CA03-4BDA-A561-EFF3292EE9C7}"/>
          </ac:picMkLst>
        </pc:picChg>
        <pc:picChg chg="add del mod">
          <ac:chgData name="효재 윤" userId="9e04205c46927c90" providerId="LiveId" clId="{70BF3C96-178B-4F50-86E3-2F346294400E}" dt="2019-02-21T07:21:28.589" v="1234" actId="478"/>
          <ac:picMkLst>
            <pc:docMk/>
            <pc:sldMk cId="1659651050" sldId="315"/>
            <ac:picMk id="105" creationId="{306FE283-62D3-4289-9052-7E39D72426CB}"/>
          </ac:picMkLst>
        </pc:picChg>
        <pc:picChg chg="mod">
          <ac:chgData name="효재 윤" userId="9e04205c46927c90" providerId="LiveId" clId="{70BF3C96-178B-4F50-86E3-2F346294400E}" dt="2019-02-21T07:21:48.667" v="1238" actId="1076"/>
          <ac:picMkLst>
            <pc:docMk/>
            <pc:sldMk cId="1659651050" sldId="315"/>
            <ac:picMk id="106" creationId="{C7B87DDD-5997-42A3-9959-39669F021407}"/>
          </ac:picMkLst>
        </pc:picChg>
        <pc:picChg chg="mod">
          <ac:chgData name="효재 윤" userId="9e04205c46927c90" providerId="LiveId" clId="{70BF3C96-178B-4F50-86E3-2F346294400E}" dt="2019-02-21T07:19:14.645" v="1136" actId="1076"/>
          <ac:picMkLst>
            <pc:docMk/>
            <pc:sldMk cId="1659651050" sldId="315"/>
            <ac:picMk id="111" creationId="{00000000-0000-0000-0000-000000000000}"/>
          </ac:picMkLst>
        </pc:picChg>
        <pc:picChg chg="mod">
          <ac:chgData name="효재 윤" userId="9e04205c46927c90" providerId="LiveId" clId="{70BF3C96-178B-4F50-86E3-2F346294400E}" dt="2019-02-21T07:18:35.261" v="1131" actId="1076"/>
          <ac:picMkLst>
            <pc:docMk/>
            <pc:sldMk cId="1659651050" sldId="315"/>
            <ac:picMk id="115" creationId="{00000000-0000-0000-0000-000000000000}"/>
          </ac:picMkLst>
        </pc:picChg>
      </pc:sldChg>
      <pc:sldChg chg="addSp delSp modSp">
        <pc:chgData name="효재 윤" userId="9e04205c46927c90" providerId="LiveId" clId="{70BF3C96-178B-4F50-86E3-2F346294400E}" dt="2019-02-21T04:45:05.206" v="266" actId="14100"/>
        <pc:sldMkLst>
          <pc:docMk/>
          <pc:sldMk cId="3094628004" sldId="317"/>
        </pc:sldMkLst>
        <pc:spChg chg="del mod">
          <ac:chgData name="효재 윤" userId="9e04205c46927c90" providerId="LiveId" clId="{70BF3C96-178B-4F50-86E3-2F346294400E}" dt="2019-02-21T04:44:57.951" v="263" actId="478"/>
          <ac:spMkLst>
            <pc:docMk/>
            <pc:sldMk cId="3094628004" sldId="317"/>
            <ac:spMk id="3" creationId="{577E324B-8620-4C93-85FD-8B55D65BAC2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5" creationId="{3D5A126D-CC6F-4623-8083-FD1C0C43445E}"/>
          </ac:spMkLst>
        </pc:spChg>
        <pc:spChg chg="add mod">
          <ac:chgData name="효재 윤" userId="9e04205c46927c90" providerId="LiveId" clId="{70BF3C96-178B-4F50-86E3-2F346294400E}" dt="2019-02-21T04:45:05.206" v="266" actId="14100"/>
          <ac:spMkLst>
            <pc:docMk/>
            <pc:sldMk cId="3094628004" sldId="317"/>
            <ac:spMk id="6" creationId="{DAA76058-6FAA-4D30-AEEC-ADE27AFB9A79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7" creationId="{3A9851C4-B5E7-4D8B-B890-D77F18D2463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8" creationId="{0E6AFE75-F968-4CB3-B73F-8D4D004BAC0B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9" creationId="{0B7CBEE1-4A9C-47B0-9CE3-37BF7D6A6057}"/>
          </ac:spMkLst>
        </pc:spChg>
      </pc:sldChg>
      <pc:sldChg chg="modSp">
        <pc:chgData name="효재 윤" userId="9e04205c46927c90" providerId="LiveId" clId="{70BF3C96-178B-4F50-86E3-2F346294400E}" dt="2019-02-21T07:14:35.499" v="1113" actId="20577"/>
        <pc:sldMkLst>
          <pc:docMk/>
          <pc:sldMk cId="691964108" sldId="323"/>
        </pc:sldMkLst>
        <pc:spChg chg="mod">
          <ac:chgData name="효재 윤" userId="9e04205c46927c90" providerId="LiveId" clId="{70BF3C96-178B-4F50-86E3-2F346294400E}" dt="2019-02-21T07:11:07.531" v="1022" actId="20577"/>
          <ac:spMkLst>
            <pc:docMk/>
            <pc:sldMk cId="691964108" sldId="323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14:21.553" v="1097" actId="6549"/>
          <ac:spMkLst>
            <pc:docMk/>
            <pc:sldMk cId="691964108" sldId="323"/>
            <ac:spMk id="5" creationId="{B739B812-9151-4E03-94AD-C699EBDF66A8}"/>
          </ac:spMkLst>
        </pc:spChg>
        <pc:spChg chg="mod">
          <ac:chgData name="효재 윤" userId="9e04205c46927c90" providerId="LiveId" clId="{70BF3C96-178B-4F50-86E3-2F346294400E}" dt="2019-02-21T07:14:35.499" v="1113" actId="20577"/>
          <ac:spMkLst>
            <pc:docMk/>
            <pc:sldMk cId="691964108" sldId="323"/>
            <ac:spMk id="7" creationId="{90D9130C-5F1A-490B-A8CC-2BBC6C73307C}"/>
          </ac:spMkLst>
        </pc:spChg>
        <pc:spChg chg="mod">
          <ac:chgData name="효재 윤" userId="9e04205c46927c90" providerId="LiveId" clId="{70BF3C96-178B-4F50-86E3-2F346294400E}" dt="2019-02-21T07:14:11.590" v="1096" actId="1076"/>
          <ac:spMkLst>
            <pc:docMk/>
            <pc:sldMk cId="691964108" sldId="323"/>
            <ac:spMk id="10" creationId="{B9A6D9C6-94CE-4145-A1A7-D3F6A46ABCB6}"/>
          </ac:spMkLst>
        </pc:spChg>
      </pc:sldChg>
      <pc:sldChg chg="addSp modSp">
        <pc:chgData name="효재 윤" userId="9e04205c46927c90" providerId="LiveId" clId="{70BF3C96-178B-4F50-86E3-2F346294400E}" dt="2019-02-21T07:22:41.461" v="1281" actId="1076"/>
        <pc:sldMkLst>
          <pc:docMk/>
          <pc:sldMk cId="389810087" sldId="328"/>
        </pc:sldMkLst>
        <pc:spChg chg="add 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17" creationId="{A4D5AA8A-7FB2-47DF-A047-7173C07FBC05}"/>
          </ac:spMkLst>
        </pc:spChg>
        <pc:spChg chg="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26" creationId="{7F7BB87B-DC19-4B85-9DAD-BF626FEC05CF}"/>
          </ac:spMkLst>
        </pc:spChg>
        <pc:spChg chg="mod">
          <ac:chgData name="효재 윤" userId="9e04205c46927c90" providerId="LiveId" clId="{70BF3C96-178B-4F50-86E3-2F346294400E}" dt="2019-02-21T07:22:07.856" v="1266" actId="14100"/>
          <ac:spMkLst>
            <pc:docMk/>
            <pc:sldMk cId="389810087" sldId="328"/>
            <ac:spMk id="52" creationId="{00000000-0000-0000-0000-000000000000}"/>
          </ac:spMkLst>
        </pc:spChg>
        <pc:grpChg chg="mod">
          <ac:chgData name="효재 윤" userId="9e04205c46927c90" providerId="LiveId" clId="{70BF3C96-178B-4F50-86E3-2F346294400E}" dt="2019-02-21T07:22:41.461" v="1281" actId="1076"/>
          <ac:grpSpMkLst>
            <pc:docMk/>
            <pc:sldMk cId="389810087" sldId="328"/>
            <ac:grpSpMk id="28" creationId="{4598D000-E647-47D5-8842-DD2AF99EACA1}"/>
          </ac:grpSpMkLst>
        </pc:grpChg>
        <pc:picChg chg="add mod">
          <ac:chgData name="효재 윤" userId="9e04205c46927c90" providerId="LiveId" clId="{70BF3C96-178B-4F50-86E3-2F346294400E}" dt="2019-02-21T07:22:41.461" v="1281" actId="1076"/>
          <ac:picMkLst>
            <pc:docMk/>
            <pc:sldMk cId="389810087" sldId="328"/>
            <ac:picMk id="16" creationId="{FF41491D-A026-4E08-9151-623E51D53386}"/>
          </ac:picMkLst>
        </pc:picChg>
      </pc:sldChg>
      <pc:sldChg chg="addSp delSp modSp">
        <pc:chgData name="효재 윤" userId="9e04205c46927c90" providerId="LiveId" clId="{70BF3C96-178B-4F50-86E3-2F346294400E}" dt="2019-02-21T07:22:18.818" v="1268"/>
        <pc:sldMkLst>
          <pc:docMk/>
          <pc:sldMk cId="2626269118" sldId="329"/>
        </pc:sldMkLst>
        <pc:spChg chg="mod">
          <ac:chgData name="효재 윤" userId="9e04205c46927c90" providerId="LiveId" clId="{70BF3C96-178B-4F50-86E3-2F346294400E}" dt="2019-02-21T06:31:45.871" v="399" actId="20577"/>
          <ac:spMkLst>
            <pc:docMk/>
            <pc:sldMk cId="2626269118" sldId="329"/>
            <ac:spMk id="4" creationId="{A1090493-8069-405D-ACE1-671356218977}"/>
          </ac:spMkLst>
        </pc:spChg>
        <pc:picChg chg="add del">
          <ac:chgData name="효재 윤" userId="9e04205c46927c90" providerId="LiveId" clId="{70BF3C96-178B-4F50-86E3-2F346294400E}" dt="2019-02-21T07:22:18.818" v="1268"/>
          <ac:picMkLst>
            <pc:docMk/>
            <pc:sldMk cId="2626269118" sldId="329"/>
            <ac:picMk id="31" creationId="{BAC538CE-9CAF-414B-93E2-91C15072D5A9}"/>
          </ac:picMkLst>
        </pc:picChg>
      </pc:sldChg>
      <pc:sldChg chg="addSp delSp modSp">
        <pc:chgData name="효재 윤" userId="9e04205c46927c90" providerId="LiveId" clId="{70BF3C96-178B-4F50-86E3-2F346294400E}" dt="2019-02-21T06:52:17.589" v="715" actId="20577"/>
        <pc:sldMkLst>
          <pc:docMk/>
          <pc:sldMk cId="4262247549" sldId="331"/>
        </pc:sldMkLst>
        <pc:spChg chg="mod">
          <ac:chgData name="효재 윤" userId="9e04205c46927c90" providerId="LiveId" clId="{70BF3C96-178B-4F50-86E3-2F346294400E}" dt="2019-02-21T06:52:17.589" v="715" actId="20577"/>
          <ac:spMkLst>
            <pc:docMk/>
            <pc:sldMk cId="4262247549" sldId="331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5:46.633" v="404" actId="478"/>
          <ac:spMkLst>
            <pc:docMk/>
            <pc:sldMk cId="4262247549" sldId="331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6:42:29.307" v="542" actId="1076"/>
          <ac:spMkLst>
            <pc:docMk/>
            <pc:sldMk cId="4262247549" sldId="331"/>
            <ac:spMk id="18" creationId="{22D2B7BF-104B-4EC5-9BA8-CCB75D5F3C69}"/>
          </ac:spMkLst>
        </pc:spChg>
        <pc:spChg chg="add mod">
          <ac:chgData name="효재 윤" userId="9e04205c46927c90" providerId="LiveId" clId="{70BF3C96-178B-4F50-86E3-2F346294400E}" dt="2019-02-21T06:42:33.213" v="543" actId="1076"/>
          <ac:spMkLst>
            <pc:docMk/>
            <pc:sldMk cId="4262247549" sldId="331"/>
            <ac:spMk id="19" creationId="{9FD3CE90-3D24-4087-B7C4-DE277100862D}"/>
          </ac:spMkLst>
        </pc:spChg>
        <pc:spChg chg="add mod">
          <ac:chgData name="효재 윤" userId="9e04205c46927c90" providerId="LiveId" clId="{70BF3C96-178B-4F50-86E3-2F346294400E}" dt="2019-02-21T06:42:55.866" v="549" actId="1076"/>
          <ac:spMkLst>
            <pc:docMk/>
            <pc:sldMk cId="4262247549" sldId="331"/>
            <ac:spMk id="24" creationId="{A1FF7C1A-BC58-4F69-8202-FB3A84590824}"/>
          </ac:spMkLst>
        </pc:spChg>
        <pc:spChg chg="add mod">
          <ac:chgData name="효재 윤" userId="9e04205c46927c90" providerId="LiveId" clId="{70BF3C96-178B-4F50-86E3-2F346294400E}" dt="2019-02-21T06:42:50.268" v="548" actId="1076"/>
          <ac:spMkLst>
            <pc:docMk/>
            <pc:sldMk cId="4262247549" sldId="331"/>
            <ac:spMk id="26" creationId="{8CFC58F2-37D4-4109-A233-5BE7E0F283FB}"/>
          </ac:spMkLst>
        </pc:spChg>
        <pc:spChg chg="add mod">
          <ac:chgData name="효재 윤" userId="9e04205c46927c90" providerId="LiveId" clId="{70BF3C96-178B-4F50-86E3-2F346294400E}" dt="2019-02-21T06:43:20.670" v="555" actId="1076"/>
          <ac:spMkLst>
            <pc:docMk/>
            <pc:sldMk cId="4262247549" sldId="331"/>
            <ac:spMk id="29" creationId="{70678C88-54B2-41B1-AA39-E199D1C780AA}"/>
          </ac:spMkLst>
        </pc:spChg>
        <pc:spChg chg="add mod">
          <ac:chgData name="효재 윤" userId="9e04205c46927c90" providerId="LiveId" clId="{70BF3C96-178B-4F50-86E3-2F346294400E}" dt="2019-02-21T06:43:17.161" v="554" actId="1076"/>
          <ac:spMkLst>
            <pc:docMk/>
            <pc:sldMk cId="4262247549" sldId="331"/>
            <ac:spMk id="30" creationId="{9D1E9D31-C78B-46C4-9B2E-85BD8EDF4251}"/>
          </ac:spMkLst>
        </pc:spChg>
        <pc:spChg chg="add mod">
          <ac:chgData name="효재 윤" userId="9e04205c46927c90" providerId="LiveId" clId="{70BF3C96-178B-4F50-86E3-2F346294400E}" dt="2019-02-21T06:43:35.542" v="561" actId="1076"/>
          <ac:spMkLst>
            <pc:docMk/>
            <pc:sldMk cId="4262247549" sldId="331"/>
            <ac:spMk id="33" creationId="{DFE2871E-367C-456E-8632-07E54F51659D}"/>
          </ac:spMkLst>
        </pc:spChg>
        <pc:spChg chg="add mod">
          <ac:chgData name="효재 윤" userId="9e04205c46927c90" providerId="LiveId" clId="{70BF3C96-178B-4F50-86E3-2F346294400E}" dt="2019-02-21T06:43:31.526" v="560" actId="1076"/>
          <ac:spMkLst>
            <pc:docMk/>
            <pc:sldMk cId="4262247549" sldId="331"/>
            <ac:spMk id="34" creationId="{82911719-FEF1-4DBB-8166-C203F868A7D9}"/>
          </ac:spMkLst>
        </pc:spChg>
        <pc:spChg chg="add mod">
          <ac:chgData name="효재 윤" userId="9e04205c46927c90" providerId="LiveId" clId="{70BF3C96-178B-4F50-86E3-2F346294400E}" dt="2019-02-21T06:44:29.913" v="585" actId="1076"/>
          <ac:spMkLst>
            <pc:docMk/>
            <pc:sldMk cId="4262247549" sldId="331"/>
            <ac:spMk id="37" creationId="{B6443133-8063-4104-90AA-6C1A96AEFF25}"/>
          </ac:spMkLst>
        </pc:spChg>
        <pc:picChg chg="add mod">
          <ac:chgData name="효재 윤" userId="9e04205c46927c90" providerId="LiveId" clId="{70BF3C96-178B-4F50-86E3-2F346294400E}" dt="2019-02-21T06:41:31.215" v="521" actId="1076"/>
          <ac:picMkLst>
            <pc:docMk/>
            <pc:sldMk cId="4262247549" sldId="331"/>
            <ac:picMk id="4" creationId="{008D985F-3B45-4BAE-8AC1-9B4329CFE443}"/>
          </ac:picMkLst>
        </pc:picChg>
        <pc:picChg chg="del">
          <ac:chgData name="효재 윤" userId="9e04205c46927c90" providerId="LiveId" clId="{70BF3C96-178B-4F50-86E3-2F346294400E}" dt="2019-02-21T06:40:12.109" v="498" actId="478"/>
          <ac:picMkLst>
            <pc:docMk/>
            <pc:sldMk cId="4262247549" sldId="331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6:40:15.321" v="499" actId="478"/>
          <ac:picMkLst>
            <pc:docMk/>
            <pc:sldMk cId="4262247549" sldId="331"/>
            <ac:picMk id="6" creationId="{90A49A59-FD0B-4871-9E36-6B2B05B073FE}"/>
          </ac:picMkLst>
        </pc:picChg>
        <pc:picChg chg="add mod">
          <ac:chgData name="효재 윤" userId="9e04205c46927c90" providerId="LiveId" clId="{70BF3C96-178B-4F50-86E3-2F346294400E}" dt="2019-02-21T06:41:43.020" v="529" actId="1076"/>
          <ac:picMkLst>
            <pc:docMk/>
            <pc:sldMk cId="4262247549" sldId="331"/>
            <ac:picMk id="8" creationId="{9F078949-6E2C-4738-95C7-067BDDC0202E}"/>
          </ac:picMkLst>
        </pc:picChg>
        <pc:picChg chg="mod">
          <ac:chgData name="효재 윤" userId="9e04205c46927c90" providerId="LiveId" clId="{70BF3C96-178B-4F50-86E3-2F346294400E}" dt="2019-02-21T06:41:45.333" v="531" actId="1076"/>
          <ac:picMkLst>
            <pc:docMk/>
            <pc:sldMk cId="4262247549" sldId="331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6:41:51.594" v="535" actId="1076"/>
          <ac:picMkLst>
            <pc:docMk/>
            <pc:sldMk cId="4262247549" sldId="331"/>
            <ac:picMk id="11" creationId="{DECC9577-36A6-4DFF-B7F9-333F31837B6C}"/>
          </ac:picMkLst>
        </pc:picChg>
        <pc:picChg chg="mod">
          <ac:chgData name="효재 윤" userId="9e04205c46927c90" providerId="LiveId" clId="{70BF3C96-178B-4F50-86E3-2F346294400E}" dt="2019-02-21T06:41:52.807" v="536" actId="1076"/>
          <ac:picMkLst>
            <pc:docMk/>
            <pc:sldMk cId="4262247549" sldId="331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39:59.889" v="494" actId="478"/>
          <ac:picMkLst>
            <pc:docMk/>
            <pc:sldMk cId="4262247549" sldId="331"/>
            <ac:picMk id="14" creationId="{429B403C-58BD-44B8-ABBA-0041B8049399}"/>
          </ac:picMkLst>
        </pc:picChg>
        <pc:picChg chg="del">
          <ac:chgData name="효재 윤" userId="9e04205c46927c90" providerId="LiveId" clId="{70BF3C96-178B-4F50-86E3-2F346294400E}" dt="2019-02-21T06:40:16.895" v="500" actId="478"/>
          <ac:picMkLst>
            <pc:docMk/>
            <pc:sldMk cId="4262247549" sldId="331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0:17.292" v="501" actId="478"/>
          <ac:picMkLst>
            <pc:docMk/>
            <pc:sldMk cId="4262247549" sldId="331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0:17.587" v="502" actId="478"/>
          <ac:picMkLst>
            <pc:docMk/>
            <pc:sldMk cId="4262247549" sldId="331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6:42:14.207" v="540" actId="14100"/>
          <ac:cxnSpMkLst>
            <pc:docMk/>
            <pc:sldMk cId="4262247549" sldId="331"/>
            <ac:cxnSpMk id="17" creationId="{794ABC3F-E006-42A8-AADB-4DFEEA572E6D}"/>
          </ac:cxnSpMkLst>
        </pc:cxnChg>
        <pc:cxnChg chg="add mod">
          <ac:chgData name="효재 윤" userId="9e04205c46927c90" providerId="LiveId" clId="{70BF3C96-178B-4F50-86E3-2F346294400E}" dt="2019-02-21T06:42:46.709" v="547" actId="14100"/>
          <ac:cxnSpMkLst>
            <pc:docMk/>
            <pc:sldMk cId="4262247549" sldId="331"/>
            <ac:cxnSpMk id="22" creationId="{E9D0A3C2-EB46-4B7F-89E3-139911679F58}"/>
          </ac:cxnSpMkLst>
        </pc:cxnChg>
        <pc:cxnChg chg="add mod">
          <ac:chgData name="효재 윤" userId="9e04205c46927c90" providerId="LiveId" clId="{70BF3C96-178B-4F50-86E3-2F346294400E}" dt="2019-02-21T06:43:06.823" v="553" actId="14100"/>
          <ac:cxnSpMkLst>
            <pc:docMk/>
            <pc:sldMk cId="4262247549" sldId="331"/>
            <ac:cxnSpMk id="28" creationId="{8137D47D-8C8F-4A02-8927-F90FAEE8FE71}"/>
          </ac:cxnSpMkLst>
        </pc:cxnChg>
        <pc:cxnChg chg="add mod">
          <ac:chgData name="효재 윤" userId="9e04205c46927c90" providerId="LiveId" clId="{70BF3C96-178B-4F50-86E3-2F346294400E}" dt="2019-02-21T06:43:28.286" v="559" actId="14100"/>
          <ac:cxnSpMkLst>
            <pc:docMk/>
            <pc:sldMk cId="4262247549" sldId="331"/>
            <ac:cxnSpMk id="32" creationId="{B0D37BFE-EF99-47B1-A4CA-14FF336E318B}"/>
          </ac:cxnSpMkLst>
        </pc:cxnChg>
      </pc:sldChg>
      <pc:sldChg chg="addSp delSp modSp add">
        <pc:chgData name="효재 윤" userId="9e04205c46927c90" providerId="LiveId" clId="{70BF3C96-178B-4F50-86E3-2F346294400E}" dt="2019-02-21T07:09:38.245" v="997"/>
        <pc:sldMkLst>
          <pc:docMk/>
          <pc:sldMk cId="250818550" sldId="333"/>
        </pc:sldMkLst>
        <pc:spChg chg="mod">
          <ac:chgData name="효재 윤" userId="9e04205c46927c90" providerId="LiveId" clId="{70BF3C96-178B-4F50-86E3-2F346294400E}" dt="2019-02-21T07:09:24.100" v="982"/>
          <ac:spMkLst>
            <pc:docMk/>
            <pc:sldMk cId="250818550" sldId="333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4:46:54.467" v="297" actId="478"/>
          <ac:spMkLst>
            <pc:docMk/>
            <pc:sldMk cId="250818550" sldId="333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4:51:11.405" v="331" actId="14100"/>
          <ac:spMkLst>
            <pc:docMk/>
            <pc:sldMk cId="250818550" sldId="333"/>
            <ac:spMk id="27" creationId="{ABB8D79B-B2B5-4AFA-96B9-58588844D8DA}"/>
          </ac:spMkLst>
        </pc:spChg>
        <pc:spChg chg="add mod">
          <ac:chgData name="효재 윤" userId="9e04205c46927c90" providerId="LiveId" clId="{70BF3C96-178B-4F50-86E3-2F346294400E}" dt="2019-02-21T04:51:35.357" v="340" actId="1076"/>
          <ac:spMkLst>
            <pc:docMk/>
            <pc:sldMk cId="250818550" sldId="333"/>
            <ac:spMk id="29" creationId="{5467E774-642E-46DB-9AF9-21A554208102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3" creationId="{32FE8E6B-BE9B-484F-9F07-B728E0C7ADCC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4" creationId="{851AC4EB-A08C-4898-A819-2227FD06B115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2" creationId="{AE570229-5925-4535-AD17-A612E9F1945E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3" creationId="{1FE255A9-C902-407E-A198-CF0ACED0DB93}"/>
          </ac:spMkLst>
        </pc:spChg>
        <pc:spChg chg="add mod">
          <ac:chgData name="효재 윤" userId="9e04205c46927c90" providerId="LiveId" clId="{70BF3C96-178B-4F50-86E3-2F346294400E}" dt="2019-02-21T04:53:31.716" v="379" actId="1076"/>
          <ac:spMkLst>
            <pc:docMk/>
            <pc:sldMk cId="250818550" sldId="333"/>
            <ac:spMk id="46" creationId="{E8AAAE82-66BA-4307-9AC1-2746948943C8}"/>
          </ac:spMkLst>
        </pc:spChg>
        <pc:spChg chg="add mod">
          <ac:chgData name="효재 윤" userId="9e04205c46927c90" providerId="LiveId" clId="{70BF3C96-178B-4F50-86E3-2F346294400E}" dt="2019-02-21T04:53:34.863" v="380" actId="1076"/>
          <ac:spMkLst>
            <pc:docMk/>
            <pc:sldMk cId="250818550" sldId="333"/>
            <ac:spMk id="47" creationId="{2922BB97-5734-409E-BDFD-552167D2E769}"/>
          </ac:spMkLst>
        </pc:spChg>
        <pc:spChg chg="add mod">
          <ac:chgData name="효재 윤" userId="9e04205c46927c90" providerId="LiveId" clId="{70BF3C96-178B-4F50-86E3-2F346294400E}" dt="2019-02-21T04:54:00.642" v="386" actId="1076"/>
          <ac:spMkLst>
            <pc:docMk/>
            <pc:sldMk cId="250818550" sldId="333"/>
            <ac:spMk id="51" creationId="{1FC3B7AD-A872-43CE-AA4F-6E3B15250E2B}"/>
          </ac:spMkLst>
        </pc:spChg>
        <pc:spChg chg="add mod">
          <ac:chgData name="효재 윤" userId="9e04205c46927c90" providerId="LiveId" clId="{70BF3C96-178B-4F50-86E3-2F346294400E}" dt="2019-02-21T04:54:03.346" v="387" actId="1076"/>
          <ac:spMkLst>
            <pc:docMk/>
            <pc:sldMk cId="250818550" sldId="333"/>
            <ac:spMk id="52" creationId="{69F7D462-C28D-40EE-A99E-FF6E117185D1}"/>
          </ac:spMkLst>
        </pc:spChg>
        <pc:spChg chg="add mod">
          <ac:chgData name="효재 윤" userId="9e04205c46927c90" providerId="LiveId" clId="{70BF3C96-178B-4F50-86E3-2F346294400E}" dt="2019-02-21T07:09:38.245" v="997"/>
          <ac:spMkLst>
            <pc:docMk/>
            <pc:sldMk cId="250818550" sldId="333"/>
            <ac:spMk id="55" creationId="{409DC086-2359-40CB-96E5-6FB67B31D3E4}"/>
          </ac:spMkLst>
        </pc:spChg>
        <pc:picChg chg="add mod">
          <ac:chgData name="효재 윤" userId="9e04205c46927c90" providerId="LiveId" clId="{70BF3C96-178B-4F50-86E3-2F346294400E}" dt="2019-02-21T04:50:29.725" v="323" actId="1076"/>
          <ac:picMkLst>
            <pc:docMk/>
            <pc:sldMk cId="250818550" sldId="333"/>
            <ac:picMk id="5" creationId="{68A867D9-D079-4AFB-BEA4-BD018623B251}"/>
          </ac:picMkLst>
        </pc:picChg>
        <pc:picChg chg="add mod">
          <ac:chgData name="효재 윤" userId="9e04205c46927c90" providerId="LiveId" clId="{70BF3C96-178B-4F50-86E3-2F346294400E}" dt="2019-02-21T04:51:45.786" v="343" actId="1076"/>
          <ac:picMkLst>
            <pc:docMk/>
            <pc:sldMk cId="250818550" sldId="333"/>
            <ac:picMk id="8" creationId="{016A1C59-6316-46C8-9291-3FD4878B5221}"/>
          </ac:picMkLst>
        </pc:picChg>
        <pc:picChg chg="add mod">
          <ac:chgData name="효재 윤" userId="9e04205c46927c90" providerId="LiveId" clId="{70BF3C96-178B-4F50-86E3-2F346294400E}" dt="2019-02-21T04:52:34.405" v="357" actId="1076"/>
          <ac:picMkLst>
            <pc:docMk/>
            <pc:sldMk cId="250818550" sldId="333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2" creationId="{8128BCDD-8B57-479E-8871-AD766A1F4334}"/>
          </ac:picMkLst>
        </pc:picChg>
        <pc:picChg chg="add mod">
          <ac:chgData name="효재 윤" userId="9e04205c46927c90" providerId="LiveId" clId="{70BF3C96-178B-4F50-86E3-2F346294400E}" dt="2019-02-21T04:50:31.411" v="324" actId="1076"/>
          <ac:picMkLst>
            <pc:docMk/>
            <pc:sldMk cId="250818550" sldId="333"/>
            <ac:picMk id="13" creationId="{6755A036-7D6B-4003-88A5-005D401B1685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5" creationId="{2712C29B-24B0-4080-853A-0D47642FEAC3}"/>
          </ac:picMkLst>
        </pc:picChg>
        <pc:picChg chg="add mod">
          <ac:chgData name="효재 윤" userId="9e04205c46927c90" providerId="LiveId" clId="{70BF3C96-178B-4F50-86E3-2F346294400E}" dt="2019-02-21T04:53:14.570" v="368" actId="1076"/>
          <ac:picMkLst>
            <pc:docMk/>
            <pc:sldMk cId="250818550" sldId="333"/>
            <ac:picMk id="16" creationId="{0A558D44-BE9F-4BF7-A573-729113081CFA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2" creationId="{57D85EBA-5E7C-4669-A9E0-CF3B7F48E069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4" creationId="{2BBD1FB3-B883-4FA2-8D10-BE1B95AD9652}"/>
          </ac:picMkLst>
        </pc:picChg>
        <pc:cxnChg chg="add del mod">
          <ac:chgData name="효재 윤" userId="9e04205c46927c90" providerId="LiveId" clId="{70BF3C96-178B-4F50-86E3-2F346294400E}" dt="2019-02-21T04:47:20.651" v="313" actId="478"/>
          <ac:cxnSpMkLst>
            <pc:docMk/>
            <pc:sldMk cId="250818550" sldId="333"/>
            <ac:cxnSpMk id="18" creationId="{B5AA6D71-4AC6-4785-8436-22AA45A4C4A0}"/>
          </ac:cxnSpMkLst>
        </pc:cxnChg>
        <pc:cxnChg chg="add del mod">
          <ac:chgData name="효재 윤" userId="9e04205c46927c90" providerId="LiveId" clId="{70BF3C96-178B-4F50-86E3-2F346294400E}" dt="2019-02-21T04:47:37.093" v="317" actId="478"/>
          <ac:cxnSpMkLst>
            <pc:docMk/>
            <pc:sldMk cId="250818550" sldId="333"/>
            <ac:cxnSpMk id="20" creationId="{E39DA69B-2E48-47DD-8858-BC5F9E80B40A}"/>
          </ac:cxnSpMkLst>
        </pc:cxnChg>
        <pc:cxnChg chg="add del mod">
          <ac:chgData name="효재 윤" userId="9e04205c46927c90" providerId="LiveId" clId="{70BF3C96-178B-4F50-86E3-2F346294400E}" dt="2019-02-21T04:47:34.378" v="316" actId="478"/>
          <ac:cxnSpMkLst>
            <pc:docMk/>
            <pc:sldMk cId="250818550" sldId="333"/>
            <ac:cxnSpMk id="23" creationId="{0D2A67BF-6367-4BF8-B371-5E6F3415CF87}"/>
          </ac:cxnSpMkLst>
        </pc:cxnChg>
        <pc:cxnChg chg="add mod">
          <ac:chgData name="효재 윤" userId="9e04205c46927c90" providerId="LiveId" clId="{70BF3C96-178B-4F50-86E3-2F346294400E}" dt="2019-02-21T04:53:14.570" v="368" actId="1076"/>
          <ac:cxnSpMkLst>
            <pc:docMk/>
            <pc:sldMk cId="250818550" sldId="333"/>
            <ac:cxnSpMk id="26" creationId="{01F49801-1EC0-4A27-87C3-EA84017C87A0}"/>
          </ac:cxnSpMkLst>
        </pc:cxnChg>
        <pc:cxnChg chg="add mod">
          <ac:chgData name="효재 윤" userId="9e04205c46927c90" providerId="LiveId" clId="{70BF3C96-178B-4F50-86E3-2F346294400E}" dt="2019-02-21T04:51:50.054" v="348" actId="571"/>
          <ac:cxnSpMkLst>
            <pc:docMk/>
            <pc:sldMk cId="250818550" sldId="333"/>
            <ac:cxnSpMk id="30" creationId="{D09C1FC5-9543-4B46-ADEC-7EE93924E82C}"/>
          </ac:cxnSpMkLst>
        </pc:cxnChg>
        <pc:cxnChg chg="add mod">
          <ac:chgData name="효재 윤" userId="9e04205c46927c90" providerId="LiveId" clId="{70BF3C96-178B-4F50-86E3-2F346294400E}" dt="2019-02-21T04:53:19.044" v="375" actId="1076"/>
          <ac:cxnSpMkLst>
            <pc:docMk/>
            <pc:sldMk cId="250818550" sldId="333"/>
            <ac:cxnSpMk id="32" creationId="{E5A40994-3BB6-4877-B9C6-342CC200B3AC}"/>
          </ac:cxnSpMkLst>
        </pc:cxnChg>
        <pc:cxnChg chg="add del mod">
          <ac:chgData name="효재 윤" userId="9e04205c46927c90" providerId="LiveId" clId="{70BF3C96-178B-4F50-86E3-2F346294400E}" dt="2019-02-21T04:52:45.812" v="359" actId="11529"/>
          <ac:cxnSpMkLst>
            <pc:docMk/>
            <pc:sldMk cId="250818550" sldId="333"/>
            <ac:cxnSpMk id="37" creationId="{681F79EB-C9C0-4601-8049-A5DB30E21BC4}"/>
          </ac:cxnSpMkLst>
        </pc:cxnChg>
        <pc:cxnChg chg="add mod">
          <ac:chgData name="효재 윤" userId="9e04205c46927c90" providerId="LiveId" clId="{70BF3C96-178B-4F50-86E3-2F346294400E}" dt="2019-02-21T04:53:17.015" v="370" actId="571"/>
          <ac:cxnSpMkLst>
            <pc:docMk/>
            <pc:sldMk cId="250818550" sldId="333"/>
            <ac:cxnSpMk id="41" creationId="{C8000758-68F0-4166-B940-4170A8CD06C3}"/>
          </ac:cxnSpMkLst>
        </pc:cxnChg>
        <pc:cxnChg chg="add mod">
          <ac:chgData name="효재 윤" userId="9e04205c46927c90" providerId="LiveId" clId="{70BF3C96-178B-4F50-86E3-2F346294400E}" dt="2019-02-21T04:53:28.302" v="378" actId="14100"/>
          <ac:cxnSpMkLst>
            <pc:docMk/>
            <pc:sldMk cId="250818550" sldId="333"/>
            <ac:cxnSpMk id="45" creationId="{029DD06B-B250-4B11-B7E7-59E2D9797B26}"/>
          </ac:cxnSpMkLst>
        </pc:cxnChg>
        <pc:cxnChg chg="add mod">
          <ac:chgData name="효재 윤" userId="9e04205c46927c90" providerId="LiveId" clId="{70BF3C96-178B-4F50-86E3-2F346294400E}" dt="2019-02-21T04:53:49.341" v="384" actId="14100"/>
          <ac:cxnSpMkLst>
            <pc:docMk/>
            <pc:sldMk cId="250818550" sldId="333"/>
            <ac:cxnSpMk id="50" creationId="{9FBA96F1-541E-4560-9046-BCBD5468F8D3}"/>
          </ac:cxnSpMkLst>
        </pc:cxnChg>
      </pc:sldChg>
      <pc:sldChg chg="addSp delSp modSp add">
        <pc:chgData name="효재 윤" userId="9e04205c46927c90" providerId="LiveId" clId="{70BF3C96-178B-4F50-86E3-2F346294400E}" dt="2019-02-21T07:02:17.132" v="881" actId="1076"/>
        <pc:sldMkLst>
          <pc:docMk/>
          <pc:sldMk cId="3912200845" sldId="334"/>
        </pc:sldMkLst>
        <pc:spChg chg="mod">
          <ac:chgData name="효재 윤" userId="9e04205c46927c90" providerId="LiveId" clId="{70BF3C96-178B-4F50-86E3-2F346294400E}" dt="2019-02-21T06:52:22.139" v="718" actId="20577"/>
          <ac:spMkLst>
            <pc:docMk/>
            <pc:sldMk cId="3912200845" sldId="334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47:58.883" v="633"/>
          <ac:spMkLst>
            <pc:docMk/>
            <pc:sldMk cId="3912200845" sldId="334"/>
            <ac:spMk id="17" creationId="{D1E8705C-D8D6-49C5-B522-507ABE433A30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19" creationId="{055B2E87-1AD7-4817-B124-912F60976A7B}"/>
          </ac:spMkLst>
        </pc:spChg>
        <pc:spChg chg="add mod">
          <ac:chgData name="효재 윤" userId="9e04205c46927c90" providerId="LiveId" clId="{70BF3C96-178B-4F50-86E3-2F346294400E}" dt="2019-02-21T07:02:17.132" v="881" actId="1076"/>
          <ac:spMkLst>
            <pc:docMk/>
            <pc:sldMk cId="3912200845" sldId="334"/>
            <ac:spMk id="20" creationId="{C47F718A-6206-4615-8AD1-A9F0466EEEFA}"/>
          </ac:spMkLst>
        </pc:spChg>
        <pc:spChg chg="add mod">
          <ac:chgData name="효재 윤" userId="9e04205c46927c90" providerId="LiveId" clId="{70BF3C96-178B-4F50-86E3-2F346294400E}" dt="2019-02-21T06:48:57.087" v="645" actId="1076"/>
          <ac:spMkLst>
            <pc:docMk/>
            <pc:sldMk cId="3912200845" sldId="334"/>
            <ac:spMk id="24" creationId="{DD3456F5-F394-461D-93B7-0A7465212164}"/>
          </ac:spMkLst>
        </pc:spChg>
        <pc:spChg chg="add mod">
          <ac:chgData name="효재 윤" userId="9e04205c46927c90" providerId="LiveId" clId="{70BF3C96-178B-4F50-86E3-2F346294400E}" dt="2019-02-21T06:48:53.787" v="643" actId="1076"/>
          <ac:spMkLst>
            <pc:docMk/>
            <pc:sldMk cId="3912200845" sldId="334"/>
            <ac:spMk id="26" creationId="{DD71C9C2-BFDA-47FD-B7E7-F24243323C77}"/>
          </ac:spMkLst>
        </pc:spChg>
        <pc:spChg chg="add mod">
          <ac:chgData name="효재 윤" userId="9e04205c46927c90" providerId="LiveId" clId="{70BF3C96-178B-4F50-86E3-2F346294400E}" dt="2019-02-21T07:01:44.653" v="874" actId="1076"/>
          <ac:spMkLst>
            <pc:docMk/>
            <pc:sldMk cId="3912200845" sldId="334"/>
            <ac:spMk id="29" creationId="{A67C4734-F5BC-4AC2-A818-6C05AEA419E0}"/>
          </ac:spMkLst>
        </pc:spChg>
        <pc:spChg chg="add mod">
          <ac:chgData name="효재 윤" userId="9e04205c46927c90" providerId="LiveId" clId="{70BF3C96-178B-4F50-86E3-2F346294400E}" dt="2019-02-21T07:02:05.457" v="879" actId="1076"/>
          <ac:spMkLst>
            <pc:docMk/>
            <pc:sldMk cId="3912200845" sldId="334"/>
            <ac:spMk id="30" creationId="{24E01771-5076-4B9F-912C-63FD0B33A194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33" creationId="{B4B0D291-C262-4374-9975-5075D0E26F77}"/>
          </ac:spMkLst>
        </pc:spChg>
        <pc:spChg chg="add mod">
          <ac:chgData name="효재 윤" userId="9e04205c46927c90" providerId="LiveId" clId="{70BF3C96-178B-4F50-86E3-2F346294400E}" dt="2019-02-21T07:01:58.156" v="877" actId="1076"/>
          <ac:spMkLst>
            <pc:docMk/>
            <pc:sldMk cId="3912200845" sldId="334"/>
            <ac:spMk id="34" creationId="{04F77861-E414-4C5C-9102-4715E728A710}"/>
          </ac:spMkLst>
        </pc:spChg>
        <pc:picChg chg="mod">
          <ac:chgData name="효재 윤" userId="9e04205c46927c90" providerId="LiveId" clId="{70BF3C96-178B-4F50-86E3-2F346294400E}" dt="2019-02-21T07:02:14.144" v="880" actId="1076"/>
          <ac:picMkLst>
            <pc:docMk/>
            <pc:sldMk cId="3912200845" sldId="334"/>
            <ac:picMk id="5" creationId="{36DDC0FE-4B9B-44A0-8899-9792FDF67965}"/>
          </ac:picMkLst>
        </pc:picChg>
        <pc:picChg chg="mod">
          <ac:chgData name="효재 윤" userId="9e04205c46927c90" providerId="LiveId" clId="{70BF3C96-178B-4F50-86E3-2F346294400E}" dt="2019-02-21T07:01:58.156" v="877" actId="1076"/>
          <ac:picMkLst>
            <pc:docMk/>
            <pc:sldMk cId="3912200845" sldId="334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46:32.943" v="594" actId="478"/>
          <ac:picMkLst>
            <pc:docMk/>
            <pc:sldMk cId="3912200845" sldId="334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7:01:44.653" v="874" actId="1076"/>
          <ac:picMkLst>
            <pc:docMk/>
            <pc:sldMk cId="3912200845" sldId="334"/>
            <ac:picMk id="11" creationId="{DECC9577-36A6-4DFF-B7F9-333F31837B6C}"/>
          </ac:picMkLst>
        </pc:picChg>
        <pc:picChg chg="del">
          <ac:chgData name="효재 윤" userId="9e04205c46927c90" providerId="LiveId" clId="{70BF3C96-178B-4F50-86E3-2F346294400E}" dt="2019-02-21T06:46:39.532" v="598" actId="478"/>
          <ac:picMkLst>
            <pc:docMk/>
            <pc:sldMk cId="3912200845" sldId="334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46:32.510" v="593" actId="478"/>
          <ac:picMkLst>
            <pc:docMk/>
            <pc:sldMk cId="3912200845" sldId="334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47:45.487" v="617" actId="1076"/>
          <ac:picMkLst>
            <pc:docMk/>
            <pc:sldMk cId="3912200845" sldId="334"/>
            <ac:picMk id="15" creationId="{B16866B5-8618-4CFA-969F-363366359907}"/>
          </ac:picMkLst>
        </pc:picChg>
        <pc:picChg chg="add mod">
          <ac:chgData name="효재 윤" userId="9e04205c46927c90" providerId="LiveId" clId="{70BF3C96-178B-4F50-86E3-2F346294400E}" dt="2019-02-21T06:47:46.094" v="618" actId="1076"/>
          <ac:picMkLst>
            <pc:docMk/>
            <pc:sldMk cId="3912200845" sldId="334"/>
            <ac:picMk id="16" creationId="{0E8A5099-7F1A-4DED-A2E2-7259004671A1}"/>
          </ac:picMkLst>
        </pc:picChg>
        <pc:picChg chg="del">
          <ac:chgData name="효재 윤" userId="9e04205c46927c90" providerId="LiveId" clId="{70BF3C96-178B-4F50-86E3-2F346294400E}" dt="2019-02-21T06:46:41.675" v="599" actId="478"/>
          <ac:picMkLst>
            <pc:docMk/>
            <pc:sldMk cId="3912200845" sldId="334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6:41.993" v="600" actId="478"/>
          <ac:picMkLst>
            <pc:docMk/>
            <pc:sldMk cId="3912200845" sldId="334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6:42.274" v="601" actId="478"/>
          <ac:picMkLst>
            <pc:docMk/>
            <pc:sldMk cId="3912200845" sldId="334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18" creationId="{97BE7529-EF10-4DFA-8FD7-FAF15631BC92}"/>
          </ac:cxnSpMkLst>
        </pc:cxnChg>
        <pc:cxnChg chg="add mod">
          <ac:chgData name="효재 윤" userId="9e04205c46927c90" providerId="LiveId" clId="{70BF3C96-178B-4F50-86E3-2F346294400E}" dt="2019-02-21T06:48:43.199" v="642" actId="14100"/>
          <ac:cxnSpMkLst>
            <pc:docMk/>
            <pc:sldMk cId="3912200845" sldId="334"/>
            <ac:cxnSpMk id="22" creationId="{8F7A2562-28DC-482C-B897-890B81FD7519}"/>
          </ac:cxnSpMkLst>
        </pc:cxnChg>
        <pc:cxnChg chg="add mod">
          <ac:chgData name="효재 윤" userId="9e04205c46927c90" providerId="LiveId" clId="{70BF3C96-178B-4F50-86E3-2F346294400E}" dt="2019-02-21T07:02:02.067" v="878" actId="14100"/>
          <ac:cxnSpMkLst>
            <pc:docMk/>
            <pc:sldMk cId="3912200845" sldId="334"/>
            <ac:cxnSpMk id="28" creationId="{8B6D87A0-395E-4CA9-9F61-0A3A679746E4}"/>
          </ac:cxnSpMkLst>
        </pc:cxn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32" creationId="{23CEF5FF-98F6-426F-A9E8-D85A1D6417B7}"/>
          </ac:cxnSpMkLst>
        </pc:cxnChg>
      </pc:sldChg>
      <pc:sldChg chg="addSp delSp modSp add ord">
        <pc:chgData name="효재 윤" userId="9e04205c46927c90" providerId="LiveId" clId="{70BF3C96-178B-4F50-86E3-2F346294400E}" dt="2019-02-21T07:09:15.164" v="979"/>
        <pc:sldMkLst>
          <pc:docMk/>
          <pc:sldMk cId="2044660946" sldId="335"/>
        </pc:sldMkLst>
        <pc:spChg chg="mod">
          <ac:chgData name="효재 윤" userId="9e04205c46927c90" providerId="LiveId" clId="{70BF3C96-178B-4F50-86E3-2F346294400E}" dt="2019-02-21T07:09:15.164" v="979"/>
          <ac:spMkLst>
            <pc:docMk/>
            <pc:sldMk cId="2044660946" sldId="335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5:18.544" v="799"/>
          <ac:spMkLst>
            <pc:docMk/>
            <pc:sldMk cId="2044660946" sldId="335"/>
            <ac:spMk id="19" creationId="{E8F31936-E705-4F3D-AEB5-88BFD410649C}"/>
          </ac:spMkLst>
        </pc:spChg>
        <pc:spChg chg="add mod">
          <ac:chgData name="효재 윤" userId="9e04205c46927c90" providerId="LiveId" clId="{70BF3C96-178B-4F50-86E3-2F346294400E}" dt="2019-02-21T06:55:59.508" v="805" actId="1076"/>
          <ac:spMkLst>
            <pc:docMk/>
            <pc:sldMk cId="2044660946" sldId="335"/>
            <ac:spMk id="21" creationId="{ED33F37B-C004-4E2F-8CE0-221C0B792292}"/>
          </ac:spMkLst>
        </pc:spChg>
        <pc:spChg chg="add mod">
          <ac:chgData name="효재 윤" userId="9e04205c46927c90" providerId="LiveId" clId="{70BF3C96-178B-4F50-86E3-2F346294400E}" dt="2019-02-21T06:58:43.787" v="845" actId="1076"/>
          <ac:spMkLst>
            <pc:docMk/>
            <pc:sldMk cId="2044660946" sldId="335"/>
            <ac:spMk id="22" creationId="{22D46A3B-40A2-4939-8628-3BDE8635CA3C}"/>
          </ac:spMkLst>
        </pc:spChg>
        <pc:spChg chg="add mod">
          <ac:chgData name="효재 윤" userId="9e04205c46927c90" providerId="LiveId" clId="{70BF3C96-178B-4F50-86E3-2F346294400E}" dt="2019-02-21T06:56:21.223" v="811" actId="1076"/>
          <ac:spMkLst>
            <pc:docMk/>
            <pc:sldMk cId="2044660946" sldId="335"/>
            <ac:spMk id="26" creationId="{B7C43F5F-FF1D-4183-87C3-136053FCD213}"/>
          </ac:spMkLst>
        </pc:spChg>
        <pc:spChg chg="add mod">
          <ac:chgData name="효재 윤" userId="9e04205c46927c90" providerId="LiveId" clId="{70BF3C96-178B-4F50-86E3-2F346294400E}" dt="2019-02-21T06:58:39.925" v="844" actId="1076"/>
          <ac:spMkLst>
            <pc:docMk/>
            <pc:sldMk cId="2044660946" sldId="335"/>
            <ac:spMk id="28" creationId="{3E1E0AB3-2F87-44F0-92D6-385495778602}"/>
          </ac:spMkLst>
        </pc:spChg>
        <pc:spChg chg="add mod">
          <ac:chgData name="효재 윤" userId="9e04205c46927c90" providerId="LiveId" clId="{70BF3C96-178B-4F50-86E3-2F346294400E}" dt="2019-02-21T06:59:20.085" v="857" actId="14100"/>
          <ac:spMkLst>
            <pc:docMk/>
            <pc:sldMk cId="2044660946" sldId="335"/>
            <ac:spMk id="30" creationId="{3937DEF3-FB57-4461-B0FB-C66DDEF130A8}"/>
          </ac:spMkLst>
        </pc:spChg>
        <pc:spChg chg="add mod">
          <ac:chgData name="효재 윤" userId="9e04205c46927c90" providerId="LiveId" clId="{70BF3C96-178B-4F50-86E3-2F346294400E}" dt="2019-02-21T06:58:50.016" v="847" actId="1076"/>
          <ac:spMkLst>
            <pc:docMk/>
            <pc:sldMk cId="2044660946" sldId="335"/>
            <ac:spMk id="31" creationId="{26C5FCFB-B163-4DED-917C-7A0E957BF788}"/>
          </ac:spMkLst>
        </pc:spChg>
        <pc:spChg chg="add mod">
          <ac:chgData name="효재 윤" userId="9e04205c46927c90" providerId="LiveId" clId="{70BF3C96-178B-4F50-86E3-2F346294400E}" dt="2019-02-21T06:58:56.485" v="849" actId="1076"/>
          <ac:spMkLst>
            <pc:docMk/>
            <pc:sldMk cId="2044660946" sldId="335"/>
            <ac:spMk id="35" creationId="{672A2DD9-5CDC-473E-9616-9E99CB280D2B}"/>
          </ac:spMkLst>
        </pc:spChg>
        <pc:spChg chg="add mod">
          <ac:chgData name="효재 윤" userId="9e04205c46927c90" providerId="LiveId" clId="{70BF3C96-178B-4F50-86E3-2F346294400E}" dt="2019-02-21T06:57:04.590" v="825" actId="1076"/>
          <ac:spMkLst>
            <pc:docMk/>
            <pc:sldMk cId="2044660946" sldId="335"/>
            <ac:spMk id="36" creationId="{0CBD19C6-871D-4E5A-9E53-27F599C7E9BE}"/>
          </ac:spMkLst>
        </pc:spChg>
        <pc:spChg chg="add mod">
          <ac:chgData name="효재 윤" userId="9e04205c46927c90" providerId="LiveId" clId="{70BF3C96-178B-4F50-86E3-2F346294400E}" dt="2019-02-21T06:59:36.243" v="859" actId="1076"/>
          <ac:spMkLst>
            <pc:docMk/>
            <pc:sldMk cId="2044660946" sldId="335"/>
            <ac:spMk id="55" creationId="{16EA9510-B4C1-4C46-A73F-617789AC4AFB}"/>
          </ac:spMkLst>
        </pc:spChg>
        <pc:spChg chg="add mod">
          <ac:chgData name="효재 윤" userId="9e04205c46927c90" providerId="LiveId" clId="{70BF3C96-178B-4F50-86E3-2F346294400E}" dt="2019-02-21T06:59:41.509" v="860" actId="571"/>
          <ac:spMkLst>
            <pc:docMk/>
            <pc:sldMk cId="2044660946" sldId="335"/>
            <ac:spMk id="56" creationId="{65C9C577-5D29-4498-84D7-19C69BD36B3D}"/>
          </ac:spMkLst>
        </pc:spChg>
        <pc:spChg chg="add mod">
          <ac:chgData name="효재 윤" userId="9e04205c46927c90" providerId="LiveId" clId="{70BF3C96-178B-4F50-86E3-2F346294400E}" dt="2019-02-21T07:00:03.443" v="866" actId="1076"/>
          <ac:spMkLst>
            <pc:docMk/>
            <pc:sldMk cId="2044660946" sldId="335"/>
            <ac:spMk id="60" creationId="{BBCF8009-4B63-4811-8731-8B7501AB0CED}"/>
          </ac:spMkLst>
        </pc:spChg>
        <pc:spChg chg="add mod">
          <ac:chgData name="효재 윤" userId="9e04205c46927c90" providerId="LiveId" clId="{70BF3C96-178B-4F50-86E3-2F346294400E}" dt="2019-02-21T06:59:58.887" v="865" actId="1076"/>
          <ac:spMkLst>
            <pc:docMk/>
            <pc:sldMk cId="2044660946" sldId="335"/>
            <ac:spMk id="61" creationId="{A1A991D0-D263-4A6B-B1A6-D4DE56E7FDD9}"/>
          </ac:spMkLst>
        </pc:spChg>
        <pc:picChg chg="add del">
          <ac:chgData name="효재 윤" userId="9e04205c46927c90" providerId="LiveId" clId="{70BF3C96-178B-4F50-86E3-2F346294400E}" dt="2019-02-21T06:54:02.569" v="748" actId="478"/>
          <ac:picMkLst>
            <pc:docMk/>
            <pc:sldMk cId="2044660946" sldId="335"/>
            <ac:picMk id="5" creationId="{36DDC0FE-4B9B-44A0-8899-9792FDF67965}"/>
          </ac:picMkLst>
        </pc:picChg>
        <pc:picChg chg="add del">
          <ac:chgData name="효재 윤" userId="9e04205c46927c90" providerId="LiveId" clId="{70BF3C96-178B-4F50-86E3-2F346294400E}" dt="2019-02-21T06:54:03.334" v="749" actId="478"/>
          <ac:picMkLst>
            <pc:docMk/>
            <pc:sldMk cId="2044660946" sldId="335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53:45.682" v="746" actId="478"/>
          <ac:picMkLst>
            <pc:docMk/>
            <pc:sldMk cId="2044660946" sldId="335"/>
            <ac:picMk id="9" creationId="{678D25CE-0C1E-47CE-8625-04648AAFD8F8}"/>
          </ac:picMkLst>
        </pc:picChg>
        <pc:picChg chg="add del mod">
          <ac:chgData name="효재 윤" userId="9e04205c46927c90" providerId="LiveId" clId="{70BF3C96-178B-4F50-86E3-2F346294400E}" dt="2019-02-21T06:55:05.341" v="781" actId="1076"/>
          <ac:picMkLst>
            <pc:docMk/>
            <pc:sldMk cId="2044660946" sldId="335"/>
            <ac:picMk id="11" creationId="{DECC9577-36A6-4DFF-B7F9-333F31837B6C}"/>
          </ac:picMkLst>
        </pc:picChg>
        <pc:picChg chg="add del mod">
          <ac:chgData name="효재 윤" userId="9e04205c46927c90" providerId="LiveId" clId="{70BF3C96-178B-4F50-86E3-2F346294400E}" dt="2019-02-21T06:54:10.184" v="755" actId="478"/>
          <ac:picMkLst>
            <pc:docMk/>
            <pc:sldMk cId="2044660946" sldId="335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53:45.348" v="745" actId="478"/>
          <ac:picMkLst>
            <pc:docMk/>
            <pc:sldMk cId="2044660946" sldId="335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54:55.257" v="774" actId="1076"/>
          <ac:picMkLst>
            <pc:docMk/>
            <pc:sldMk cId="2044660946" sldId="335"/>
            <ac:picMk id="15" creationId="{65E2216D-5347-41BD-A132-056E8A610FCA}"/>
          </ac:picMkLst>
        </pc:picChg>
        <pc:picChg chg="add mod">
          <ac:chgData name="효재 윤" userId="9e04205c46927c90" providerId="LiveId" clId="{70BF3C96-178B-4F50-86E3-2F346294400E}" dt="2019-02-21T06:58:06.876" v="835" actId="1076"/>
          <ac:picMkLst>
            <pc:docMk/>
            <pc:sldMk cId="2044660946" sldId="335"/>
            <ac:picMk id="16" creationId="{E2B20D85-2136-48BB-816D-6CCCE3740925}"/>
          </ac:picMkLst>
        </pc:picChg>
        <pc:picChg chg="add mod">
          <ac:chgData name="효재 윤" userId="9e04205c46927c90" providerId="LiveId" clId="{70BF3C96-178B-4F50-86E3-2F346294400E}" dt="2019-02-21T06:58:33.416" v="842" actId="1076"/>
          <ac:picMkLst>
            <pc:docMk/>
            <pc:sldMk cId="2044660946" sldId="335"/>
            <ac:picMk id="17" creationId="{EBD28824-60D0-4D9E-A9BF-32ACDF24E2F0}"/>
          </ac:picMkLst>
        </pc:picChg>
        <pc:picChg chg="add mod">
          <ac:chgData name="효재 윤" userId="9e04205c46927c90" providerId="LiveId" clId="{70BF3C96-178B-4F50-86E3-2F346294400E}" dt="2019-02-21T06:55:03.376" v="779" actId="1076"/>
          <ac:picMkLst>
            <pc:docMk/>
            <pc:sldMk cId="2044660946" sldId="335"/>
            <ac:picMk id="18" creationId="{0449F2EE-3910-484F-B521-6A7544C4A050}"/>
          </ac:picMkLst>
        </pc:picChg>
        <pc:picChg chg="del">
          <ac:chgData name="효재 윤" userId="9e04205c46927c90" providerId="LiveId" clId="{70BF3C96-178B-4F50-86E3-2F346294400E}" dt="2019-02-21T06:54:05.036" v="750" actId="478"/>
          <ac:picMkLst>
            <pc:docMk/>
            <pc:sldMk cId="2044660946" sldId="335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54:05.388" v="751" actId="478"/>
          <ac:picMkLst>
            <pc:docMk/>
            <pc:sldMk cId="2044660946" sldId="335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54:05.882" v="752" actId="478"/>
          <ac:picMkLst>
            <pc:docMk/>
            <pc:sldMk cId="2044660946" sldId="335"/>
            <ac:picMk id="27" creationId="{766FC2A9-B16E-4A52-827C-C160000F1C8E}"/>
          </ac:picMkLst>
        </pc:picChg>
        <pc:picChg chg="add mod">
          <ac:chgData name="효재 윤" userId="9e04205c46927c90" providerId="LiveId" clId="{70BF3C96-178B-4F50-86E3-2F346294400E}" dt="2019-02-21T06:59:15.095" v="855" actId="1076"/>
          <ac:picMkLst>
            <pc:docMk/>
            <pc:sldMk cId="2044660946" sldId="335"/>
            <ac:picMk id="47" creationId="{14ABE2F6-7531-4DED-90A9-A2F97FBA1D51}"/>
          </ac:picMkLst>
        </pc:picChg>
        <pc:cxnChg chg="add mod">
          <ac:chgData name="효재 윤" userId="9e04205c46927c90" providerId="LiveId" clId="{70BF3C96-178B-4F50-86E3-2F346294400E}" dt="2019-02-21T06:57:38.687" v="833" actId="14100"/>
          <ac:cxnSpMkLst>
            <pc:docMk/>
            <pc:sldMk cId="2044660946" sldId="335"/>
            <ac:cxnSpMk id="20" creationId="{70185E5A-9B41-467B-B542-9A969540064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24" creationId="{1DA35B7A-7837-473F-92E2-3CC8240F18D0}"/>
          </ac:cxnSpMkLst>
        </pc:cxnChg>
        <pc:cxnChg chg="add mod">
          <ac:chgData name="효재 윤" userId="9e04205c46927c90" providerId="LiveId" clId="{70BF3C96-178B-4F50-86E3-2F346294400E}" dt="2019-02-21T06:58:33.416" v="842" actId="1076"/>
          <ac:cxnSpMkLst>
            <pc:docMk/>
            <pc:sldMk cId="2044660946" sldId="335"/>
            <ac:cxnSpMk id="29" creationId="{95982A8D-4D3E-44CB-A234-12536C05808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34" creationId="{60AE86AB-A3AF-4663-840B-E135049029DB}"/>
          </ac:cxnSpMkLst>
        </pc:cxnChg>
        <pc:cxnChg chg="add mod">
          <ac:chgData name="효재 윤" userId="9e04205c46927c90" providerId="LiveId" clId="{70BF3C96-178B-4F50-86E3-2F346294400E}" dt="2019-02-21T06:59:15.095" v="855" actId="1076"/>
          <ac:cxnSpMkLst>
            <pc:docMk/>
            <pc:sldMk cId="2044660946" sldId="335"/>
            <ac:cxnSpMk id="50" creationId="{67129E18-33DA-4A92-B68C-3C26383FFF2F}"/>
          </ac:cxnSpMkLst>
        </pc:cxnChg>
        <pc:cxnChg chg="add mod">
          <ac:chgData name="효재 윤" userId="9e04205c46927c90" providerId="LiveId" clId="{70BF3C96-178B-4F50-86E3-2F346294400E}" dt="2019-02-21T06:59:49.915" v="863" actId="14100"/>
          <ac:cxnSpMkLst>
            <pc:docMk/>
            <pc:sldMk cId="2044660946" sldId="335"/>
            <ac:cxnSpMk id="57" creationId="{337BB1D0-FD5D-48E8-8CA2-0694145CE851}"/>
          </ac:cxnSpMkLst>
        </pc:cxnChg>
      </pc:sldChg>
      <pc:sldChg chg="addSp delSp modSp add">
        <pc:chgData name="효재 윤" userId="9e04205c46927c90" providerId="LiveId" clId="{70BF3C96-178B-4F50-86E3-2F346294400E}" dt="2019-02-21T06:52:25.264" v="721" actId="20577"/>
        <pc:sldMkLst>
          <pc:docMk/>
          <pc:sldMk cId="2475601966" sldId="336"/>
        </pc:sldMkLst>
        <pc:spChg chg="mod">
          <ac:chgData name="효재 윤" userId="9e04205c46927c90" providerId="LiveId" clId="{70BF3C96-178B-4F50-86E3-2F346294400E}" dt="2019-02-21T06:52:25.264" v="721" actId="20577"/>
          <ac:spMkLst>
            <pc:docMk/>
            <pc:sldMk cId="2475601966" sldId="336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1:15.527" v="672"/>
          <ac:spMkLst>
            <pc:docMk/>
            <pc:sldMk cId="2475601966" sldId="336"/>
            <ac:spMk id="9" creationId="{F3504D33-ACB0-4B81-A49B-CE9CBABFFB37}"/>
          </ac:spMkLst>
        </pc:spChg>
        <pc:spChg chg="add mod">
          <ac:chgData name="효재 윤" userId="9e04205c46927c90" providerId="LiveId" clId="{70BF3C96-178B-4F50-86E3-2F346294400E}" dt="2019-02-21T06:51:48.691" v="687" actId="1076"/>
          <ac:spMkLst>
            <pc:docMk/>
            <pc:sldMk cId="2475601966" sldId="336"/>
            <ac:spMk id="11" creationId="{DED2A084-FB12-4219-AE29-73DA5A80A554}"/>
          </ac:spMkLst>
        </pc:spChg>
        <pc:spChg chg="add mod">
          <ac:chgData name="효재 윤" userId="9e04205c46927c90" providerId="LiveId" clId="{70BF3C96-178B-4F50-86E3-2F346294400E}" dt="2019-02-21T06:51:46.379" v="686" actId="1076"/>
          <ac:spMkLst>
            <pc:docMk/>
            <pc:sldMk cId="2475601966" sldId="336"/>
            <ac:spMk id="13" creationId="{C7C92FC4-39B6-4D6A-8303-06EE799D0E74}"/>
          </ac:spMkLst>
        </pc:spChg>
        <pc:spChg chg="add mod">
          <ac:chgData name="효재 윤" userId="9e04205c46927c90" providerId="LiveId" clId="{70BF3C96-178B-4F50-86E3-2F346294400E}" dt="2019-02-21T06:52:03.892" v="694" actId="1076"/>
          <ac:spMkLst>
            <pc:docMk/>
            <pc:sldMk cId="2475601966" sldId="336"/>
            <ac:spMk id="17" creationId="{84787933-8E05-4C2E-BBE2-9B96EEC138FB}"/>
          </ac:spMkLst>
        </pc:spChg>
        <pc:spChg chg="add mod">
          <ac:chgData name="효재 윤" userId="9e04205c46927c90" providerId="LiveId" clId="{70BF3C96-178B-4F50-86E3-2F346294400E}" dt="2019-02-21T06:52:01.055" v="693" actId="1076"/>
          <ac:spMkLst>
            <pc:docMk/>
            <pc:sldMk cId="2475601966" sldId="336"/>
            <ac:spMk id="18" creationId="{92A185C3-8BE5-4C75-9C2F-EEECA3A0A0A3}"/>
          </ac:spMkLst>
        </pc:spChg>
        <pc:picChg chg="mod">
          <ac:chgData name="효재 윤" userId="9e04205c46927c90" providerId="LiveId" clId="{70BF3C96-178B-4F50-86E3-2F346294400E}" dt="2019-02-21T06:51:24.913" v="678" actId="1076"/>
          <ac:picMkLst>
            <pc:docMk/>
            <pc:sldMk cId="2475601966" sldId="336"/>
            <ac:picMk id="12" creationId="{8128BCDD-8B57-479E-8871-AD766A1F4334}"/>
          </ac:picMkLst>
        </pc:picChg>
        <pc:picChg chg="del">
          <ac:chgData name="효재 윤" userId="9e04205c46927c90" providerId="LiveId" clId="{70BF3C96-178B-4F50-86E3-2F346294400E}" dt="2019-02-21T06:51:20.734" v="673" actId="478"/>
          <ac:picMkLst>
            <pc:docMk/>
            <pc:sldMk cId="2475601966" sldId="336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51:33.503" v="681" actId="1076"/>
          <ac:picMkLst>
            <pc:docMk/>
            <pc:sldMk cId="2475601966" sldId="336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51:26.714" v="680" actId="1076"/>
          <ac:picMkLst>
            <pc:docMk/>
            <pc:sldMk cId="2475601966" sldId="336"/>
            <ac:picMk id="24" creationId="{2BBD1FB3-B883-4FA2-8D10-BE1B95AD9652}"/>
          </ac:picMkLst>
        </pc:picChg>
        <pc:cxnChg chg="add mod">
          <ac:chgData name="효재 윤" userId="9e04205c46927c90" providerId="LiveId" clId="{70BF3C96-178B-4F50-86E3-2F346294400E}" dt="2019-02-21T06:51:43.914" v="685" actId="14100"/>
          <ac:cxnSpMkLst>
            <pc:docMk/>
            <pc:sldMk cId="2475601966" sldId="336"/>
            <ac:cxnSpMk id="10" creationId="{1AAAFE4C-C7EE-48A7-ABCA-5943FE84A8AE}"/>
          </ac:cxnSpMkLst>
        </pc:cxnChg>
        <pc:cxnChg chg="add mod">
          <ac:chgData name="효재 윤" userId="9e04205c46927c90" providerId="LiveId" clId="{70BF3C96-178B-4F50-86E3-2F346294400E}" dt="2019-02-21T06:51:56.614" v="691" actId="14100"/>
          <ac:cxnSpMkLst>
            <pc:docMk/>
            <pc:sldMk cId="2475601966" sldId="336"/>
            <ac:cxnSpMk id="16" creationId="{B3D130EB-4A22-4D80-88F9-CD1996BC6589}"/>
          </ac:cxnSpMkLst>
        </pc:cxnChg>
      </pc:sldChg>
      <pc:sldChg chg="addSp delSp modSp add del ord">
        <pc:chgData name="효재 윤" userId="9e04205c46927c90" providerId="LiveId" clId="{70BF3C96-178B-4F50-86E3-2F346294400E}" dt="2019-02-21T07:09:31.323" v="984"/>
        <pc:sldMkLst>
          <pc:docMk/>
          <pc:sldMk cId="343482046" sldId="337"/>
        </pc:sldMkLst>
        <pc:spChg chg="mod">
          <ac:chgData name="효재 윤" userId="9e04205c46927c90" providerId="LiveId" clId="{70BF3C96-178B-4F50-86E3-2F346294400E}" dt="2019-02-21T07:09:20.881" v="981"/>
          <ac:spMkLst>
            <pc:docMk/>
            <pc:sldMk cId="343482046" sldId="337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7:03:09.540" v="893"/>
          <ac:spMkLst>
            <pc:docMk/>
            <pc:sldMk cId="343482046" sldId="337"/>
            <ac:spMk id="15" creationId="{5B1EABB4-5257-4D21-BBF8-F35D5F469D13}"/>
          </ac:spMkLst>
        </pc:spChg>
        <pc:spChg chg="add mod">
          <ac:chgData name="효재 윤" userId="9e04205c46927c90" providerId="LiveId" clId="{70BF3C96-178B-4F50-86E3-2F346294400E}" dt="2019-02-21T07:08:04.033" v="964" actId="1076"/>
          <ac:spMkLst>
            <pc:docMk/>
            <pc:sldMk cId="343482046" sldId="337"/>
            <ac:spMk id="22" creationId="{131A0C53-2AF8-4480-A197-78F14BA056C5}"/>
          </ac:spMkLst>
        </pc:spChg>
        <pc:spChg chg="add mod">
          <ac:chgData name="효재 윤" userId="9e04205c46927c90" providerId="LiveId" clId="{70BF3C96-178B-4F50-86E3-2F346294400E}" dt="2019-02-21T07:07:57.458" v="963" actId="1076"/>
          <ac:spMkLst>
            <pc:docMk/>
            <pc:sldMk cId="343482046" sldId="337"/>
            <ac:spMk id="24" creationId="{F2D9DA00-148A-45F3-8C4E-C57AE9D2EAF9}"/>
          </ac:spMkLst>
        </pc:spChg>
        <pc:spChg chg="add mod">
          <ac:chgData name="효재 윤" userId="9e04205c46927c90" providerId="LiveId" clId="{70BF3C96-178B-4F50-86E3-2F346294400E}" dt="2019-02-21T07:08:48.507" v="976" actId="1076"/>
          <ac:spMkLst>
            <pc:docMk/>
            <pc:sldMk cId="343482046" sldId="337"/>
            <ac:spMk id="29" creationId="{8C2A9B60-B38C-41A7-A235-AEDA8FFBBB92}"/>
          </ac:spMkLst>
        </pc:spChg>
        <pc:spChg chg="add mod">
          <ac:chgData name="효재 윤" userId="9e04205c46927c90" providerId="LiveId" clId="{70BF3C96-178B-4F50-86E3-2F346294400E}" dt="2019-02-21T07:08:51.593" v="977" actId="1076"/>
          <ac:spMkLst>
            <pc:docMk/>
            <pc:sldMk cId="343482046" sldId="337"/>
            <ac:spMk id="30" creationId="{7CCE2300-B990-4CA3-82DC-BD6BC9E042E9}"/>
          </ac:spMkLst>
        </pc:spChg>
        <pc:spChg chg="add del">
          <ac:chgData name="효재 윤" userId="9e04205c46927c90" providerId="LiveId" clId="{70BF3C96-178B-4F50-86E3-2F346294400E}" dt="2019-02-21T07:09:31.323" v="984"/>
          <ac:spMkLst>
            <pc:docMk/>
            <pc:sldMk cId="343482046" sldId="337"/>
            <ac:spMk id="32" creationId="{AF48CBCC-CAA6-4416-92DD-46A7484AF925}"/>
          </ac:spMkLst>
        </pc:spChg>
        <pc:spChg chg="mod">
          <ac:chgData name="효재 윤" userId="9e04205c46927c90" providerId="LiveId" clId="{70BF3C96-178B-4F50-86E3-2F346294400E}" dt="2019-02-21T07:04:37.819" v="914" actId="1076"/>
          <ac:spMkLst>
            <pc:docMk/>
            <pc:sldMk cId="343482046" sldId="337"/>
            <ac:spMk id="71" creationId="{00000000-0000-0000-0000-000000000000}"/>
          </ac:spMkLst>
        </pc:sp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4" creationId="{A1D08AE5-D7ED-4AEC-8B3C-A23E57495E89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6" creationId="{90A49A59-FD0B-4871-9E36-6B2B05B073FE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7" creationId="{A9E50A00-DBE1-4123-A17E-10DA69C67952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9" creationId="{678D25CE-0C1E-47CE-8625-04648AAFD8F8}"/>
          </ac:picMkLst>
        </pc:picChg>
        <pc:picChg chg="add mod">
          <ac:chgData name="효재 윤" userId="9e04205c46927c90" providerId="LiveId" clId="{70BF3C96-178B-4F50-86E3-2F346294400E}" dt="2019-02-21T07:08:27.230" v="971" actId="1076"/>
          <ac:picMkLst>
            <pc:docMk/>
            <pc:sldMk cId="343482046" sldId="337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1" creationId="{DECC9577-36A6-4DFF-B7F9-333F31837B6C}"/>
          </ac:picMkLst>
        </pc:picChg>
        <pc:picChg chg="add mod">
          <ac:chgData name="효재 윤" userId="9e04205c46927c90" providerId="LiveId" clId="{70BF3C96-178B-4F50-86E3-2F346294400E}" dt="2019-02-21T07:08:14.100" v="969" actId="1076"/>
          <ac:picMkLst>
            <pc:docMk/>
            <pc:sldMk cId="343482046" sldId="337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3" creationId="{71CE7D66-48F7-458B-87F4-CF9C2EA33F61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7:08:08.554" v="966" actId="1076"/>
          <ac:picMkLst>
            <pc:docMk/>
            <pc:sldMk cId="343482046" sldId="337"/>
            <ac:picMk id="16" creationId="{7C609FDE-4E67-4C05-B682-E18D90210341}"/>
          </ac:picMkLst>
        </pc:picChg>
        <pc:picChg chg="mod">
          <ac:chgData name="효재 윤" userId="9e04205c46927c90" providerId="LiveId" clId="{70BF3C96-178B-4F50-86E3-2F346294400E}" dt="2019-02-21T07:07:01.923" v="954" actId="1076"/>
          <ac:picMkLst>
            <pc:docMk/>
            <pc:sldMk cId="343482046" sldId="337"/>
            <ac:picMk id="23" creationId="{9C9813FA-E26E-46F8-81F3-C3A2F80D855B}"/>
          </ac:picMkLst>
        </pc:picChg>
        <pc:picChg chg="mod">
          <ac:chgData name="효재 윤" userId="9e04205c46927c90" providerId="LiveId" clId="{70BF3C96-178B-4F50-86E3-2F346294400E}" dt="2019-02-21T07:07:03.533" v="955" actId="1076"/>
          <ac:picMkLst>
            <pc:docMk/>
            <pc:sldMk cId="343482046" sldId="337"/>
            <ac:picMk id="25" creationId="{63B899A9-3E1E-41FE-AEF4-BB2358B7F98F}"/>
          </ac:picMkLst>
        </pc:picChg>
        <pc:picChg chg="mod">
          <ac:chgData name="효재 윤" userId="9e04205c46927c90" providerId="LiveId" clId="{70BF3C96-178B-4F50-86E3-2F346294400E}" dt="2019-02-21T07:07:05.627" v="956" actId="1076"/>
          <ac:picMkLst>
            <pc:docMk/>
            <pc:sldMk cId="343482046" sldId="337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7:48.603" v="962" actId="14100"/>
          <ac:cxnSpMkLst>
            <pc:docMk/>
            <pc:sldMk cId="343482046" sldId="337"/>
            <ac:cxnSpMk id="21" creationId="{DAF31414-7013-4831-8AAE-1835DC73F38B}"/>
          </ac:cxnSpMkLst>
        </pc:cxnChg>
        <pc:cxnChg chg="add mod">
          <ac:chgData name="효재 윤" userId="9e04205c46927c90" providerId="LiveId" clId="{70BF3C96-178B-4F50-86E3-2F346294400E}" dt="2019-02-21T07:08:44.578" v="975" actId="14100"/>
          <ac:cxnSpMkLst>
            <pc:docMk/>
            <pc:sldMk cId="343482046" sldId="337"/>
            <ac:cxnSpMk id="28" creationId="{F7600AA8-CF62-4E20-ABC7-4CCCB4A93065}"/>
          </ac:cxnSpMkLst>
        </pc:cxnChg>
      </pc:sldChg>
      <pc:sldChg chg="delSp modSp add">
        <pc:chgData name="효재 윤" userId="9e04205c46927c90" providerId="LiveId" clId="{70BF3C96-178B-4F50-86E3-2F346294400E}" dt="2019-02-21T07:09:18.094" v="980"/>
        <pc:sldMkLst>
          <pc:docMk/>
          <pc:sldMk cId="1954020502" sldId="338"/>
        </pc:sldMkLst>
        <pc:spChg chg="mod">
          <ac:chgData name="효재 윤" userId="9e04205c46927c90" providerId="LiveId" clId="{70BF3C96-178B-4F50-86E3-2F346294400E}" dt="2019-02-21T07:09:18.094" v="980"/>
          <ac:spMkLst>
            <pc:docMk/>
            <pc:sldMk cId="1954020502" sldId="338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05:18.114" v="941"/>
          <ac:spMkLst>
            <pc:docMk/>
            <pc:sldMk cId="1954020502" sldId="338"/>
            <ac:spMk id="15" creationId="{5B1EABB4-5257-4D21-BBF8-F35D5F469D13}"/>
          </ac:spMkLst>
        </pc:spChg>
        <pc:picChg chg="mod">
          <ac:chgData name="효재 윤" userId="9e04205c46927c90" providerId="LiveId" clId="{70BF3C96-178B-4F50-86E3-2F346294400E}" dt="2019-02-21T07:05:05.053" v="930" actId="14100"/>
          <ac:picMkLst>
            <pc:docMk/>
            <pc:sldMk cId="1954020502" sldId="338"/>
            <ac:picMk id="4" creationId="{A1D08AE5-D7ED-4AEC-8B3C-A23E57495E89}"/>
          </ac:picMkLst>
        </pc:picChg>
        <pc:picChg chg="mod">
          <ac:chgData name="효재 윤" userId="9e04205c46927c90" providerId="LiveId" clId="{70BF3C96-178B-4F50-86E3-2F346294400E}" dt="2019-02-21T07:05:07.297" v="932" actId="1076"/>
          <ac:picMkLst>
            <pc:docMk/>
            <pc:sldMk cId="1954020502" sldId="338"/>
            <ac:picMk id="7" creationId="{A9E50A00-DBE1-4123-A17E-10DA69C67952}"/>
          </ac:picMkLst>
        </pc:picChg>
        <pc:picChg chg="mod">
          <ac:chgData name="효재 윤" userId="9e04205c46927c90" providerId="LiveId" clId="{70BF3C96-178B-4F50-86E3-2F346294400E}" dt="2019-02-21T07:05:05.914" v="931" actId="1076"/>
          <ac:picMkLst>
            <pc:docMk/>
            <pc:sldMk cId="1954020502" sldId="338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4:46.176" v="917" actId="478"/>
          <ac:picMkLst>
            <pc:docMk/>
            <pc:sldMk cId="1954020502" sldId="338"/>
            <ac:picMk id="16" creationId="{7C609FDE-4E67-4C05-B682-E18D90210341}"/>
          </ac:picMkLst>
        </pc:picChg>
        <pc:picChg chg="del">
          <ac:chgData name="효재 윤" userId="9e04205c46927c90" providerId="LiveId" clId="{70BF3C96-178B-4F50-86E3-2F346294400E}" dt="2019-02-21T07:04:46.523" v="918" actId="478"/>
          <ac:picMkLst>
            <pc:docMk/>
            <pc:sldMk cId="1954020502" sldId="338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7" creationId="{766FC2A9-B16E-4A52-827C-C160000F1C8E}"/>
          </ac:picMkLst>
        </pc:picChg>
      </pc:sldChg>
      <pc:sldChg chg="delSp modSp add">
        <pc:chgData name="효재 윤" userId="9e04205c46927c90" providerId="LiveId" clId="{70BF3C96-178B-4F50-86E3-2F346294400E}" dt="2019-02-21T07:10:38.337" v="1018" actId="478"/>
        <pc:sldMkLst>
          <pc:docMk/>
          <pc:sldMk cId="779053657" sldId="340"/>
        </pc:sldMkLst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" creationId="{7A881AB0-6BA1-4F62-B570-84FF1DDEB869}"/>
          </ac:spMkLst>
        </pc:spChg>
        <pc:spChg chg="mod">
          <ac:chgData name="효재 윤" userId="9e04205c46927c90" providerId="LiveId" clId="{70BF3C96-178B-4F50-86E3-2F346294400E}" dt="2019-02-21T07:10:03.002" v="1016" actId="20577"/>
          <ac:spMkLst>
            <pc:docMk/>
            <pc:sldMk cId="779053657" sldId="34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7" creationId="{ABB8D79B-B2B5-4AFA-96B9-58588844D8DA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9" creationId="{5467E774-642E-46DB-9AF9-21A554208102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33" creationId="{32FE8E6B-BE9B-484F-9F07-B728E0C7ADCC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34" creationId="{851AC4EB-A08C-4898-A819-2227FD06B115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6" creationId="{E8AAAE82-66BA-4307-9AC1-2746948943C8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7" creationId="{2922BB97-5734-409E-BDFD-552167D2E769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51" creationId="{1FC3B7AD-A872-43CE-AA4F-6E3B15250E2B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52" creationId="{69F7D462-C28D-40EE-A99E-FF6E117185D1}"/>
          </ac:spMkLst>
        </pc:sp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5" creationId="{68A867D9-D079-4AFB-BEA4-BD018623B25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8" creationId="{016A1C59-6316-46C8-9291-3FD4878B522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3" creationId="{6755A036-7D6B-4003-88A5-005D401B1685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6" creationId="{0A558D44-BE9F-4BF7-A573-729113081CFA}"/>
          </ac:picMkLst>
        </pc:picChg>
        <pc:cxnChg chg="del mod">
          <ac:chgData name="효재 윤" userId="9e04205c46927c90" providerId="LiveId" clId="{70BF3C96-178B-4F50-86E3-2F346294400E}" dt="2019-02-21T07:10:36.605" v="1017" actId="478"/>
          <ac:cxnSpMkLst>
            <pc:docMk/>
            <pc:sldMk cId="779053657" sldId="340"/>
            <ac:cxnSpMk id="26" creationId="{01F49801-1EC0-4A27-87C3-EA84017C87A0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32" creationId="{E5A40994-3BB6-4877-B9C6-342CC200B3AC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45" creationId="{029DD06B-B250-4B11-B7E7-59E2D9797B26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50" creationId="{9FBA96F1-541E-4560-9046-BCBD5468F8D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3.svg"/><Relationship Id="rId21" Type="http://schemas.openxmlformats.org/officeDocument/2006/relationships/image" Target="../media/image39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1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1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svg"/><Relationship Id="rId7" Type="http://schemas.openxmlformats.org/officeDocument/2006/relationships/image" Target="../media/image4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3.sv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jpe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jpeg"/><Relationship Id="rId5" Type="http://schemas.openxmlformats.org/officeDocument/2006/relationships/image" Target="../media/image76.jpeg"/><Relationship Id="rId10" Type="http://schemas.openxmlformats.org/officeDocument/2006/relationships/image" Target="../media/image81.jpeg"/><Relationship Id="rId4" Type="http://schemas.openxmlformats.org/officeDocument/2006/relationships/image" Target="../media/image75.jpeg"/><Relationship Id="rId9" Type="http://schemas.openxmlformats.org/officeDocument/2006/relationships/image" Target="../media/image80.jpeg"/><Relationship Id="rId14" Type="http://schemas.openxmlformats.org/officeDocument/2006/relationships/image" Target="../media/image8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7" Type="http://schemas.openxmlformats.org/officeDocument/2006/relationships/image" Target="../media/image91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6.svg"/><Relationship Id="rId7" Type="http://schemas.openxmlformats.org/officeDocument/2006/relationships/image" Target="../media/image98.sv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 졸업작품 </a:t>
            </a: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931" y="986581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1" y="3356791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3432249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8" y="3364486"/>
            <a:ext cx="731797" cy="73179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87655" y="1918780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20208" y="415551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22198" y="41531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415055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96" y="560667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3246" y="629516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31" y="5486554"/>
            <a:ext cx="731796" cy="73179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3808394" y="6298432"/>
            <a:ext cx="190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및 구단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5532043"/>
            <a:ext cx="686307" cy="68630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6218350"/>
            <a:ext cx="13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및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66" y="3440662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6920760" y="4149805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FC3447-40B9-4255-A1C7-7C0E7FAE9253}"/>
              </a:ext>
            </a:extLst>
          </p:cNvPr>
          <p:cNvGrpSpPr/>
          <p:nvPr/>
        </p:nvGrpSpPr>
        <p:grpSpPr>
          <a:xfrm rot="5400000">
            <a:off x="4471426" y="573400"/>
            <a:ext cx="819321" cy="4289113"/>
            <a:chOff x="2934568" y="4286775"/>
            <a:chExt cx="819321" cy="4289113"/>
          </a:xfrm>
        </p:grpSpPr>
        <p:sp>
          <p:nvSpPr>
            <p:cNvPr id="6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9470296">
              <a:off x="2970988" y="5183411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970987" y="63109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9982">
              <a:off x="2934568" y="7334515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2616872">
              <a:off x="2951821" y="821568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48847">
              <a:off x="2908579" y="4498126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3" y="3302047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865286" y="4158730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4403223" y="4793664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299975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580669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8F9171-72ED-4349-B320-1DB200D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7D94873B-24C5-4438-AB9F-D817691F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90493-8069-405D-ACE1-671356218977}"/>
              </a:ext>
            </a:extLst>
          </p:cNvPr>
          <p:cNvSpPr txBox="1"/>
          <p:nvPr/>
        </p:nvSpPr>
        <p:spPr>
          <a:xfrm>
            <a:off x="3771348" y="2118972"/>
            <a:ext cx="1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0DB3-0595-4940-A1FE-C37DD3916AF5}"/>
              </a:ext>
            </a:extLst>
          </p:cNvPr>
          <p:cNvSpPr txBox="1"/>
          <p:nvPr/>
        </p:nvSpPr>
        <p:spPr>
          <a:xfrm>
            <a:off x="7363018" y="598798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 관리</a:t>
            </a:r>
          </a:p>
        </p:txBody>
      </p:sp>
      <p:pic>
        <p:nvPicPr>
          <p:cNvPr id="6" name="그래픽 5" descr="모임">
            <a:extLst>
              <a:ext uri="{FF2B5EF4-FFF2-40B4-BE49-F238E27FC236}">
                <a16:creationId xmlns:a16="http://schemas.microsoft.com/office/drawing/2014/main" id="{24ECDF70-712C-434A-B635-02F491480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617" y="5073585"/>
            <a:ext cx="914400" cy="914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92FE34-9DC4-4B76-8E29-6CC8861A4253}"/>
              </a:ext>
            </a:extLst>
          </p:cNvPr>
          <p:cNvGrpSpPr/>
          <p:nvPr/>
        </p:nvGrpSpPr>
        <p:grpSpPr>
          <a:xfrm>
            <a:off x="4080132" y="977515"/>
            <a:ext cx="1198129" cy="1141457"/>
            <a:chOff x="892083" y="5157006"/>
            <a:chExt cx="1198129" cy="1141457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id="{4D6213DB-471A-456D-A548-2DC2FC0B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2083" y="5157006"/>
              <a:ext cx="1141457" cy="1141457"/>
            </a:xfrm>
            <a:prstGeom prst="rect">
              <a:avLst/>
            </a:prstGeom>
          </p:spPr>
        </p:pic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33EA0681-C96D-45B1-B5FC-52CAE4E6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2511" y="5851408"/>
              <a:ext cx="437701" cy="437701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AD31498-F3FC-4596-B8A1-C42ED18F65F7}"/>
              </a:ext>
            </a:extLst>
          </p:cNvPr>
          <p:cNvSpPr/>
          <p:nvPr/>
        </p:nvSpPr>
        <p:spPr>
          <a:xfrm rot="8100000">
            <a:off x="2537519" y="2969773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래픽 11" descr="자물쇠">
            <a:extLst>
              <a:ext uri="{FF2B5EF4-FFF2-40B4-BE49-F238E27FC236}">
                <a16:creationId xmlns:a16="http://schemas.microsoft.com/office/drawing/2014/main" id="{2BC601A0-4B26-40F8-A856-83C8C0F168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1119" y="37019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DDA56-5FA4-4286-A0E6-33BCF593C1E4}"/>
              </a:ext>
            </a:extLst>
          </p:cNvPr>
          <p:cNvSpPr txBox="1"/>
          <p:nvPr/>
        </p:nvSpPr>
        <p:spPr>
          <a:xfrm>
            <a:off x="1725812" y="46163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정보 관리</a:t>
            </a:r>
          </a:p>
        </p:txBody>
      </p:sp>
      <p:pic>
        <p:nvPicPr>
          <p:cNvPr id="14" name="그래픽 13" descr="점검 목록">
            <a:extLst>
              <a:ext uri="{FF2B5EF4-FFF2-40B4-BE49-F238E27FC236}">
                <a16:creationId xmlns:a16="http://schemas.microsoft.com/office/drawing/2014/main" id="{4F0A9F5F-0C3E-48C4-8A50-68CFA1E927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461" y="370198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61587E-611C-4744-9AEF-0AB22502446C}"/>
              </a:ext>
            </a:extLst>
          </p:cNvPr>
          <p:cNvSpPr txBox="1"/>
          <p:nvPr/>
        </p:nvSpPr>
        <p:spPr>
          <a:xfrm>
            <a:off x="33133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매핑 관리</a:t>
            </a:r>
          </a:p>
        </p:txBody>
      </p:sp>
      <p:pic>
        <p:nvPicPr>
          <p:cNvPr id="16" name="그래픽 15" descr="태그">
            <a:extLst>
              <a:ext uri="{FF2B5EF4-FFF2-40B4-BE49-F238E27FC236}">
                <a16:creationId xmlns:a16="http://schemas.microsoft.com/office/drawing/2014/main" id="{FD44A81C-7540-4B91-ADDD-6E11BCBEC1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7561" y="37019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439FE-593D-469A-B205-683DC7BB4337}"/>
              </a:ext>
            </a:extLst>
          </p:cNvPr>
          <p:cNvSpPr txBox="1"/>
          <p:nvPr/>
        </p:nvSpPr>
        <p:spPr>
          <a:xfrm>
            <a:off x="48754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공통 코드 관리</a:t>
            </a:r>
          </a:p>
        </p:txBody>
      </p:sp>
      <p:pic>
        <p:nvPicPr>
          <p:cNvPr id="18" name="그래픽 17" descr="목록">
            <a:extLst>
              <a:ext uri="{FF2B5EF4-FFF2-40B4-BE49-F238E27FC236}">
                <a16:creationId xmlns:a16="http://schemas.microsoft.com/office/drawing/2014/main" id="{869C2CF7-7A11-4024-BD0C-B3EA4C40DDB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9692" y="507892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CF7450-0719-449E-8908-A5A10BBDE73B}"/>
              </a:ext>
            </a:extLst>
          </p:cNvPr>
          <p:cNvSpPr txBox="1"/>
          <p:nvPr/>
        </p:nvSpPr>
        <p:spPr>
          <a:xfrm>
            <a:off x="1037629" y="59933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메뉴 정보 관리</a:t>
            </a:r>
          </a:p>
        </p:txBody>
      </p:sp>
      <p:pic>
        <p:nvPicPr>
          <p:cNvPr id="20" name="그래픽 19" descr="프로세서">
            <a:extLst>
              <a:ext uri="{FF2B5EF4-FFF2-40B4-BE49-F238E27FC236}">
                <a16:creationId xmlns:a16="http://schemas.microsoft.com/office/drawing/2014/main" id="{DE714BD5-96FF-4398-A365-F0A9D518AB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34035" y="50735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4B033F-00CD-4940-B58F-B8BF085E9158}"/>
              </a:ext>
            </a:extLst>
          </p:cNvPr>
          <p:cNvSpPr txBox="1"/>
          <p:nvPr/>
        </p:nvSpPr>
        <p:spPr>
          <a:xfrm>
            <a:off x="2603722" y="5993320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정보 관리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C735FD78-6EE5-4A26-A89F-63CF623497E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96135" y="507358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29192-B88F-4AF8-A35F-7C22C58DE1B3}"/>
              </a:ext>
            </a:extLst>
          </p:cNvPr>
          <p:cNvSpPr txBox="1"/>
          <p:nvPr/>
        </p:nvSpPr>
        <p:spPr>
          <a:xfrm>
            <a:off x="4014895" y="5993320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메타정보 관리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109FC85-B3D4-4DE3-A56F-49457821BF32}"/>
              </a:ext>
            </a:extLst>
          </p:cNvPr>
          <p:cNvSpPr/>
          <p:nvPr/>
        </p:nvSpPr>
        <p:spPr>
          <a:xfrm rot="2700000">
            <a:off x="5988360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591FB3-789F-4F96-AFF8-FB3CC5BB1B2B}"/>
              </a:ext>
            </a:extLst>
          </p:cNvPr>
          <p:cNvSpPr/>
          <p:nvPr/>
        </p:nvSpPr>
        <p:spPr>
          <a:xfrm rot="6300000">
            <a:off x="37076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E26014D-41B7-4146-A6D3-7C7D706A4554}"/>
              </a:ext>
            </a:extLst>
          </p:cNvPr>
          <p:cNvSpPr/>
          <p:nvPr/>
        </p:nvSpPr>
        <p:spPr>
          <a:xfrm rot="4500000">
            <a:off x="48125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8BDDA9-1322-49BF-893D-58CD9FD4DAE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80" y="5187632"/>
            <a:ext cx="686306" cy="6863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534B3-2453-4FBB-86BA-0CE2D59A8FFB}"/>
              </a:ext>
            </a:extLst>
          </p:cNvPr>
          <p:cNvSpPr txBox="1"/>
          <p:nvPr/>
        </p:nvSpPr>
        <p:spPr>
          <a:xfrm>
            <a:off x="5897691" y="5993320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관리</a:t>
            </a:r>
          </a:p>
        </p:txBody>
      </p:sp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97544B2A-3FB1-4422-8FFA-67496A327C1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69661" y="370198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DBB28F-A4B4-4466-A944-5FA3E5D0604C}"/>
              </a:ext>
            </a:extLst>
          </p:cNvPr>
          <p:cNvSpPr txBox="1"/>
          <p:nvPr/>
        </p:nvSpPr>
        <p:spPr>
          <a:xfrm>
            <a:off x="6609119" y="46163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62626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7BB87B-DC19-4B85-9DAD-BF626FEC05CF}"/>
              </a:ext>
            </a:extLst>
          </p:cNvPr>
          <p:cNvSpPr txBox="1"/>
          <p:nvPr/>
        </p:nvSpPr>
        <p:spPr>
          <a:xfrm>
            <a:off x="3515179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기록원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29" y="32721"/>
            <a:ext cx="599053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기록원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심판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DB9B6BE5-5460-49EA-8E0C-6D3ED5AD4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458" y="424910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4EE9C28-217C-4411-B8AA-22AD507D7F04}"/>
              </a:ext>
            </a:extLst>
          </p:cNvPr>
          <p:cNvSpPr txBox="1"/>
          <p:nvPr/>
        </p:nvSpPr>
        <p:spPr>
          <a:xfrm>
            <a:off x="2781915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조회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7D49E5F8-FF52-40A4-9485-E67E0DEF6CDD}"/>
              </a:ext>
            </a:extLst>
          </p:cNvPr>
          <p:cNvSpPr/>
          <p:nvPr/>
        </p:nvSpPr>
        <p:spPr>
          <a:xfrm rot="8100000">
            <a:off x="3183614" y="3522220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8E2898F6-8B69-4F45-9BBA-C6A3BB75B0DF}"/>
              </a:ext>
            </a:extLst>
          </p:cNvPr>
          <p:cNvSpPr/>
          <p:nvPr/>
        </p:nvSpPr>
        <p:spPr>
          <a:xfrm rot="5400000">
            <a:off x="4414383" y="3599595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98D000-E647-47D5-8842-DD2AF99EACA1}"/>
              </a:ext>
            </a:extLst>
          </p:cNvPr>
          <p:cNvGrpSpPr/>
          <p:nvPr/>
        </p:nvGrpSpPr>
        <p:grpSpPr>
          <a:xfrm>
            <a:off x="3618670" y="1533496"/>
            <a:ext cx="1192330" cy="1141457"/>
            <a:chOff x="904571" y="799366"/>
            <a:chExt cx="1192330" cy="1141457"/>
          </a:xfrm>
        </p:grpSpPr>
        <p:pic>
          <p:nvPicPr>
            <p:cNvPr id="29" name="그래픽 28" descr="남자">
              <a:extLst>
                <a:ext uri="{FF2B5EF4-FFF2-40B4-BE49-F238E27FC236}">
                  <a16:creationId xmlns:a16="http://schemas.microsoft.com/office/drawing/2014/main" id="{CA0B206B-7072-4370-9A8B-D2230ECB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571" y="799366"/>
              <a:ext cx="1141457" cy="1141457"/>
            </a:xfrm>
            <a:prstGeom prst="rect">
              <a:avLst/>
            </a:prstGeom>
          </p:spPr>
        </p:pic>
        <p:pic>
          <p:nvPicPr>
            <p:cNvPr id="30" name="그래픽 29" descr="종이">
              <a:extLst>
                <a:ext uri="{FF2B5EF4-FFF2-40B4-BE49-F238E27FC236}">
                  <a16:creationId xmlns:a16="http://schemas.microsoft.com/office/drawing/2014/main" id="{D5CA10D3-1D54-473B-9822-20575CCC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4886" y="1417282"/>
              <a:ext cx="522015" cy="522015"/>
            </a:xfrm>
            <a:prstGeom prst="rect">
              <a:avLst/>
            </a:prstGeom>
          </p:spPr>
        </p:pic>
      </p:grpSp>
      <p:pic>
        <p:nvPicPr>
          <p:cNvPr id="4" name="그래픽 3" descr="연필">
            <a:extLst>
              <a:ext uri="{FF2B5EF4-FFF2-40B4-BE49-F238E27FC236}">
                <a16:creationId xmlns:a16="http://schemas.microsoft.com/office/drawing/2014/main" id="{EC862E3A-0891-47BA-901D-9BD387F92D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801" y="424910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63AC6EC-D140-4366-85D0-09549E15D0DF}"/>
              </a:ext>
            </a:extLst>
          </p:cNvPr>
          <p:cNvSpPr txBox="1"/>
          <p:nvPr/>
        </p:nvSpPr>
        <p:spPr>
          <a:xfrm>
            <a:off x="4346258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1C90869-61E3-466B-BA28-64FDECC655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63" y="4363146"/>
            <a:ext cx="686307" cy="6863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D88EE5-12AB-40C4-B6E6-27A79393FFEA}"/>
              </a:ext>
            </a:extLst>
          </p:cNvPr>
          <p:cNvSpPr txBox="1"/>
          <p:nvPr/>
        </p:nvSpPr>
        <p:spPr>
          <a:xfrm>
            <a:off x="5831770" y="516883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상세 관리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71DF90-9263-4629-89A2-3432C520A0AE}"/>
              </a:ext>
            </a:extLst>
          </p:cNvPr>
          <p:cNvSpPr/>
          <p:nvPr/>
        </p:nvSpPr>
        <p:spPr>
          <a:xfrm rot="2700000">
            <a:off x="5645153" y="3522221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래픽 80" descr="남자">
            <a:extLst>
              <a:ext uri="{FF2B5EF4-FFF2-40B4-BE49-F238E27FC236}">
                <a16:creationId xmlns:a16="http://schemas.microsoft.com/office/drawing/2014/main" id="{FF41491D-A026-4E08-9151-623E51D53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0131" y="1528160"/>
            <a:ext cx="1099803" cy="1099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D5AA8A-7FB2-47DF-A047-7173C07FBC05}"/>
              </a:ext>
            </a:extLst>
          </p:cNvPr>
          <p:cNvSpPr txBox="1"/>
          <p:nvPr/>
        </p:nvSpPr>
        <p:spPr>
          <a:xfrm>
            <a:off x="4737556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심판</a:t>
            </a:r>
          </a:p>
        </p:txBody>
      </p:sp>
    </p:spTree>
    <p:extLst>
      <p:ext uri="{BB962C8B-B14F-4D97-AF65-F5344CB8AC3E}">
        <p14:creationId xmlns:p14="http://schemas.microsoft.com/office/powerpoint/2010/main" val="3898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사용자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9CA93868-1295-4F83-B552-4834F3201037}"/>
              </a:ext>
            </a:extLst>
          </p:cNvPr>
          <p:cNvSpPr/>
          <p:nvPr/>
        </p:nvSpPr>
        <p:spPr>
          <a:xfrm>
            <a:off x="7441377" y="6131491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정보</a:t>
            </a: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A63D59E-8B62-471E-B8FD-6A2645E39876}"/>
              </a:ext>
            </a:extLst>
          </p:cNvPr>
          <p:cNvSpPr/>
          <p:nvPr/>
        </p:nvSpPr>
        <p:spPr>
          <a:xfrm>
            <a:off x="7441378" y="5038238"/>
            <a:ext cx="1760811" cy="304931"/>
          </a:xfrm>
          <a:prstGeom prst="wedgeRoundRectCallout">
            <a:avLst>
              <a:gd name="adj1" fmla="val -1757"/>
              <a:gd name="adj2" fmla="val -118035"/>
              <a:gd name="adj3" fmla="val 16667"/>
            </a:avLst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정보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4E330394-5F97-4C77-AA18-BF284644DC48}"/>
              </a:ext>
            </a:extLst>
          </p:cNvPr>
          <p:cNvSpPr/>
          <p:nvPr/>
        </p:nvSpPr>
        <p:spPr>
          <a:xfrm>
            <a:off x="7441377" y="5772915"/>
            <a:ext cx="1760812" cy="3049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게시글 정보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D9D9739E-98DB-4A6C-9EED-C2D9B7C253ED}"/>
              </a:ext>
            </a:extLst>
          </p:cNvPr>
          <p:cNvSpPr/>
          <p:nvPr/>
        </p:nvSpPr>
        <p:spPr>
          <a:xfrm>
            <a:off x="7441377" y="5415436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정보</a:t>
            </a:r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718042"/>
            <a:ext cx="1760812" cy="1017681"/>
            <a:chOff x="364895" y="1718042"/>
            <a:chExt cx="1760812" cy="1017681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운영자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심판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작성된 목록으로써 여러 응용 시스템들의 통합된 정보들을 저장하여 운영할 수 있는 공용 데이터들의 묶음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여러 사람이 공유하여 사용할 목적으로 통합</a:t>
            </a:r>
            <a:r>
              <a:rPr lang="en-US" altLang="ko-KR" dirty="0"/>
              <a:t>, </a:t>
            </a:r>
            <a:r>
              <a:rPr lang="ko-KR" altLang="en-US" dirty="0"/>
              <a:t>관리하는 데이터의 집합</a:t>
            </a:r>
            <a:br>
              <a:rPr lang="en-US" altLang="ko-KR" dirty="0"/>
            </a:b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9B812-9151-4E03-94AD-C699EBDF66A8}"/>
              </a:ext>
            </a:extLst>
          </p:cNvPr>
          <p:cNvSpPr txBox="1"/>
          <p:nvPr/>
        </p:nvSpPr>
        <p:spPr>
          <a:xfrm>
            <a:off x="294857" y="3286958"/>
            <a:ext cx="414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선수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선수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리그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팀별 경기결과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구장사진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 히스토리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D9C6-94CE-4145-A1A7-D3F6A46ABCB6}"/>
              </a:ext>
            </a:extLst>
          </p:cNvPr>
          <p:cNvSpPr txBox="1"/>
          <p:nvPr/>
        </p:nvSpPr>
        <p:spPr>
          <a:xfrm>
            <a:off x="3917732" y="3286958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명단 매칭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매칭 세부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순위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 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71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8D25CE-0C1E-47CE-8625-04648AAF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96" y="3429000"/>
            <a:ext cx="1966130" cy="2804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78" y="71022"/>
            <a:ext cx="1738335" cy="20506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CE7D66-48F7-458B-87F4-CF9C2EA33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21" y="1317202"/>
            <a:ext cx="2110491" cy="9774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8D985F-3B45-4BAE-8AC1-9B4329CF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77" y="2294693"/>
            <a:ext cx="2609850" cy="3790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078949-6E2C-4738-95C7-067BDDC02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846" y="2308194"/>
            <a:ext cx="2118682" cy="441328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4ABC3F-E006-42A8-AADB-4DFEEA572E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55327" y="4190168"/>
            <a:ext cx="1174869" cy="6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D2B7BF-104B-4EC5-9BA8-CCB75D5F3C69}"/>
              </a:ext>
            </a:extLst>
          </p:cNvPr>
          <p:cNvSpPr txBox="1"/>
          <p:nvPr/>
        </p:nvSpPr>
        <p:spPr>
          <a:xfrm>
            <a:off x="3788301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3CE90-3D24-4087-B7C4-DE277100862D}"/>
              </a:ext>
            </a:extLst>
          </p:cNvPr>
          <p:cNvSpPr txBox="1"/>
          <p:nvPr/>
        </p:nvSpPr>
        <p:spPr>
          <a:xfrm>
            <a:off x="2828176" y="383311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D0A3C2-EB46-4B7F-89E3-139911679F5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996326" y="4514836"/>
            <a:ext cx="1097520" cy="316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FF7C1A-BC58-4F69-8202-FB3A84590824}"/>
              </a:ext>
            </a:extLst>
          </p:cNvPr>
          <p:cNvSpPr txBox="1"/>
          <p:nvPr/>
        </p:nvSpPr>
        <p:spPr>
          <a:xfrm>
            <a:off x="5956535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C58F2-37D4-4109-A233-5BE7E0F283FB}"/>
              </a:ext>
            </a:extLst>
          </p:cNvPr>
          <p:cNvSpPr txBox="1"/>
          <p:nvPr/>
        </p:nvSpPr>
        <p:spPr>
          <a:xfrm>
            <a:off x="6824392" y="419016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37D47D-8C8F-4A02-8927-F90FAEE8FE71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4762767" y="2294693"/>
            <a:ext cx="250494" cy="113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678C88-54B2-41B1-AA39-E199D1C780AA}"/>
              </a:ext>
            </a:extLst>
          </p:cNvPr>
          <p:cNvSpPr txBox="1"/>
          <p:nvPr/>
        </p:nvSpPr>
        <p:spPr>
          <a:xfrm>
            <a:off x="4646165" y="308751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E9D31-C78B-46C4-9B2E-85BD8EDF4251}"/>
              </a:ext>
            </a:extLst>
          </p:cNvPr>
          <p:cNvSpPr txBox="1"/>
          <p:nvPr/>
        </p:nvSpPr>
        <p:spPr>
          <a:xfrm>
            <a:off x="4433674" y="225476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D37BFE-EF99-47B1-A4CA-14FF336E318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4762767" y="1096352"/>
            <a:ext cx="1461911" cy="220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E2871E-367C-456E-8632-07E54F51659D}"/>
              </a:ext>
            </a:extLst>
          </p:cNvPr>
          <p:cNvSpPr txBox="1"/>
          <p:nvPr/>
        </p:nvSpPr>
        <p:spPr>
          <a:xfrm>
            <a:off x="5895586" y="75111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911719-FEF1-4DBB-8166-C203F868A7D9}"/>
              </a:ext>
            </a:extLst>
          </p:cNvPr>
          <p:cNvSpPr txBox="1"/>
          <p:nvPr/>
        </p:nvSpPr>
        <p:spPr>
          <a:xfrm>
            <a:off x="4584543" y="9513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43133-8063-4104-90AA-6C1A96AEFF25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팀</a:t>
            </a:r>
            <a:r>
              <a:rPr lang="en-US" altLang="ko-KR" sz="2000" dirty="0"/>
              <a:t>/</a:t>
            </a:r>
            <a:r>
              <a:rPr lang="ko-KR" altLang="en-US" sz="2000" dirty="0"/>
              <a:t>선수 정보</a:t>
            </a:r>
          </a:p>
        </p:txBody>
      </p:sp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69" y="2688750"/>
            <a:ext cx="2000791" cy="1653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49A59-FD0B-4871-9E36-6B2B05B0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34" y="871972"/>
            <a:ext cx="2421310" cy="1127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7" y="37076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6866B5-8618-4CFA-969F-363366359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48" y="2902534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8A5099-7F1A-4DED-A2E2-725900467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" y="2765361"/>
            <a:ext cx="2095682" cy="36579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8705C-D8D6-49C5-B522-507ABE433A30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리그 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BE7529-EF10-4DFA-8FD7-FAF15631BC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13012" y="3515393"/>
            <a:ext cx="1145057" cy="124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5B2E87-1AD7-4817-B124-912F60976A7B}"/>
              </a:ext>
            </a:extLst>
          </p:cNvPr>
          <p:cNvSpPr txBox="1"/>
          <p:nvPr/>
        </p:nvSpPr>
        <p:spPr>
          <a:xfrm>
            <a:off x="6700390" y="31460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F718A-6206-4615-8AD1-A9F0466EEEFA}"/>
              </a:ext>
            </a:extLst>
          </p:cNvPr>
          <p:cNvSpPr txBox="1"/>
          <p:nvPr/>
        </p:nvSpPr>
        <p:spPr>
          <a:xfrm>
            <a:off x="5813012" y="326523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7A2562-28DC-482C-B897-890B81FD7519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541791" y="4594320"/>
            <a:ext cx="114505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3456F5-F394-461D-93B7-0A7465212164}"/>
              </a:ext>
            </a:extLst>
          </p:cNvPr>
          <p:cNvSpPr txBox="1"/>
          <p:nvPr/>
        </p:nvSpPr>
        <p:spPr>
          <a:xfrm>
            <a:off x="3377640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1C9C2-BFDA-47FD-B7E7-F24243323C77}"/>
              </a:ext>
            </a:extLst>
          </p:cNvPr>
          <p:cNvSpPr txBox="1"/>
          <p:nvPr/>
        </p:nvSpPr>
        <p:spPr>
          <a:xfrm>
            <a:off x="2541791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6D87A0-395E-4CA9-9F61-0A3A679746E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261032" y="1062406"/>
            <a:ext cx="896202" cy="373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7C4734-F5BC-4AC2-A818-6C05AEA419E0}"/>
              </a:ext>
            </a:extLst>
          </p:cNvPr>
          <p:cNvSpPr txBox="1"/>
          <p:nvPr/>
        </p:nvSpPr>
        <p:spPr>
          <a:xfrm>
            <a:off x="6352029" y="69307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E01771-5076-4B9F-912C-63FD0B33A194}"/>
              </a:ext>
            </a:extLst>
          </p:cNvPr>
          <p:cNvSpPr txBox="1"/>
          <p:nvPr/>
        </p:nvSpPr>
        <p:spPr>
          <a:xfrm>
            <a:off x="6857282" y="9878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CEF5FF-98F6-426F-A9E8-D85A1D6417B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7958465" y="1999354"/>
            <a:ext cx="409424" cy="68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B0D291-C262-4374-9975-5075D0E26F77}"/>
              </a:ext>
            </a:extLst>
          </p:cNvPr>
          <p:cNvSpPr txBox="1"/>
          <p:nvPr/>
        </p:nvSpPr>
        <p:spPr>
          <a:xfrm>
            <a:off x="8009827" y="236022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F77861-E414-4C5C-9102-4715E728A710}"/>
              </a:ext>
            </a:extLst>
          </p:cNvPr>
          <p:cNvSpPr txBox="1"/>
          <p:nvPr/>
        </p:nvSpPr>
        <p:spPr>
          <a:xfrm>
            <a:off x="8367889" y="196353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20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28BCDD-8B57-479E-8871-AD766A1F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5" y="2692939"/>
            <a:ext cx="2126164" cy="3383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D85EBA-5E7C-4669-A9E0-CF3B7F48E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4" y="3586341"/>
            <a:ext cx="2187059" cy="10821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BD1FB3-B883-4FA2-8D10-BE1B95AD9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92" y="3515304"/>
            <a:ext cx="2187059" cy="1127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04D33-ACB0-4B81-A49B-CE9CBABFFB37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구장 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AAFE4C-C7EE-48A7-ABCA-5943FE84A8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079523" y="4078995"/>
            <a:ext cx="1036869" cy="4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D2A084-FB12-4219-AE29-73DA5A80A554}"/>
              </a:ext>
            </a:extLst>
          </p:cNvPr>
          <p:cNvSpPr txBox="1"/>
          <p:nvPr/>
        </p:nvSpPr>
        <p:spPr>
          <a:xfrm>
            <a:off x="6069413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92FC4-39B6-4D6A-8303-06EE799D0E74}"/>
              </a:ext>
            </a:extLst>
          </p:cNvPr>
          <p:cNvSpPr txBox="1"/>
          <p:nvPr/>
        </p:nvSpPr>
        <p:spPr>
          <a:xfrm>
            <a:off x="6835792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D130EB-4A22-4D80-88F9-CD1996BC658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2971649" y="4127408"/>
            <a:ext cx="920815" cy="257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787933-8E05-4C2E-BBE2-9B96EEC138FB}"/>
              </a:ext>
            </a:extLst>
          </p:cNvPr>
          <p:cNvSpPr txBox="1"/>
          <p:nvPr/>
        </p:nvSpPr>
        <p:spPr>
          <a:xfrm>
            <a:off x="3616307" y="375807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185C3-8BE5-4C75-9C2F-EEECA3A0A0A3}"/>
              </a:ext>
            </a:extLst>
          </p:cNvPr>
          <p:cNvSpPr txBox="1"/>
          <p:nvPr/>
        </p:nvSpPr>
        <p:spPr>
          <a:xfrm>
            <a:off x="2949199" y="3972603"/>
            <a:ext cx="30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0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1" y="396290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E2216D-5347-41BD-A132-056E8A61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45" y="45427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B20D85-2136-48BB-816D-6CCCE374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6" y="2170169"/>
            <a:ext cx="2095682" cy="36579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D28824-60D0-4D9E-A9BF-32ACDF24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676" y="3602114"/>
            <a:ext cx="2207091" cy="3205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49F2EE-3910-484F-B521-6A7544C4A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5" y="1672360"/>
            <a:ext cx="2118682" cy="4413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F31936-E705-4F3D-AEB5-88BFD410649C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경기 정보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185E5A-9B41-467B-B542-9A9695400643}"/>
              </a:ext>
            </a:extLst>
          </p:cNvPr>
          <p:cNvCxnSpPr>
            <a:cxnSpLocks/>
          </p:cNvCxnSpPr>
          <p:nvPr/>
        </p:nvCxnSpPr>
        <p:spPr>
          <a:xfrm flipV="1">
            <a:off x="4962055" y="2843239"/>
            <a:ext cx="2508009" cy="5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3F37B-C004-4E2F-8CE0-221C0B792292}"/>
              </a:ext>
            </a:extLst>
          </p:cNvPr>
          <p:cNvSpPr txBox="1"/>
          <p:nvPr/>
        </p:nvSpPr>
        <p:spPr>
          <a:xfrm>
            <a:off x="7151828" y="283316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46A3B-40A2-4939-8628-3BDE8635CA3C}"/>
              </a:ext>
            </a:extLst>
          </p:cNvPr>
          <p:cNvSpPr txBox="1"/>
          <p:nvPr/>
        </p:nvSpPr>
        <p:spPr>
          <a:xfrm>
            <a:off x="5036139" y="288729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A35B7A-7837-473F-92E2-3CC8240F18D0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flipV="1">
            <a:off x="3947877" y="1421620"/>
            <a:ext cx="1178724" cy="74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C43F5F-FF1D-4183-87C3-136053FCD213}"/>
              </a:ext>
            </a:extLst>
          </p:cNvPr>
          <p:cNvSpPr txBox="1"/>
          <p:nvPr/>
        </p:nvSpPr>
        <p:spPr>
          <a:xfrm>
            <a:off x="4797509" y="11057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E0AB3-2F87-44F0-92D6-385495778602}"/>
              </a:ext>
            </a:extLst>
          </p:cNvPr>
          <p:cNvSpPr txBox="1"/>
          <p:nvPr/>
        </p:nvSpPr>
        <p:spPr>
          <a:xfrm>
            <a:off x="3724692" y="17802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982A8D-4D3E-44CB-A234-12536C05808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95718" y="3999128"/>
            <a:ext cx="1689958" cy="120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37DEF3-FB57-4461-B0FB-C66DDEF130A8}"/>
              </a:ext>
            </a:extLst>
          </p:cNvPr>
          <p:cNvSpPr txBox="1"/>
          <p:nvPr/>
        </p:nvSpPr>
        <p:spPr>
          <a:xfrm>
            <a:off x="4995718" y="41371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5FCFB-B163-4DED-917C-7A0E957BF788}"/>
              </a:ext>
            </a:extLst>
          </p:cNvPr>
          <p:cNvSpPr txBox="1"/>
          <p:nvPr/>
        </p:nvSpPr>
        <p:spPr>
          <a:xfrm>
            <a:off x="6356584" y="472744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AE86AB-A3AF-4663-840B-E135049029D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162997" y="3879002"/>
            <a:ext cx="737039" cy="12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2A2DD9-5CDC-473E-9616-9E99CB280D2B}"/>
              </a:ext>
            </a:extLst>
          </p:cNvPr>
          <p:cNvSpPr txBox="1"/>
          <p:nvPr/>
        </p:nvSpPr>
        <p:spPr>
          <a:xfrm>
            <a:off x="2656806" y="395252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BD19C6-871D-4E5A-9E53-27F599C7E9BE}"/>
              </a:ext>
            </a:extLst>
          </p:cNvPr>
          <p:cNvSpPr txBox="1"/>
          <p:nvPr/>
        </p:nvSpPr>
        <p:spPr>
          <a:xfrm>
            <a:off x="2077135" y="38790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4ABE2F6-7531-4DED-90A9-A2F97FBA1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304" y="6077085"/>
            <a:ext cx="1256960" cy="739389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129E18-33DA-4A92-B68C-3C26383FFF2F}"/>
              </a:ext>
            </a:extLst>
          </p:cNvPr>
          <p:cNvCxnSpPr>
            <a:cxnSpLocks/>
            <a:stCxn id="18" idx="2"/>
            <a:endCxn id="47" idx="1"/>
          </p:cNvCxnSpPr>
          <p:nvPr/>
        </p:nvCxnSpPr>
        <p:spPr>
          <a:xfrm>
            <a:off x="1103656" y="6085643"/>
            <a:ext cx="2321648" cy="361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EA9510-B4C1-4C46-A73F-617789AC4AFB}"/>
              </a:ext>
            </a:extLst>
          </p:cNvPr>
          <p:cNvSpPr txBox="1"/>
          <p:nvPr/>
        </p:nvSpPr>
        <p:spPr>
          <a:xfrm>
            <a:off x="939110" y="61244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C9C577-5D29-4498-84D7-19C69BD36B3D}"/>
              </a:ext>
            </a:extLst>
          </p:cNvPr>
          <p:cNvSpPr txBox="1"/>
          <p:nvPr/>
        </p:nvSpPr>
        <p:spPr>
          <a:xfrm>
            <a:off x="3096212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37BB1D0-FD5D-48E8-8CA2-0694145CE85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682264" y="5752240"/>
            <a:ext cx="2009820" cy="694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CF8009-4B63-4811-8731-8B7501AB0CED}"/>
              </a:ext>
            </a:extLst>
          </p:cNvPr>
          <p:cNvSpPr txBox="1"/>
          <p:nvPr/>
        </p:nvSpPr>
        <p:spPr>
          <a:xfrm>
            <a:off x="6378630" y="575516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A991D0-D263-4A6B-B1A6-D4DE56E7FDD9}"/>
              </a:ext>
            </a:extLst>
          </p:cNvPr>
          <p:cNvSpPr txBox="1"/>
          <p:nvPr/>
        </p:nvSpPr>
        <p:spPr>
          <a:xfrm>
            <a:off x="4666626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6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기록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D08AE5-D7ED-4AEC-8B3C-A23E5749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0" y="2703899"/>
            <a:ext cx="2460218" cy="3381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E50A00-DBE1-4123-A17E-10DA69C6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18" y="1226444"/>
            <a:ext cx="1931342" cy="5495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6A7A8-3055-4B16-AE0B-5F82BCF1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925" y="1283904"/>
            <a:ext cx="1908341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9813FA-E26E-46F8-81F3-C3A2F80D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09" y="1045015"/>
            <a:ext cx="2187059" cy="10978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3B899A9-3E1E-41FE-AEF4-BB2358B7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1172467"/>
            <a:ext cx="2171348" cy="1127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6FC2A9-B16E-4A52-827C-C160000F1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8" y="2561263"/>
            <a:ext cx="2149026" cy="3795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기타 정보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846E05-F5D2-47B4-941E-B635688D5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83" y="3540003"/>
            <a:ext cx="2457450" cy="1304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FDE8ED-2697-46C6-8DFC-AC7997C18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696" y="5231048"/>
            <a:ext cx="2638425" cy="1143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609FDE-4E67-4C05-B682-E18D90210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56" y="2015461"/>
            <a:ext cx="2981325" cy="454342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AF31414-7013-4831-8AAE-1835DC73F38B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>
            <a:off x="5195839" y="2142833"/>
            <a:ext cx="1869609" cy="2315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1A0C53-2AF8-4480-A197-78F14BA056C5}"/>
              </a:ext>
            </a:extLst>
          </p:cNvPr>
          <p:cNvSpPr txBox="1"/>
          <p:nvPr/>
        </p:nvSpPr>
        <p:spPr>
          <a:xfrm>
            <a:off x="6743736" y="4350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9DA00-148A-45F3-8C4E-C57AE9D2EAF9}"/>
              </a:ext>
            </a:extLst>
          </p:cNvPr>
          <p:cNvSpPr txBox="1"/>
          <p:nvPr/>
        </p:nvSpPr>
        <p:spPr>
          <a:xfrm>
            <a:off x="4871161" y="213726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600AA8-CF62-4E20-ABC7-4CCCB4A9306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4229" y="2684690"/>
            <a:ext cx="1766079" cy="855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2A9B60-B38C-41A7-A235-AEDA8FFBBB92}"/>
              </a:ext>
            </a:extLst>
          </p:cNvPr>
          <p:cNvSpPr txBox="1"/>
          <p:nvPr/>
        </p:nvSpPr>
        <p:spPr>
          <a:xfrm>
            <a:off x="3214229" y="2363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E2300-B990-4CA3-82DC-BD6BC9E042E9}"/>
              </a:ext>
            </a:extLst>
          </p:cNvPr>
          <p:cNvSpPr txBox="1"/>
          <p:nvPr/>
        </p:nvSpPr>
        <p:spPr>
          <a:xfrm>
            <a:off x="4914877" y="317973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867D9-D079-4AFB-BEA4-BD018623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36" y="1605777"/>
            <a:ext cx="2629267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A1C59-6316-46C8-9291-3FD4878B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" y="1847398"/>
            <a:ext cx="2419688" cy="1467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D1F26-DD7F-4FA0-84F6-B97B7D39D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" y="4312790"/>
            <a:ext cx="2219635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55A036-7D6B-4003-88A5-005D401B1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40" y="4577378"/>
            <a:ext cx="2772162" cy="2076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558D44-BE9F-4BF7-A573-729113081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972412"/>
            <a:ext cx="2343477" cy="2848373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F49801-1EC0-4A27-87C3-EA84017C87A0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6125364" y="2396599"/>
            <a:ext cx="739572" cy="528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B8D79B-B2B5-4AFA-96B9-58588844D8DA}"/>
              </a:ext>
            </a:extLst>
          </p:cNvPr>
          <p:cNvSpPr txBox="1"/>
          <p:nvPr/>
        </p:nvSpPr>
        <p:spPr>
          <a:xfrm>
            <a:off x="6078880" y="2095130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7E774-642E-46DB-9AF9-21A554208102}"/>
              </a:ext>
            </a:extLst>
          </p:cNvPr>
          <p:cNvSpPr txBox="1"/>
          <p:nvPr/>
        </p:nvSpPr>
        <p:spPr>
          <a:xfrm>
            <a:off x="6612021" y="251525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5A40994-3BB6-4877-B9C6-342CC200B3A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32775" y="2396599"/>
            <a:ext cx="1049112" cy="184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FE8E6B-BE9B-484F-9F07-B728E0C7ADCC}"/>
              </a:ext>
            </a:extLst>
          </p:cNvPr>
          <p:cNvSpPr txBox="1"/>
          <p:nvPr/>
        </p:nvSpPr>
        <p:spPr>
          <a:xfrm>
            <a:off x="2696634" y="21982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AC4EB-A08C-4898-A819-2227FD06B115}"/>
              </a:ext>
            </a:extLst>
          </p:cNvPr>
          <p:cNvSpPr txBox="1"/>
          <p:nvPr/>
        </p:nvSpPr>
        <p:spPr>
          <a:xfrm>
            <a:off x="3483184" y="203263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29DD06B-B250-4B11-B7E7-59E2D9797B2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522931" y="3314453"/>
            <a:ext cx="0" cy="998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AAAE82-66BA-4307-9AC1-2746948943C8}"/>
              </a:ext>
            </a:extLst>
          </p:cNvPr>
          <p:cNvSpPr txBox="1"/>
          <p:nvPr/>
        </p:nvSpPr>
        <p:spPr>
          <a:xfrm>
            <a:off x="1506101" y="325962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22BB97-5734-409E-BDFD-552167D2E769}"/>
              </a:ext>
            </a:extLst>
          </p:cNvPr>
          <p:cNvSpPr txBox="1"/>
          <p:nvPr/>
        </p:nvSpPr>
        <p:spPr>
          <a:xfrm>
            <a:off x="1511696" y="398819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FBA96F1-541E-4560-9046-BCBD5468F8D3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2632748" y="4884370"/>
            <a:ext cx="1220892" cy="731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C3B7AD-A872-43CE-AA4F-6E3B15250E2B}"/>
              </a:ext>
            </a:extLst>
          </p:cNvPr>
          <p:cNvSpPr txBox="1"/>
          <p:nvPr/>
        </p:nvSpPr>
        <p:spPr>
          <a:xfrm>
            <a:off x="3614506" y="515857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F7D462-C28D-40EE-A99E-FF6E117185D1}"/>
              </a:ext>
            </a:extLst>
          </p:cNvPr>
          <p:cNvSpPr txBox="1"/>
          <p:nvPr/>
        </p:nvSpPr>
        <p:spPr>
          <a:xfrm>
            <a:off x="2593811" y="457737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25081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8049CC-6651-4E50-B217-971DE0C8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2" y="1441586"/>
            <a:ext cx="2762794" cy="50662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2805BE-8EB1-4AD6-B1AA-5FEBA9282C05}"/>
              </a:ext>
            </a:extLst>
          </p:cNvPr>
          <p:cNvSpPr/>
          <p:nvPr/>
        </p:nvSpPr>
        <p:spPr>
          <a:xfrm>
            <a:off x="1784411" y="4181383"/>
            <a:ext cx="639193" cy="159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829E6D-1637-40EC-8E24-FDBE73797C5A}"/>
              </a:ext>
            </a:extLst>
          </p:cNvPr>
          <p:cNvSpPr/>
          <p:nvPr/>
        </p:nvSpPr>
        <p:spPr>
          <a:xfrm>
            <a:off x="1784411" y="4486014"/>
            <a:ext cx="639193" cy="159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55CBD0-60D8-4AFD-9E92-FAFADF6C3392}"/>
              </a:ext>
            </a:extLst>
          </p:cNvPr>
          <p:cNvSpPr/>
          <p:nvPr/>
        </p:nvSpPr>
        <p:spPr>
          <a:xfrm>
            <a:off x="1784411" y="3384613"/>
            <a:ext cx="639193" cy="159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636372-2892-4E03-B97B-C0E4DFBE4B36}"/>
              </a:ext>
            </a:extLst>
          </p:cNvPr>
          <p:cNvSpPr/>
          <p:nvPr/>
        </p:nvSpPr>
        <p:spPr>
          <a:xfrm>
            <a:off x="1784411" y="5551334"/>
            <a:ext cx="639193" cy="159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C90EB2-2E60-4935-BA8B-3B88153DD592}"/>
              </a:ext>
            </a:extLst>
          </p:cNvPr>
          <p:cNvSpPr/>
          <p:nvPr/>
        </p:nvSpPr>
        <p:spPr>
          <a:xfrm>
            <a:off x="1784411" y="3689244"/>
            <a:ext cx="639193" cy="159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D4A1E3-0398-4BCF-84CD-7BA608BA1402}"/>
              </a:ext>
            </a:extLst>
          </p:cNvPr>
          <p:cNvSpPr/>
          <p:nvPr/>
        </p:nvSpPr>
        <p:spPr>
          <a:xfrm>
            <a:off x="1784411" y="4020509"/>
            <a:ext cx="639193" cy="159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4089539-7D3C-4A17-A95D-F13A414DA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75776"/>
              </p:ext>
            </p:extLst>
          </p:nvPr>
        </p:nvGraphicFramePr>
        <p:xfrm>
          <a:off x="5787455" y="3874701"/>
          <a:ext cx="21483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397">
                  <a:extLst>
                    <a:ext uri="{9D8B030D-6E8A-4147-A177-3AD203B41FA5}">
                      <a16:colId xmlns:a16="http://schemas.microsoft.com/office/drawing/2014/main" val="1282586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ScheduleService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0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일정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82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E10116E-2409-41E5-B604-1C6A70B3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11528"/>
              </p:ext>
            </p:extLst>
          </p:nvPr>
        </p:nvGraphicFramePr>
        <p:xfrm>
          <a:off x="5787455" y="4822944"/>
          <a:ext cx="21483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397">
                  <a:extLst>
                    <a:ext uri="{9D8B030D-6E8A-4147-A177-3AD203B41FA5}">
                      <a16:colId xmlns:a16="http://schemas.microsoft.com/office/drawing/2014/main" val="1282586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TeamService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0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82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2374499-C7B6-48A2-8541-B2621694E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92579"/>
              </p:ext>
            </p:extLst>
          </p:nvPr>
        </p:nvGraphicFramePr>
        <p:xfrm>
          <a:off x="5787455" y="5771187"/>
          <a:ext cx="21483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397">
                  <a:extLst>
                    <a:ext uri="{9D8B030D-6E8A-4147-A177-3AD203B41FA5}">
                      <a16:colId xmlns:a16="http://schemas.microsoft.com/office/drawing/2014/main" val="1282586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AuthService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0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권한 관련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82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CA20A14-EF26-472E-A750-6F352586F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74510"/>
              </p:ext>
            </p:extLst>
          </p:nvPr>
        </p:nvGraphicFramePr>
        <p:xfrm>
          <a:off x="5787455" y="1029972"/>
          <a:ext cx="21483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397">
                  <a:extLst>
                    <a:ext uri="{9D8B030D-6E8A-4147-A177-3AD203B41FA5}">
                      <a16:colId xmlns:a16="http://schemas.microsoft.com/office/drawing/2014/main" val="1282586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LeagueService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0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리그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82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A061978-E449-4850-9CF5-630DF9CAC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04105"/>
              </p:ext>
            </p:extLst>
          </p:nvPr>
        </p:nvGraphicFramePr>
        <p:xfrm>
          <a:off x="5787455" y="1978215"/>
          <a:ext cx="21483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397">
                  <a:extLst>
                    <a:ext uri="{9D8B030D-6E8A-4147-A177-3AD203B41FA5}">
                      <a16:colId xmlns:a16="http://schemas.microsoft.com/office/drawing/2014/main" val="1282586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PlayerService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0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선수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82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6164439-D577-478C-9B57-90C1DFC44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89775"/>
              </p:ext>
            </p:extLst>
          </p:nvPr>
        </p:nvGraphicFramePr>
        <p:xfrm>
          <a:off x="5787455" y="2926458"/>
          <a:ext cx="21483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397">
                  <a:extLst>
                    <a:ext uri="{9D8B030D-6E8A-4147-A177-3AD203B41FA5}">
                      <a16:colId xmlns:a16="http://schemas.microsoft.com/office/drawing/2014/main" val="1282586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RecordService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0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기록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824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313632-DD4C-4AD1-BA9B-659D46F6D145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2423604" y="1398272"/>
            <a:ext cx="3363851" cy="20662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CADA661-E936-474E-BE2F-E88E70342C57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2423604" y="2346515"/>
            <a:ext cx="3363851" cy="14226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8C503E8-0A8C-43E0-8840-C8D76ECBF507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2423604" y="3294758"/>
            <a:ext cx="3363851" cy="8056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5D4B0EF-B77D-42CF-B56B-48F489E9398E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423604" y="4243001"/>
            <a:ext cx="3363851" cy="182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CC0EE1D-87A4-47A3-9EEC-B9E7CCBA0D80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2423604" y="4565913"/>
            <a:ext cx="3363851" cy="6253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46D8084-8509-4427-9089-C797F6396069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2423604" y="5631233"/>
            <a:ext cx="3363851" cy="5082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5F2DB6-5EBD-43C8-9142-3AF457CA3654}"/>
              </a:ext>
            </a:extLst>
          </p:cNvPr>
          <p:cNvGraphicFramePr>
            <a:graphicFrameLocks noGrp="1"/>
          </p:cNvGraphicFramePr>
          <p:nvPr/>
        </p:nvGraphicFramePr>
        <p:xfrm>
          <a:off x="284085" y="1441586"/>
          <a:ext cx="4435302" cy="476364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435302">
                  <a:extLst>
                    <a:ext uri="{9D8B030D-6E8A-4147-A177-3AD203B41FA5}">
                      <a16:colId xmlns:a16="http://schemas.microsoft.com/office/drawing/2014/main" val="1691099516"/>
                    </a:ext>
                  </a:extLst>
                </a:gridCol>
              </a:tblGrid>
              <a:tr h="550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선수 서비스 모듈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536045"/>
                  </a:ext>
                </a:extLst>
              </a:tr>
              <a:tr h="550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err="1"/>
                        <a:t>PlayerServiceImpl</a:t>
                      </a:r>
                      <a:r>
                        <a:rPr lang="en-US" altLang="ko-KR" sz="2000" b="1" kern="1200" dirty="0"/>
                        <a:t> </a:t>
                      </a:r>
                      <a:r>
                        <a:rPr lang="ko-KR" altLang="en-US" sz="2000" b="1" kern="1200" dirty="0"/>
                        <a:t>클래스</a:t>
                      </a:r>
                      <a:endParaRPr lang="ko-KR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53349"/>
                  </a:ext>
                </a:extLst>
              </a:tr>
              <a:tr h="11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기능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802828"/>
                  </a:ext>
                </a:extLst>
              </a:tr>
              <a:tr h="792727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선수 정보 검색 등록 삭제 수정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선수 리스트 검색 등록 수정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팀에 선수를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412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다루는 정보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34756"/>
                  </a:ext>
                </a:extLst>
              </a:tr>
              <a:tr h="675767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600" dirty="0"/>
                        <a:t>선수의 정보 및 리스트를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형태로 주고 받으며 </a:t>
                      </a:r>
                      <a:r>
                        <a:rPr lang="en-US" altLang="ko-KR" sz="1600" dirty="0" err="1"/>
                        <a:t>mybatis</a:t>
                      </a:r>
                      <a:r>
                        <a:rPr lang="ko-KR" altLang="en-US" sz="1600" dirty="0"/>
                        <a:t>를 통하여 </a:t>
                      </a:r>
                      <a:r>
                        <a:rPr lang="en-US" altLang="ko-KR" sz="1600" dirty="0"/>
                        <a:t>CRUD</a:t>
                      </a:r>
                      <a:r>
                        <a:rPr lang="ko-KR" altLang="en-US" sz="1600" dirty="0"/>
                        <a:t>를 수행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654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구동 방식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0973"/>
                  </a:ext>
                </a:extLst>
              </a:tr>
              <a:tr h="675767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모든 데이터는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형태로 묶어서 처리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사진 추가 가능은 서버에 사진을 저장하고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사진의 경로를 저장하여 가져오는 방식으로 구현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6037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7A2300B-8899-41C7-9C08-0E6CD5FEE0A4}"/>
              </a:ext>
            </a:extLst>
          </p:cNvPr>
          <p:cNvSpPr/>
          <p:nvPr/>
        </p:nvSpPr>
        <p:spPr>
          <a:xfrm>
            <a:off x="5537200" y="1931601"/>
            <a:ext cx="3365500" cy="415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스크린샷 추가</a:t>
            </a:r>
          </a:p>
        </p:txBody>
      </p:sp>
    </p:spTree>
    <p:extLst>
      <p:ext uri="{BB962C8B-B14F-4D97-AF65-F5344CB8AC3E}">
        <p14:creationId xmlns:p14="http://schemas.microsoft.com/office/powerpoint/2010/main" val="4103454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5F2DB6-5EBD-43C8-9142-3AF457CA3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31453"/>
              </p:ext>
            </p:extLst>
          </p:nvPr>
        </p:nvGraphicFramePr>
        <p:xfrm>
          <a:off x="284085" y="1441586"/>
          <a:ext cx="4435302" cy="476364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435302">
                  <a:extLst>
                    <a:ext uri="{9D8B030D-6E8A-4147-A177-3AD203B41FA5}">
                      <a16:colId xmlns:a16="http://schemas.microsoft.com/office/drawing/2014/main" val="1691099516"/>
                    </a:ext>
                  </a:extLst>
                </a:gridCol>
              </a:tblGrid>
              <a:tr h="550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선수 서비스 모듈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536045"/>
                  </a:ext>
                </a:extLst>
              </a:tr>
              <a:tr h="550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err="1"/>
                        <a:t>PlayerServiceImpl</a:t>
                      </a:r>
                      <a:r>
                        <a:rPr lang="en-US" altLang="ko-KR" sz="2000" b="1" kern="1200" dirty="0"/>
                        <a:t> </a:t>
                      </a:r>
                      <a:r>
                        <a:rPr lang="ko-KR" altLang="en-US" sz="2000" b="1" kern="1200" dirty="0"/>
                        <a:t>클래스</a:t>
                      </a:r>
                      <a:endParaRPr lang="ko-KR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53349"/>
                  </a:ext>
                </a:extLst>
              </a:tr>
              <a:tr h="11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기능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802828"/>
                  </a:ext>
                </a:extLst>
              </a:tr>
              <a:tr h="792727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선수 정보 검색 등록 삭제 수정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선수 리스트 검색 등록 수정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팀에 선수를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412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다루는 정보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34756"/>
                  </a:ext>
                </a:extLst>
              </a:tr>
              <a:tr h="675767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600" dirty="0"/>
                        <a:t>선수의 정보 및 리스트를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형태로 주고 받으며 </a:t>
                      </a:r>
                      <a:r>
                        <a:rPr lang="en-US" altLang="ko-KR" sz="1600" dirty="0" err="1"/>
                        <a:t>mybatis</a:t>
                      </a:r>
                      <a:r>
                        <a:rPr lang="ko-KR" altLang="en-US" sz="1600" dirty="0"/>
                        <a:t>를 통하여 </a:t>
                      </a:r>
                      <a:r>
                        <a:rPr lang="en-US" altLang="ko-KR" sz="1600" dirty="0"/>
                        <a:t>CRUD</a:t>
                      </a:r>
                      <a:r>
                        <a:rPr lang="ko-KR" altLang="en-US" sz="1600" dirty="0"/>
                        <a:t>를 수행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654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구동 방식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0973"/>
                  </a:ext>
                </a:extLst>
              </a:tr>
              <a:tr h="675767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모든 데이터는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형태로 묶어서 처리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사진 추가 가능은 서버에 사진을 저장하고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사진의 경로를 저장하여 가져오는 방식으로 구현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6037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7A2300B-8899-41C7-9C08-0E6CD5FEE0A4}"/>
              </a:ext>
            </a:extLst>
          </p:cNvPr>
          <p:cNvSpPr/>
          <p:nvPr/>
        </p:nvSpPr>
        <p:spPr>
          <a:xfrm>
            <a:off x="5537200" y="1931601"/>
            <a:ext cx="3365500" cy="415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스크린샷 추가</a:t>
            </a:r>
          </a:p>
        </p:txBody>
      </p:sp>
    </p:spTree>
    <p:extLst>
      <p:ext uri="{BB962C8B-B14F-4D97-AF65-F5344CB8AC3E}">
        <p14:creationId xmlns:p14="http://schemas.microsoft.com/office/powerpoint/2010/main" val="779053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  <a:endParaRPr lang="en-US" altLang="ko-KR" sz="20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59AD5D-6E03-4A9F-936C-71A4FA0E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46979"/>
              </p:ext>
            </p:extLst>
          </p:nvPr>
        </p:nvGraphicFramePr>
        <p:xfrm>
          <a:off x="284084" y="1847986"/>
          <a:ext cx="4414915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getPlayerList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getPlayerList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선수 리스트를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에서 읽음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playerService.getPlayerList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71CA62-53F2-4445-BC77-54935CD0A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04547"/>
              </p:ext>
            </p:extLst>
          </p:nvPr>
        </p:nvGraphicFramePr>
        <p:xfrm>
          <a:off x="5021264" y="1847986"/>
          <a:ext cx="4414915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registPlayerList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registPlayerList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선수 리스트를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에서 가져옴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playerService.registPlayerList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DDF572-F68F-45EE-9884-CC1DCCD087ED}"/>
              </a:ext>
            </a:extLst>
          </p:cNvPr>
          <p:cNvSpPr txBox="1"/>
          <p:nvPr/>
        </p:nvSpPr>
        <p:spPr>
          <a:xfrm>
            <a:off x="284085" y="1310171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선수 리스트 관련 메서드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E83CC0E-873B-4DA3-B2C8-5D5615BED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3729"/>
              </p:ext>
            </p:extLst>
          </p:nvPr>
        </p:nvGraphicFramePr>
        <p:xfrm>
          <a:off x="284084" y="3896069"/>
          <a:ext cx="4737180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66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384614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modifyPlayerList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modifyPlayerList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폼 데이터의 값을 이용해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의 선수 리스트를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playerService.modifyPlayerList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95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  <a:endParaRPr lang="en-US" altLang="ko-KR" sz="20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59AD5D-6E03-4A9F-936C-71A4FA0E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07429"/>
              </p:ext>
            </p:extLst>
          </p:nvPr>
        </p:nvGraphicFramePr>
        <p:xfrm>
          <a:off x="284084" y="1847986"/>
          <a:ext cx="4414915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getPlayerDetail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getPlayerDetail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선수 상세 정보를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에서 읽음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playerService.getPlayerList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71CA62-53F2-4445-BC77-54935CD0A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2101"/>
              </p:ext>
            </p:extLst>
          </p:nvPr>
        </p:nvGraphicFramePr>
        <p:xfrm>
          <a:off x="5021265" y="1847986"/>
          <a:ext cx="4414915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registPlayerInfo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registPlayerInfo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폼 데이터의 값을 통해 선수를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등록함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playerService.registPlayerInfo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DDF572-F68F-45EE-9884-CC1DCCD087ED}"/>
              </a:ext>
            </a:extLst>
          </p:cNvPr>
          <p:cNvSpPr txBox="1"/>
          <p:nvPr/>
        </p:nvSpPr>
        <p:spPr>
          <a:xfrm>
            <a:off x="284085" y="1310171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선수 정보 관련 메서드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E83CC0E-873B-4DA3-B2C8-5D5615BED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86523"/>
              </p:ext>
            </p:extLst>
          </p:nvPr>
        </p:nvGraphicFramePr>
        <p:xfrm>
          <a:off x="284084" y="3896069"/>
          <a:ext cx="4414915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modifyPlayerInfo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modifyPlayerInfo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폼 데이터의 값을 이용해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의 선수 정보를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playerService.modifyPlayerInfo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D2CB67D-5446-4627-8494-730A9C8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89103"/>
              </p:ext>
            </p:extLst>
          </p:nvPr>
        </p:nvGraphicFramePr>
        <p:xfrm>
          <a:off x="5021265" y="4104349"/>
          <a:ext cx="4414915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removePlayerInfo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removePlayerInfo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선수 데이터를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에서 삭제함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playerService.removePlayerInfo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0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  <a:endParaRPr lang="en-US" altLang="ko-KR" sz="20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59AD5D-6E03-4A9F-936C-71A4FA0E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76340"/>
              </p:ext>
            </p:extLst>
          </p:nvPr>
        </p:nvGraphicFramePr>
        <p:xfrm>
          <a:off x="284084" y="1847986"/>
          <a:ext cx="4414915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uploadPlayerPhoto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uploadPlayerPhoto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선수의 사진을 업로드함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에는 사진의 경로를 저장하고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데이터는 서버에 저장함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playerService.uploadPlayerPhoto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71CA62-53F2-4445-BC77-54935CD0A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21211"/>
              </p:ext>
            </p:extLst>
          </p:nvPr>
        </p:nvGraphicFramePr>
        <p:xfrm>
          <a:off x="5021265" y="1847986"/>
          <a:ext cx="4414915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getPlayerMultiForm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getPlayerMultiForm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선수들을 일괄 등록할 때 다중 폼을 추가하는 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playerService.getPlayerMultiForm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DDF572-F68F-45EE-9884-CC1DCCD087ED}"/>
              </a:ext>
            </a:extLst>
          </p:cNvPr>
          <p:cNvSpPr txBox="1"/>
          <p:nvPr/>
        </p:nvSpPr>
        <p:spPr>
          <a:xfrm>
            <a:off x="284085" y="1310171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선수 정보 등록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653617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  <a:endParaRPr lang="en-US" altLang="ko-KR" sz="20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59AD5D-6E03-4A9F-936C-71A4FA0E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34158"/>
              </p:ext>
            </p:extLst>
          </p:nvPr>
        </p:nvGraphicFramePr>
        <p:xfrm>
          <a:off x="284084" y="1847986"/>
          <a:ext cx="4414915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enterTeam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enterTeam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선수를 특정한 팀에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playerService.enterTeam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71CA62-53F2-4445-BC77-54935CD0A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45353"/>
              </p:ext>
            </p:extLst>
          </p:nvPr>
        </p:nvGraphicFramePr>
        <p:xfrm>
          <a:off x="5021265" y="1847986"/>
          <a:ext cx="4414915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leaveTeam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leaveTeam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선수을</a:t>
                      </a:r>
                      <a:r>
                        <a:rPr lang="ko-KR" altLang="en-US" sz="1600" dirty="0"/>
                        <a:t> 등록된 팀에서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playerService.leaveTeam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DDF572-F68F-45EE-9884-CC1DCCD087ED}"/>
              </a:ext>
            </a:extLst>
          </p:cNvPr>
          <p:cNvSpPr txBox="1"/>
          <p:nvPr/>
        </p:nvSpPr>
        <p:spPr>
          <a:xfrm>
            <a:off x="284085" y="1310171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선수 팀 가입</a:t>
            </a:r>
            <a:r>
              <a:rPr lang="en-US" altLang="ko-KR" dirty="0"/>
              <a:t>/</a:t>
            </a:r>
            <a:r>
              <a:rPr lang="ko-KR" altLang="en-US" dirty="0"/>
              <a:t>탈퇴 메서드</a:t>
            </a:r>
          </a:p>
        </p:txBody>
      </p:sp>
    </p:spTree>
    <p:extLst>
      <p:ext uri="{BB962C8B-B14F-4D97-AF65-F5344CB8AC3E}">
        <p14:creationId xmlns:p14="http://schemas.microsoft.com/office/powerpoint/2010/main" val="74779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5F2DB6-5EBD-43C8-9142-3AF457CA3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19556"/>
              </p:ext>
            </p:extLst>
          </p:nvPr>
        </p:nvGraphicFramePr>
        <p:xfrm>
          <a:off x="284085" y="1441586"/>
          <a:ext cx="4435302" cy="43726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435302">
                  <a:extLst>
                    <a:ext uri="{9D8B030D-6E8A-4147-A177-3AD203B41FA5}">
                      <a16:colId xmlns:a16="http://schemas.microsoft.com/office/drawing/2014/main" val="1691099516"/>
                    </a:ext>
                  </a:extLst>
                </a:gridCol>
              </a:tblGrid>
              <a:tr h="550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리그 서비스 모듈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536045"/>
                  </a:ext>
                </a:extLst>
              </a:tr>
              <a:tr h="550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err="1"/>
                        <a:t>LeagueServiceImpl</a:t>
                      </a:r>
                      <a:r>
                        <a:rPr lang="ko-KR" altLang="en-US" sz="2000" b="1" kern="1200" dirty="0"/>
                        <a:t>클래스</a:t>
                      </a:r>
                      <a:endParaRPr lang="ko-KR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53349"/>
                  </a:ext>
                </a:extLst>
              </a:tr>
              <a:tr h="11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기능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802828"/>
                  </a:ext>
                </a:extLst>
              </a:tr>
              <a:tr h="792727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리그 정보 검색 등록 삭제 수정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상위리그에 포함된 하위리그 생성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리그 이름 중복 확인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412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다루는 정보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34756"/>
                  </a:ext>
                </a:extLst>
              </a:tr>
              <a:tr h="675767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600" dirty="0"/>
                        <a:t>리그 정보를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형태로 주고 받으며 </a:t>
                      </a:r>
                      <a:r>
                        <a:rPr lang="en-US" altLang="ko-KR" sz="1600" dirty="0" err="1"/>
                        <a:t>mybatis</a:t>
                      </a:r>
                      <a:r>
                        <a:rPr lang="ko-KR" altLang="en-US" sz="1600" dirty="0"/>
                        <a:t>를 통하여 </a:t>
                      </a:r>
                      <a:r>
                        <a:rPr lang="en-US" altLang="ko-KR" sz="1600" dirty="0"/>
                        <a:t>CRUD</a:t>
                      </a:r>
                      <a:r>
                        <a:rPr lang="ko-KR" altLang="en-US" sz="1600" dirty="0"/>
                        <a:t>를 수행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654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구동 방식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0973"/>
                  </a:ext>
                </a:extLst>
              </a:tr>
              <a:tr h="675767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모든 데이터는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형태로 묶어서 처리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리그의 이름은 중복될 수 없으므로 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6037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7A2300B-8899-41C7-9C08-0E6CD5FEE0A4}"/>
              </a:ext>
            </a:extLst>
          </p:cNvPr>
          <p:cNvSpPr/>
          <p:nvPr/>
        </p:nvSpPr>
        <p:spPr>
          <a:xfrm>
            <a:off x="5537200" y="1931601"/>
            <a:ext cx="3365500" cy="415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스크린샷 추가</a:t>
            </a:r>
          </a:p>
        </p:txBody>
      </p:sp>
    </p:spTree>
    <p:extLst>
      <p:ext uri="{BB962C8B-B14F-4D97-AF65-F5344CB8AC3E}">
        <p14:creationId xmlns:p14="http://schemas.microsoft.com/office/powerpoint/2010/main" val="3486640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  <a:endParaRPr lang="en-US" altLang="ko-KR" sz="20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59AD5D-6E03-4A9F-936C-71A4FA0E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23990"/>
              </p:ext>
            </p:extLst>
          </p:nvPr>
        </p:nvGraphicFramePr>
        <p:xfrm>
          <a:off x="284084" y="1847986"/>
          <a:ext cx="4414915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getLeagueList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getLeagueList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리그 리스트를 가져옴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leagueService.getLeagueList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71CA62-53F2-4445-BC77-54935CD0A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44297"/>
              </p:ext>
            </p:extLst>
          </p:nvPr>
        </p:nvGraphicFramePr>
        <p:xfrm>
          <a:off x="5021265" y="1297077"/>
          <a:ext cx="4414915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modifyLeagueInfo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modifyLeagueInfo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폼 데이터의 내용으로 리그 정보를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leagueService.modifyLeagueInfo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DDF572-F68F-45EE-9884-CC1DCCD087ED}"/>
              </a:ext>
            </a:extLst>
          </p:cNvPr>
          <p:cNvSpPr txBox="1"/>
          <p:nvPr/>
        </p:nvSpPr>
        <p:spPr>
          <a:xfrm>
            <a:off x="284085" y="1310171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리그 메서드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E83CC0E-873B-4DA3-B2C8-5D5615BED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85880"/>
              </p:ext>
            </p:extLst>
          </p:nvPr>
        </p:nvGraphicFramePr>
        <p:xfrm>
          <a:off x="284084" y="3896069"/>
          <a:ext cx="4414915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removeLeagueInfo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removeLeagueInfo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리그 정보를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leagueService.removeLeagueInfo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0DAFD6-1A99-4518-A7EB-A7AEDCA35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26656"/>
              </p:ext>
            </p:extLst>
          </p:nvPr>
        </p:nvGraphicFramePr>
        <p:xfrm>
          <a:off x="5021265" y="3727586"/>
          <a:ext cx="4414915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leagueNameDuplicateCheck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leagueNameDuplicateCheck</a:t>
                      </a:r>
                      <a:r>
                        <a:rPr lang="en-US" altLang="ko-KR" sz="1600" dirty="0"/>
                        <a:t> 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리그 이름이 현재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등록된 리그의 이름과 중복되는지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leagueService.leagueNameDuplicateCheck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930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  <a:endParaRPr lang="en-US" altLang="ko-KR" sz="20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59AD5D-6E03-4A9F-936C-71A4FA0E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52241"/>
              </p:ext>
            </p:extLst>
          </p:nvPr>
        </p:nvGraphicFramePr>
        <p:xfrm>
          <a:off x="284084" y="1847986"/>
          <a:ext cx="4414915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registTopLeagueInfo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registTopLeagueInfo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상위 리그를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leagueService.registTopLeagueInfo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71CA62-53F2-4445-BC77-54935CD0A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18545"/>
              </p:ext>
            </p:extLst>
          </p:nvPr>
        </p:nvGraphicFramePr>
        <p:xfrm>
          <a:off x="5021265" y="1847986"/>
          <a:ext cx="4414915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2">
                  <a:extLst>
                    <a:ext uri="{9D8B030D-6E8A-4147-A177-3AD203B41FA5}">
                      <a16:colId xmlns:a16="http://schemas.microsoft.com/office/drawing/2014/main" val="2380966168"/>
                    </a:ext>
                  </a:extLst>
                </a:gridCol>
                <a:gridCol w="3154363">
                  <a:extLst>
                    <a:ext uri="{9D8B030D-6E8A-4147-A177-3AD203B41FA5}">
                      <a16:colId xmlns:a16="http://schemas.microsoft.com/office/drawing/2014/main" val="9392109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registBottomLeagueInfo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Abox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registBottomLeagueInfo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Abox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하위 리그를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leagueService.registBottomLeagueInfo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abox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8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DDF572-F68F-45EE-9884-CC1DCCD087ED}"/>
              </a:ext>
            </a:extLst>
          </p:cNvPr>
          <p:cNvSpPr txBox="1"/>
          <p:nvPr/>
        </p:nvSpPr>
        <p:spPr>
          <a:xfrm>
            <a:off x="284085" y="1310171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상위 하위 리그 메서드</a:t>
            </a:r>
          </a:p>
        </p:txBody>
      </p:sp>
    </p:spTree>
    <p:extLst>
      <p:ext uri="{BB962C8B-B14F-4D97-AF65-F5344CB8AC3E}">
        <p14:creationId xmlns:p14="http://schemas.microsoft.com/office/powerpoint/2010/main" val="429350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3D5A126D-CC6F-4623-8083-FD1C0C43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76058-6FAA-4D30-AEEC-ADE27AFB9A79}"/>
              </a:ext>
            </a:extLst>
          </p:cNvPr>
          <p:cNvSpPr txBox="1"/>
          <p:nvPr/>
        </p:nvSpPr>
        <p:spPr>
          <a:xfrm>
            <a:off x="435002" y="1419732"/>
            <a:ext cx="82118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로컬 환경에서 접속하여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구현 모듈 별 데모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리그 기록 관리 모듈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실제 </a:t>
            </a:r>
            <a:r>
              <a:rPr lang="ko-KR" altLang="en-US" sz="2000" b="1" dirty="0">
                <a:solidFill>
                  <a:srgbClr val="FF0000"/>
                </a:solidFill>
              </a:rPr>
              <a:t>편집한 야구 플레이 영상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회초</a:t>
            </a:r>
            <a:r>
              <a:rPr lang="en-US" altLang="ko-KR" sz="2000" dirty="0"/>
              <a:t>~2</a:t>
            </a:r>
            <a:r>
              <a:rPr lang="ko-KR" altLang="en-US" sz="2000" dirty="0" err="1"/>
              <a:t>회초</a:t>
            </a:r>
            <a:r>
              <a:rPr lang="ko-KR" altLang="en-US" sz="2000" dirty="0"/>
              <a:t> 실행</a:t>
            </a: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 dirty="0"/>
              <a:t>KPU</a:t>
            </a:r>
            <a:r>
              <a:rPr lang="ko-KR" altLang="en-US" sz="2000" dirty="0"/>
              <a:t>리그를 추가 </a:t>
            </a:r>
            <a:r>
              <a:rPr lang="en-US" altLang="ko-KR" sz="2000" dirty="0"/>
              <a:t>+ </a:t>
            </a:r>
            <a:r>
              <a:rPr lang="ko-KR" altLang="en-US" sz="2000" dirty="0"/>
              <a:t>선수 추가</a:t>
            </a: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각 플레이에 따라 기록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IF </a:t>
            </a:r>
            <a:r>
              <a:rPr lang="ko-KR" altLang="en-US" sz="2000" b="1" dirty="0"/>
              <a:t>시간 여유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각 기능 모듈 보여주기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FF0000"/>
                </a:solidFill>
              </a:rPr>
              <a:t>13page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2076</Words>
  <Application>Microsoft Office PowerPoint</Application>
  <PresentationFormat>사용자 지정</PresentationFormat>
  <Paragraphs>667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효재 윤</cp:lastModifiedBy>
  <cp:revision>33</cp:revision>
  <dcterms:created xsi:type="dcterms:W3CDTF">2018-11-28T01:15:25Z</dcterms:created>
  <dcterms:modified xsi:type="dcterms:W3CDTF">2019-04-04T04:11:53Z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https://d.docs.live.net/9e04205c46927c90/문서/3-wv/종합설계/요구사항 분석서/요구사항 분석서/Webengers/resources/졸작설계서.pptx</vt:lpwstr>
  </property>
</Properties>
</file>