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273" r:id="rId11"/>
    <p:sldId id="302" r:id="rId12"/>
    <p:sldId id="305" r:id="rId13"/>
    <p:sldId id="306" r:id="rId14"/>
    <p:sldId id="315" r:id="rId15"/>
    <p:sldId id="307" r:id="rId16"/>
    <p:sldId id="308" r:id="rId17"/>
    <p:sldId id="316" r:id="rId18"/>
    <p:sldId id="309" r:id="rId19"/>
    <p:sldId id="310" r:id="rId20"/>
    <p:sldId id="312" r:id="rId21"/>
    <p:sldId id="317" r:id="rId22"/>
    <p:sldId id="270" r:id="rId23"/>
    <p:sldId id="290" r:id="rId24"/>
    <p:sldId id="303" r:id="rId25"/>
    <p:sldId id="283" r:id="rId26"/>
    <p:sldId id="261" r:id="rId27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33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svg"/><Relationship Id="rId7" Type="http://schemas.openxmlformats.org/officeDocument/2006/relationships/image" Target="../media/image6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BE5E5-D1AC-4505-958C-3F7E891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5868DF-A56D-4C1C-9DC2-420C14F6EFB8}"/>
              </a:ext>
            </a:extLst>
          </p:cNvPr>
          <p:cNvGrpSpPr/>
          <p:nvPr/>
        </p:nvGrpSpPr>
        <p:grpSpPr>
          <a:xfrm>
            <a:off x="603546" y="3627454"/>
            <a:ext cx="6806472" cy="1414044"/>
            <a:chOff x="603546" y="3627454"/>
            <a:chExt cx="6806472" cy="1414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D96AD-B727-4C30-8DB9-BDBC9B4DE818}"/>
                </a:ext>
              </a:extLst>
            </p:cNvPr>
            <p:cNvSpPr txBox="1"/>
            <p:nvPr/>
          </p:nvSpPr>
          <p:spPr>
            <a:xfrm>
              <a:off x="603546" y="4733721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31240CD-C4FB-4C93-A25E-841126A0F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5" y="3797211"/>
              <a:ext cx="801939" cy="80193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9B74A5-B25A-473C-BC14-2C423039B00C}"/>
                </a:ext>
              </a:extLst>
            </p:cNvPr>
            <p:cNvSpPr txBox="1"/>
            <p:nvPr/>
          </p:nvSpPr>
          <p:spPr>
            <a:xfrm>
              <a:off x="3260346" y="4600752"/>
              <a:ext cx="1143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커뮤니티 관리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BEB898-563A-40A6-BB2D-FDF2818C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78" y="3902870"/>
              <a:ext cx="764088" cy="7640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48EFA4-D7CE-49D4-811E-218250BA44FF}"/>
                </a:ext>
              </a:extLst>
            </p:cNvPr>
            <p:cNvSpPr txBox="1"/>
            <p:nvPr/>
          </p:nvSpPr>
          <p:spPr>
            <a:xfrm>
              <a:off x="5232946" y="4602354"/>
              <a:ext cx="12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하이라이트 등록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0164F1A-86AD-4D67-888A-2DC3A89BD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79" y="3902870"/>
              <a:ext cx="677592" cy="67759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456CA-0795-4145-9D84-88565C6632D5}"/>
                </a:ext>
              </a:extLst>
            </p:cNvPr>
            <p:cNvSpPr txBox="1"/>
            <p:nvPr/>
          </p:nvSpPr>
          <p:spPr>
            <a:xfrm>
              <a:off x="6574533" y="459522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광고 등록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A313A00-2035-4D8B-A97F-4F44171DC4BF}"/>
                </a:ext>
              </a:extLst>
            </p:cNvPr>
            <p:cNvGrpSpPr/>
            <p:nvPr/>
          </p:nvGrpSpPr>
          <p:grpSpPr>
            <a:xfrm>
              <a:off x="904310" y="3627454"/>
              <a:ext cx="1306709" cy="1167565"/>
              <a:chOff x="904310" y="3699401"/>
              <a:chExt cx="1306709" cy="1167565"/>
            </a:xfrm>
          </p:grpSpPr>
          <p:pic>
            <p:nvPicPr>
              <p:cNvPr id="59" name="그래픽 58" descr="남자">
                <a:extLst>
                  <a:ext uri="{FF2B5EF4-FFF2-40B4-BE49-F238E27FC236}">
                    <a16:creationId xmlns:a16="http://schemas.microsoft.com/office/drawing/2014/main" id="{1BEEEEFB-0640-4429-BB2C-36A2CB292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310" y="3699401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2" name="그래픽 91" descr="종이">
                <a:extLst>
                  <a:ext uri="{FF2B5EF4-FFF2-40B4-BE49-F238E27FC236}">
                    <a16:creationId xmlns:a16="http://schemas.microsoft.com/office/drawing/2014/main" id="{E685ACF1-26DE-4D1F-A5E2-74682F238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89004" y="4344951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D8CE85B2-A827-41E8-9F95-D56734384EC1}"/>
                </a:ext>
              </a:extLst>
            </p:cNvPr>
            <p:cNvSpPr/>
            <p:nvPr/>
          </p:nvSpPr>
          <p:spPr>
            <a:xfrm>
              <a:off x="2337790" y="40180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43F4C5B4-55FA-46BA-9875-D9DE2EFEE155}"/>
                </a:ext>
              </a:extLst>
            </p:cNvPr>
            <p:cNvSpPr/>
            <p:nvPr/>
          </p:nvSpPr>
          <p:spPr>
            <a:xfrm>
              <a:off x="4493284" y="4018080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06E27D-D91D-4DF3-93CB-5572070A3DA9}"/>
              </a:ext>
            </a:extLst>
          </p:cNvPr>
          <p:cNvGrpSpPr/>
          <p:nvPr/>
        </p:nvGrpSpPr>
        <p:grpSpPr>
          <a:xfrm>
            <a:off x="591319" y="5006308"/>
            <a:ext cx="5820012" cy="1449234"/>
            <a:chOff x="591319" y="5006308"/>
            <a:chExt cx="5820012" cy="144923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FAA287-2DC9-4010-B12F-F2E168EE9FDD}"/>
                </a:ext>
              </a:extLst>
            </p:cNvPr>
            <p:cNvSpPr txBox="1"/>
            <p:nvPr/>
          </p:nvSpPr>
          <p:spPr>
            <a:xfrm>
              <a:off x="591319" y="6147765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시스템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ADF6E7-73B4-4C3C-AD8D-652CCD69A36D}"/>
                </a:ext>
              </a:extLst>
            </p:cNvPr>
            <p:cNvSpPr txBox="1"/>
            <p:nvPr/>
          </p:nvSpPr>
          <p:spPr>
            <a:xfrm>
              <a:off x="2922038" y="5919560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회원권한 및 회원정보 관리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C89F9-AAFF-4B84-8CCB-3FBA5CD30443}"/>
                </a:ext>
              </a:extLst>
            </p:cNvPr>
            <p:cNvSpPr txBox="1"/>
            <p:nvPr/>
          </p:nvSpPr>
          <p:spPr>
            <a:xfrm>
              <a:off x="5351425" y="5925726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 임명</a:t>
              </a:r>
            </a:p>
          </p:txBody>
        </p:sp>
        <p:pic>
          <p:nvPicPr>
            <p:cNvPr id="18" name="그래픽 17" descr="모임">
              <a:extLst>
                <a:ext uri="{FF2B5EF4-FFF2-40B4-BE49-F238E27FC236}">
                  <a16:creationId xmlns:a16="http://schemas.microsoft.com/office/drawing/2014/main" id="{077C37B4-3EA3-4FC7-A936-C9765FE1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4178" y="5041498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단일 톱니바퀴">
              <a:extLst>
                <a:ext uri="{FF2B5EF4-FFF2-40B4-BE49-F238E27FC236}">
                  <a16:creationId xmlns:a16="http://schemas.microsoft.com/office/drawing/2014/main" id="{E91FCF9A-D48B-4912-AF16-C217BEC4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81686" y="5119165"/>
              <a:ext cx="914400" cy="914400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3D4C447-2E5E-4CD4-9FDC-292BED0D37B8}"/>
                </a:ext>
              </a:extLst>
            </p:cNvPr>
            <p:cNvGrpSpPr/>
            <p:nvPr/>
          </p:nvGrpSpPr>
          <p:grpSpPr>
            <a:xfrm>
              <a:off x="900103" y="5006308"/>
              <a:ext cx="1198129" cy="1141457"/>
              <a:chOff x="892083" y="5157006"/>
              <a:chExt cx="1198129" cy="1141457"/>
            </a:xfrm>
          </p:grpSpPr>
          <p:pic>
            <p:nvPicPr>
              <p:cNvPr id="82" name="그래픽 81" descr="남자">
                <a:extLst>
                  <a:ext uri="{FF2B5EF4-FFF2-40B4-BE49-F238E27FC236}">
                    <a16:creationId xmlns:a16="http://schemas.microsoft.com/office/drawing/2014/main" id="{5834B183-2DA5-4EBD-9ACF-3E860E49C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83" y="515700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3" name="그래픽 92" descr="단일 톱니바퀴">
                <a:extLst>
                  <a:ext uri="{FF2B5EF4-FFF2-40B4-BE49-F238E27FC236}">
                    <a16:creationId xmlns:a16="http://schemas.microsoft.com/office/drawing/2014/main" id="{75FCB2F0-BDD2-4B27-BFFA-D6EDD0A5A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52511" y="5851408"/>
                <a:ext cx="437701" cy="437701"/>
              </a:xfrm>
              <a:prstGeom prst="rect">
                <a:avLst/>
              </a:prstGeom>
            </p:spPr>
          </p:pic>
        </p:grp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635537B4-E542-4384-9388-B97BD7B7DB7C}"/>
                </a:ext>
              </a:extLst>
            </p:cNvPr>
            <p:cNvSpPr/>
            <p:nvPr/>
          </p:nvSpPr>
          <p:spPr>
            <a:xfrm>
              <a:off x="2337790" y="5401698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9466C46B-1BF7-4961-8D35-33F58369CC6C}"/>
                </a:ext>
              </a:extLst>
            </p:cNvPr>
            <p:cNvSpPr/>
            <p:nvPr/>
          </p:nvSpPr>
          <p:spPr>
            <a:xfrm>
              <a:off x="4493284" y="5403437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E1FD63-7D2D-45BB-9D3F-8A9E700A0229}"/>
              </a:ext>
            </a:extLst>
          </p:cNvPr>
          <p:cNvGrpSpPr/>
          <p:nvPr/>
        </p:nvGrpSpPr>
        <p:grpSpPr>
          <a:xfrm>
            <a:off x="801080" y="718560"/>
            <a:ext cx="7607858" cy="1494850"/>
            <a:chOff x="801080" y="718560"/>
            <a:chExt cx="7607858" cy="14948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6FE283-62D3-4289-9052-7E39D7242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19" y="1033206"/>
              <a:ext cx="686306" cy="68630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F5537D-0838-4243-92DB-D9D2789E049E}"/>
                </a:ext>
              </a:extLst>
            </p:cNvPr>
            <p:cNvSpPr txBox="1"/>
            <p:nvPr/>
          </p:nvSpPr>
          <p:spPr>
            <a:xfrm>
              <a:off x="3244515" y="1708721"/>
              <a:ext cx="117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</a:t>
              </a:r>
              <a:r>
                <a:rPr lang="ko-KR" altLang="en-US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기록 관리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111546-29D2-4169-8AB4-78B2C1CB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352" y="986694"/>
              <a:ext cx="686307" cy="6863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7B87DDD-5997-42A3-9959-39669F02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18" y="1028898"/>
              <a:ext cx="686307" cy="68630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B9743-1B84-48ED-AD6F-8D5EA7835386}"/>
                </a:ext>
              </a:extLst>
            </p:cNvPr>
            <p:cNvSpPr txBox="1"/>
            <p:nvPr/>
          </p:nvSpPr>
          <p:spPr>
            <a:xfrm>
              <a:off x="5304907" y="1710816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경기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C48FB5-7180-4860-B333-AEEC77635AB2}"/>
                </a:ext>
              </a:extLst>
            </p:cNvPr>
            <p:cNvSpPr txBox="1"/>
            <p:nvPr/>
          </p:nvSpPr>
          <p:spPr>
            <a:xfrm>
              <a:off x="7230410" y="172171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 정보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337790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0315C1-30AC-48A4-937B-5C244FCA7138}"/>
                </a:ext>
              </a:extLst>
            </p:cNvPr>
            <p:cNvSpPr txBox="1"/>
            <p:nvPr/>
          </p:nvSpPr>
          <p:spPr>
            <a:xfrm>
              <a:off x="801080" y="1905633"/>
              <a:ext cx="1344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6902F5-031E-4764-97C4-0B3AC327DA9D}"/>
                </a:ext>
              </a:extLst>
            </p:cNvPr>
            <p:cNvGrpSpPr/>
            <p:nvPr/>
          </p:nvGrpSpPr>
          <p:grpSpPr>
            <a:xfrm>
              <a:off x="904571" y="799366"/>
              <a:ext cx="1192330" cy="1141457"/>
              <a:chOff x="904571" y="799366"/>
              <a:chExt cx="1192330" cy="1141457"/>
            </a:xfrm>
          </p:grpSpPr>
          <p:pic>
            <p:nvPicPr>
              <p:cNvPr id="39" name="그래픽 38" descr="남자">
                <a:extLst>
                  <a:ext uri="{FF2B5EF4-FFF2-40B4-BE49-F238E27FC236}">
                    <a16:creationId xmlns:a16="http://schemas.microsoft.com/office/drawing/2014/main" id="{6BCCE553-9E2B-435A-BECE-B02A98C6B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571" y="79936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6" name="그래픽 5" descr="종이">
                <a:extLst>
                  <a:ext uri="{FF2B5EF4-FFF2-40B4-BE49-F238E27FC236}">
                    <a16:creationId xmlns:a16="http://schemas.microsoft.com/office/drawing/2014/main" id="{F20C03AD-1364-48A7-885A-F4CCAC7F9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74886" y="1417282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C67B9E-8AD2-41BC-B098-D4977813A0AB}"/>
                </a:ext>
              </a:extLst>
            </p:cNvPr>
            <p:cNvSpPr txBox="1"/>
            <p:nvPr/>
          </p:nvSpPr>
          <p:spPr>
            <a:xfrm>
              <a:off x="3525376" y="75163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33372E-BCC9-4E87-97DA-D1DB36673647}"/>
                </a:ext>
              </a:extLst>
            </p:cNvPr>
            <p:cNvSpPr txBox="1"/>
            <p:nvPr/>
          </p:nvSpPr>
          <p:spPr>
            <a:xfrm>
              <a:off x="5462886" y="718560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</a:t>
              </a:r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6A6E7E52-8C09-4F86-8E9A-3B83DF21574C}"/>
                </a:ext>
              </a:extLst>
            </p:cNvPr>
            <p:cNvSpPr/>
            <p:nvPr/>
          </p:nvSpPr>
          <p:spPr>
            <a:xfrm>
              <a:off x="4493284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BED48D47-32AE-4F03-9B8D-0201FA814849}"/>
                </a:ext>
              </a:extLst>
            </p:cNvPr>
            <p:cNvSpPr/>
            <p:nvPr/>
          </p:nvSpPr>
          <p:spPr>
            <a:xfrm>
              <a:off x="6464388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57C919-3DAC-4A3A-AB93-E68B14314D31}"/>
              </a:ext>
            </a:extLst>
          </p:cNvPr>
          <p:cNvGrpSpPr/>
          <p:nvPr/>
        </p:nvGrpSpPr>
        <p:grpSpPr>
          <a:xfrm>
            <a:off x="736599" y="2071502"/>
            <a:ext cx="7687802" cy="1555952"/>
            <a:chOff x="736599" y="2071502"/>
            <a:chExt cx="7687802" cy="15559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DECE33-9B0C-4068-9785-A887C768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2988" y="2432269"/>
              <a:ext cx="731796" cy="7317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0B19F0-CA03-4BDA-A561-EFF3292E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624" y="2384400"/>
              <a:ext cx="731796" cy="73179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1C812-EB8A-48DC-A32A-C39565C5A9E7}"/>
                </a:ext>
              </a:extLst>
            </p:cNvPr>
            <p:cNvSpPr txBox="1"/>
            <p:nvPr/>
          </p:nvSpPr>
          <p:spPr>
            <a:xfrm>
              <a:off x="3525376" y="212636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AF64F5-5299-485B-A50F-1BF72D0E0D23}"/>
                </a:ext>
              </a:extLst>
            </p:cNvPr>
            <p:cNvSpPr txBox="1"/>
            <p:nvPr/>
          </p:nvSpPr>
          <p:spPr>
            <a:xfrm>
              <a:off x="3251076" y="3150762"/>
              <a:ext cx="1178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목록 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B9ED83-F16A-4591-B56B-1F86AB9ABE71}"/>
                </a:ext>
              </a:extLst>
            </p:cNvPr>
            <p:cNvSpPr txBox="1"/>
            <p:nvPr/>
          </p:nvSpPr>
          <p:spPr>
            <a:xfrm>
              <a:off x="5527381" y="2071502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CDA670-ABD9-4A53-AD10-174F2CE13350}"/>
                </a:ext>
              </a:extLst>
            </p:cNvPr>
            <p:cNvSpPr txBox="1"/>
            <p:nvPr/>
          </p:nvSpPr>
          <p:spPr>
            <a:xfrm>
              <a:off x="5365430" y="3145465"/>
              <a:ext cx="1178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구단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소속 선수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22A947-0AC9-4638-81A2-CCA68D3B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606" y="2404576"/>
              <a:ext cx="731797" cy="73179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D0835F-ED8A-4353-84A2-026F245E2FFC}"/>
                </a:ext>
              </a:extLst>
            </p:cNvPr>
            <p:cNvSpPr txBox="1"/>
            <p:nvPr/>
          </p:nvSpPr>
          <p:spPr>
            <a:xfrm>
              <a:off x="7210607" y="3165789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4A2488-0A61-481A-A334-57BC9BD2B2BC}"/>
                </a:ext>
              </a:extLst>
            </p:cNvPr>
            <p:cNvSpPr txBox="1"/>
            <p:nvPr/>
          </p:nvSpPr>
          <p:spPr>
            <a:xfrm>
              <a:off x="736599" y="3319677"/>
              <a:ext cx="1473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949A3-E6F3-439F-9BD0-418F76AEDD9A}"/>
                </a:ext>
              </a:extLst>
            </p:cNvPr>
            <p:cNvGrpSpPr/>
            <p:nvPr/>
          </p:nvGrpSpPr>
          <p:grpSpPr>
            <a:xfrm>
              <a:off x="904045" y="2208071"/>
              <a:ext cx="1274200" cy="1142249"/>
              <a:chOff x="902828" y="2259530"/>
              <a:chExt cx="1274200" cy="1142249"/>
            </a:xfrm>
          </p:grpSpPr>
          <p:pic>
            <p:nvPicPr>
              <p:cNvPr id="37" name="그래픽 36" descr="남자">
                <a:extLst>
                  <a:ext uri="{FF2B5EF4-FFF2-40B4-BE49-F238E27FC236}">
                    <a16:creationId xmlns:a16="http://schemas.microsoft.com/office/drawing/2014/main" id="{05F0A74B-58D0-4161-88E1-B1F9A8CF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828" y="2259530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8" name="그래픽 7" descr="야구 배트 및 공">
                <a:extLst>
                  <a:ext uri="{FF2B5EF4-FFF2-40B4-BE49-F238E27FC236}">
                    <a16:creationId xmlns:a16="http://schemas.microsoft.com/office/drawing/2014/main" id="{3AC0F6B0-E69E-4C0F-BA4E-981B718B3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624875" y="2849626"/>
                <a:ext cx="552153" cy="552153"/>
              </a:xfrm>
              <a:prstGeom prst="rect">
                <a:avLst/>
              </a:prstGeom>
            </p:spPr>
          </p:pic>
        </p:grp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3C71F072-EC65-48CB-AF77-F789EF1B4F28}"/>
                </a:ext>
              </a:extLst>
            </p:cNvPr>
            <p:cNvSpPr/>
            <p:nvPr/>
          </p:nvSpPr>
          <p:spPr>
            <a:xfrm>
              <a:off x="2337790" y="259869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6F4A721-43FD-4D1B-8CA1-A7A8D557609F}"/>
                </a:ext>
              </a:extLst>
            </p:cNvPr>
            <p:cNvSpPr/>
            <p:nvPr/>
          </p:nvSpPr>
          <p:spPr>
            <a:xfrm>
              <a:off x="4493284" y="2592753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BBCD7F2B-C1AA-482A-B31C-A6D9A8B0F40F}"/>
                </a:ext>
              </a:extLst>
            </p:cNvPr>
            <p:cNvSpPr/>
            <p:nvPr/>
          </p:nvSpPr>
          <p:spPr>
            <a:xfrm>
              <a:off x="6464388" y="259275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A78DDC-7253-49BE-994F-0CF69ACB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8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1019</Words>
  <Application>Microsoft Office PowerPoint</Application>
  <PresentationFormat>사용자 지정</PresentationFormat>
  <Paragraphs>324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정찬 이</cp:lastModifiedBy>
  <cp:revision>20</cp:revision>
  <dcterms:created xsi:type="dcterms:W3CDTF">2018-11-28T01:15:25Z</dcterms:created>
  <dcterms:modified xsi:type="dcterms:W3CDTF">2019-02-06T09:56:55Z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