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31" r:id="rId22"/>
    <p:sldId id="334" r:id="rId23"/>
    <p:sldId id="336" r:id="rId24"/>
    <p:sldId id="335" r:id="rId25"/>
    <p:sldId id="338" r:id="rId26"/>
    <p:sldId id="337" r:id="rId27"/>
    <p:sldId id="333" r:id="rId28"/>
    <p:sldId id="340" r:id="rId29"/>
    <p:sldId id="309" r:id="rId30"/>
    <p:sldId id="310" r:id="rId31"/>
    <p:sldId id="312" r:id="rId32"/>
    <p:sldId id="317" r:id="rId33"/>
    <p:sldId id="270" r:id="rId34"/>
    <p:sldId id="290" r:id="rId35"/>
    <p:sldId id="303" r:id="rId36"/>
    <p:sldId id="283" r:id="rId37"/>
    <p:sldId id="261" r:id="rId38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F3C96-178B-4F50-86E3-2F346294400E}" v="150" dt="2019-02-21T07:22:3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1853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delSp modSp del">
        <pc:chgData name="효재 윤" userId="9e04205c46927c90" providerId="LiveId" clId="{70BF3C96-178B-4F50-86E3-2F346294400E}" dt="2019-02-21T07:06:29.967" v="943" actId="2696"/>
        <pc:sldMkLst>
          <pc:docMk/>
          <pc:sldMk cId="1953474453" sldId="330"/>
        </pc:sldMkLst>
        <pc:spChg chg="mod">
          <ac:chgData name="효재 윤" userId="9e04205c46927c90" providerId="LiveId" clId="{70BF3C96-178B-4F50-86E3-2F346294400E}" dt="2019-02-21T06:52:41.738" v="743" actId="20577"/>
          <ac:spMkLst>
            <pc:docMk/>
            <pc:sldMk cId="1953474453" sldId="33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6:16.274" v="471" actId="478"/>
          <ac:spMkLst>
            <pc:docMk/>
            <pc:sldMk cId="1953474453" sldId="330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6:42.964" v="479" actId="1076"/>
          <ac:picMkLst>
            <pc:docMk/>
            <pc:sldMk cId="1953474453" sldId="330"/>
            <ac:picMk id="16" creationId="{3980FAA0-4A6E-4C2A-B2E0-4D1C2F3875BD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delSp modSp add del">
        <pc:chgData name="효재 윤" userId="9e04205c46927c90" providerId="LiveId" clId="{70BF3C96-178B-4F50-86E3-2F346294400E}" dt="2019-02-21T07:09:00.360" v="978" actId="2696"/>
        <pc:sldMkLst>
          <pc:docMk/>
          <pc:sldMk cId="2425566757" sldId="332"/>
        </pc:sldMkLst>
        <pc:spChg chg="del">
          <ac:chgData name="효재 윤" userId="9e04205c46927c90" providerId="LiveId" clId="{70BF3C96-178B-4F50-86E3-2F346294400E}" dt="2019-02-21T06:35:40.749" v="403" actId="478"/>
          <ac:spMkLst>
            <pc:docMk/>
            <pc:sldMk cId="2425566757" sldId="332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7:35.848" v="487" actId="1076"/>
          <ac:picMkLst>
            <pc:docMk/>
            <pc:sldMk cId="2425566757" sldId="332"/>
            <ac:picMk id="12" creationId="{8128BCDD-8B57-479E-8871-AD766A1F4334}"/>
          </ac:picMkLst>
        </pc:picChg>
        <pc:picChg chg="mod">
          <ac:chgData name="효재 윤" userId="9e04205c46927c90" providerId="LiveId" clId="{70BF3C96-178B-4F50-86E3-2F346294400E}" dt="2019-02-21T06:37:35.205" v="486" actId="1076"/>
          <ac:picMkLst>
            <pc:docMk/>
            <pc:sldMk cId="2425566757" sldId="332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38:30.915" v="490" actId="1076"/>
          <ac:picMkLst>
            <pc:docMk/>
            <pc:sldMk cId="2425566757" sldId="332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38:31.768" v="491" actId="1076"/>
          <ac:picMkLst>
            <pc:docMk/>
            <pc:sldMk cId="2425566757" sldId="332"/>
            <ac:picMk id="24" creationId="{2BBD1FB3-B883-4FA2-8D10-BE1B95AD9652}"/>
          </ac:picMkLst>
        </pc:pic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 del">
        <pc:chgData name="효재 윤" userId="9e04205c46927c90" providerId="LiveId" clId="{70BF3C96-178B-4F50-86E3-2F346294400E}" dt="2019-02-21T06:30:32.645" v="396" actId="2696"/>
        <pc:sldMkLst>
          <pc:docMk/>
          <pc:sldMk cId="1435320339" sldId="334"/>
        </pc:sldMkLst>
      </pc:sldChg>
      <pc:sldChg chg="add del">
        <pc:chgData name="효재 윤" userId="9e04205c46927c90" providerId="LiveId" clId="{70BF3C96-178B-4F50-86E3-2F346294400E}" dt="2019-02-21T04:39:00.538" v="78" actId="2696"/>
        <pc:sldMkLst>
          <pc:docMk/>
          <pc:sldMk cId="3554066875" sldId="334"/>
        </pc:sldMkLst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 del">
        <pc:chgData name="효재 윤" userId="9e04205c46927c90" providerId="LiveId" clId="{70BF3C96-178B-4F50-86E3-2F346294400E}" dt="2019-02-21T06:30:35.217" v="397" actId="2696"/>
        <pc:sldMkLst>
          <pc:docMk/>
          <pc:sldMk cId="212561980" sldId="335"/>
        </pc:sldMkLst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 del">
        <pc:chgData name="효재 윤" userId="9e04205c46927c90" providerId="LiveId" clId="{70BF3C96-178B-4F50-86E3-2F346294400E}" dt="2019-02-21T06:30:27.227" v="394"/>
        <pc:sldMkLst>
          <pc:docMk/>
          <pc:sldMk cId="2920385554" sldId="336"/>
        </pc:sldMkLst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add del">
        <pc:chgData name="효재 윤" userId="9e04205c46927c90" providerId="LiveId" clId="{70BF3C96-178B-4F50-86E3-2F346294400E}" dt="2019-02-21T07:09:46.956" v="1000" actId="2696"/>
        <pc:sldMkLst>
          <pc:docMk/>
          <pc:sldMk cId="3935903503" sldId="339"/>
        </pc:sldMkLst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svg"/><Relationship Id="rId21" Type="http://schemas.openxmlformats.org/officeDocument/2006/relationships/image" Target="../media/image39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jpe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jpeg"/><Relationship Id="rId5" Type="http://schemas.openxmlformats.org/officeDocument/2006/relationships/image" Target="../media/image75.jpeg"/><Relationship Id="rId10" Type="http://schemas.openxmlformats.org/officeDocument/2006/relationships/image" Target="../media/image80.jpeg"/><Relationship Id="rId4" Type="http://schemas.openxmlformats.org/officeDocument/2006/relationships/image" Target="../media/image74.jpeg"/><Relationship Id="rId9" Type="http://schemas.openxmlformats.org/officeDocument/2006/relationships/image" Target="../media/image79.jpeg"/><Relationship Id="rId14" Type="http://schemas.openxmlformats.org/officeDocument/2006/relationships/image" Target="../media/image8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5.svg"/><Relationship Id="rId7" Type="http://schemas.openxmlformats.org/officeDocument/2006/relationships/image" Target="../media/image9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76058-6FAA-4D30-AEEC-ADE27AFB9A79}"/>
              </a:ext>
            </a:extLst>
          </p:cNvPr>
          <p:cNvSpPr txBox="1"/>
          <p:nvPr/>
        </p:nvSpPr>
        <p:spPr>
          <a:xfrm>
            <a:off x="426125" y="975848"/>
            <a:ext cx="821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실제 운영되는 서비스를 기능별로 하나씩 테스트하면서 시연할 계획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51C4-B5E7-4D8B-B890-D77F18D24630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AFE75-F968-4CB3-B73F-8D4D004BAC0B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CBEE1-4A9C-47B0-9CE3-37BF7D6A6057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1290</Words>
  <Application>Microsoft Office PowerPoint</Application>
  <PresentationFormat>사용자 지정</PresentationFormat>
  <Paragraphs>438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효재 윤</cp:lastModifiedBy>
  <cp:revision>29</cp:revision>
  <dcterms:created xsi:type="dcterms:W3CDTF">2018-11-28T01:15:25Z</dcterms:created>
  <dcterms:modified xsi:type="dcterms:W3CDTF">2019-02-21T07:22:51Z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https://d.docs.live.net/9e04205c46927c90/문서/3-wv/종합설계/요구사항 분석서/요구사항 분석서/Webengers/resources/졸작설계서.pptx</vt:lpwstr>
  </property>
</Properties>
</file>