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32"/>
  </p:notesMasterIdLst>
  <p:handoutMasterIdLst>
    <p:handoutMasterId r:id="rId33"/>
  </p:handoutMasterIdLst>
  <p:sldIdLst>
    <p:sldId id="256" r:id="rId4"/>
    <p:sldId id="263" r:id="rId5"/>
    <p:sldId id="314" r:id="rId6"/>
    <p:sldId id="318" r:id="rId7"/>
    <p:sldId id="319" r:id="rId8"/>
    <p:sldId id="320" r:id="rId9"/>
    <p:sldId id="321" r:id="rId10"/>
    <p:sldId id="322" r:id="rId11"/>
    <p:sldId id="273" r:id="rId12"/>
    <p:sldId id="302" r:id="rId13"/>
    <p:sldId id="305" r:id="rId14"/>
    <p:sldId id="306" r:id="rId15"/>
    <p:sldId id="315" r:id="rId16"/>
    <p:sldId id="329" r:id="rId17"/>
    <p:sldId id="328" r:id="rId18"/>
    <p:sldId id="308" r:id="rId19"/>
    <p:sldId id="316" r:id="rId20"/>
    <p:sldId id="323" r:id="rId21"/>
    <p:sldId id="324" r:id="rId22"/>
    <p:sldId id="309" r:id="rId23"/>
    <p:sldId id="310" r:id="rId24"/>
    <p:sldId id="312" r:id="rId25"/>
    <p:sldId id="317" r:id="rId26"/>
    <p:sldId id="270" r:id="rId27"/>
    <p:sldId id="290" r:id="rId28"/>
    <p:sldId id="303" r:id="rId29"/>
    <p:sldId id="283" r:id="rId30"/>
    <p:sldId id="261" r:id="rId31"/>
  </p:sldIdLst>
  <p:sldSz cx="972026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6761"/>
    <a:srgbClr val="057B97"/>
    <a:srgbClr val="5F4830"/>
    <a:srgbClr val="817871"/>
    <a:srgbClr val="CC9900"/>
    <a:srgbClr val="629038"/>
    <a:srgbClr val="928982"/>
    <a:srgbClr val="D2D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500A93-AC80-4AB4-8834-AB054EDD1A1E}" v="3" dt="2019-02-10T14:17:55.0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>
        <p:scale>
          <a:sx n="100" d="100"/>
          <a:sy n="100" d="100"/>
        </p:scale>
        <p:origin x="14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microsoft.com/office/2015/10/relationships/revisionInfo" Target="revisionInfo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효재 윤" userId="9e04205c46927c90" providerId="LiveId" clId="{89500A93-AC80-4AB4-8834-AB054EDD1A1E}"/>
    <pc:docChg chg="undo custSel addSld delSld modSld">
      <pc:chgData name="효재 윤" userId="9e04205c46927c90" providerId="LiveId" clId="{89500A93-AC80-4AB4-8834-AB054EDD1A1E}" dt="2019-02-10T15:05:57.759" v="441" actId="20577"/>
      <pc:docMkLst>
        <pc:docMk/>
      </pc:docMkLst>
      <pc:sldChg chg="addSp delSp modSp del">
        <pc:chgData name="효재 윤" userId="9e04205c46927c90" providerId="LiveId" clId="{89500A93-AC80-4AB4-8834-AB054EDD1A1E}" dt="2019-02-10T15:05:09.473" v="434" actId="2696"/>
        <pc:sldMkLst>
          <pc:docMk/>
          <pc:sldMk cId="1976683862" sldId="307"/>
        </pc:sldMkLst>
        <pc:spChg chg="del mod">
          <ac:chgData name="효재 윤" userId="9e04205c46927c90" providerId="LiveId" clId="{89500A93-AC80-4AB4-8834-AB054EDD1A1E}" dt="2019-02-10T15:05:00.315" v="431"/>
          <ac:spMkLst>
            <pc:docMk/>
            <pc:sldMk cId="1976683862" sldId="307"/>
            <ac:spMk id="3" creationId="{8FA78DDC-7253-49BE-994F-0CF69ACBD86C}"/>
          </ac:spMkLst>
        </pc:spChg>
        <pc:spChg chg="del">
          <ac:chgData name="효재 윤" userId="9e04205c46927c90" providerId="LiveId" clId="{89500A93-AC80-4AB4-8834-AB054EDD1A1E}" dt="2019-02-10T15:05:00.315" v="431"/>
          <ac:spMkLst>
            <pc:docMk/>
            <pc:sldMk cId="1976683862" sldId="307"/>
            <ac:spMk id="52" creationId="{00000000-0000-0000-0000-000000000000}"/>
          </ac:spMkLst>
        </pc:spChg>
        <pc:spChg chg="add del mod">
          <ac:chgData name="효재 윤" userId="9e04205c46927c90" providerId="LiveId" clId="{89500A93-AC80-4AB4-8834-AB054EDD1A1E}" dt="2019-02-10T15:05:00.315" v="431"/>
          <ac:spMkLst>
            <pc:docMk/>
            <pc:sldMk cId="1976683862" sldId="307"/>
            <ac:spMk id="64" creationId="{819E212D-6C0F-4CA9-B548-9B5546EE537D}"/>
          </ac:spMkLst>
        </pc:spChg>
        <pc:spChg chg="add del mod">
          <ac:chgData name="효재 윤" userId="9e04205c46927c90" providerId="LiveId" clId="{89500A93-AC80-4AB4-8834-AB054EDD1A1E}" dt="2019-02-10T15:05:00.315" v="431"/>
          <ac:spMkLst>
            <pc:docMk/>
            <pc:sldMk cId="1976683862" sldId="307"/>
            <ac:spMk id="65" creationId="{85980069-539C-4A32-9A42-6BC2A5E8009B}"/>
          </ac:spMkLst>
        </pc:spChg>
        <pc:spChg chg="add del mod">
          <ac:chgData name="효재 윤" userId="9e04205c46927c90" providerId="LiveId" clId="{89500A93-AC80-4AB4-8834-AB054EDD1A1E}" dt="2019-02-10T15:05:00.315" v="431"/>
          <ac:spMkLst>
            <pc:docMk/>
            <pc:sldMk cId="1976683862" sldId="307"/>
            <ac:spMk id="68" creationId="{5311F47A-8DB5-4834-A655-33335DED5DAD}"/>
          </ac:spMkLst>
        </pc:spChg>
        <pc:spChg chg="add del mod">
          <ac:chgData name="효재 윤" userId="9e04205c46927c90" providerId="LiveId" clId="{89500A93-AC80-4AB4-8834-AB054EDD1A1E}" dt="2019-02-10T15:05:00.315" v="431"/>
          <ac:spMkLst>
            <pc:docMk/>
            <pc:sldMk cId="1976683862" sldId="307"/>
            <ac:spMk id="72" creationId="{F87CA90B-305C-48DA-90F1-34FA9A02DDCC}"/>
          </ac:spMkLst>
        </pc:spChg>
        <pc:spChg chg="add del mod">
          <ac:chgData name="효재 윤" userId="9e04205c46927c90" providerId="LiveId" clId="{89500A93-AC80-4AB4-8834-AB054EDD1A1E}" dt="2019-02-10T15:05:00.315" v="431"/>
          <ac:spMkLst>
            <pc:docMk/>
            <pc:sldMk cId="1976683862" sldId="307"/>
            <ac:spMk id="74" creationId="{4BA9F965-00FF-41C9-8387-6E4F91B76425}"/>
          </ac:spMkLst>
        </pc:spChg>
        <pc:spChg chg="add del mod">
          <ac:chgData name="효재 윤" userId="9e04205c46927c90" providerId="LiveId" clId="{89500A93-AC80-4AB4-8834-AB054EDD1A1E}" dt="2019-02-10T15:05:00.315" v="431"/>
          <ac:spMkLst>
            <pc:docMk/>
            <pc:sldMk cId="1976683862" sldId="307"/>
            <ac:spMk id="77" creationId="{C4EE9C28-217C-4411-B8AA-22AD507D7F04}"/>
          </ac:spMkLst>
        </pc:spChg>
        <pc:spChg chg="add del mod">
          <ac:chgData name="효재 윤" userId="9e04205c46927c90" providerId="LiveId" clId="{89500A93-AC80-4AB4-8834-AB054EDD1A1E}" dt="2019-02-10T15:05:00.315" v="431"/>
          <ac:spMkLst>
            <pc:docMk/>
            <pc:sldMk cId="1976683862" sldId="307"/>
            <ac:spMk id="78" creationId="{EF0E6EBE-40C1-4696-A28E-79EA15B3078C}"/>
          </ac:spMkLst>
        </pc:spChg>
        <pc:spChg chg="add del mod">
          <ac:chgData name="효재 윤" userId="9e04205c46927c90" providerId="LiveId" clId="{89500A93-AC80-4AB4-8834-AB054EDD1A1E}" dt="2019-02-10T15:05:00.315" v="431"/>
          <ac:spMkLst>
            <pc:docMk/>
            <pc:sldMk cId="1976683862" sldId="307"/>
            <ac:spMk id="79" creationId="{7D49E5F8-FF52-40A4-9485-E67E0DEF6CDD}"/>
          </ac:spMkLst>
        </pc:spChg>
        <pc:spChg chg="add del mod">
          <ac:chgData name="효재 윤" userId="9e04205c46927c90" providerId="LiveId" clId="{89500A93-AC80-4AB4-8834-AB054EDD1A1E}" dt="2019-02-10T15:05:00.315" v="431"/>
          <ac:spMkLst>
            <pc:docMk/>
            <pc:sldMk cId="1976683862" sldId="307"/>
            <ac:spMk id="80" creationId="{8E2898F6-8B69-4F45-9BBA-C6A3BB75B0DF}"/>
          </ac:spMkLst>
        </pc:spChg>
        <pc:spChg chg="del mod topLvl">
          <ac:chgData name="효재 윤" userId="9e04205c46927c90" providerId="LiveId" clId="{89500A93-AC80-4AB4-8834-AB054EDD1A1E}" dt="2019-02-10T15:05:00.315" v="431"/>
          <ac:spMkLst>
            <pc:docMk/>
            <pc:sldMk cId="1976683862" sldId="307"/>
            <ac:spMk id="83" creationId="{20FAA287-2DC9-4010-B12F-F2E168EE9FDD}"/>
          </ac:spMkLst>
        </pc:spChg>
        <pc:spChg chg="add del mod">
          <ac:chgData name="효재 윤" userId="9e04205c46927c90" providerId="LiveId" clId="{89500A93-AC80-4AB4-8834-AB054EDD1A1E}" dt="2019-02-10T15:05:00.315" v="431"/>
          <ac:spMkLst>
            <pc:docMk/>
            <pc:sldMk cId="1976683862" sldId="307"/>
            <ac:spMk id="84" creationId="{099DEA80-6DE2-4AEF-BFD9-15875B404793}"/>
          </ac:spMkLst>
        </pc:spChg>
        <pc:spChg chg="del mod topLvl">
          <ac:chgData name="효재 윤" userId="9e04205c46927c90" providerId="LiveId" clId="{89500A93-AC80-4AB4-8834-AB054EDD1A1E}" dt="2019-02-10T14:28:27.637" v="183" actId="478"/>
          <ac:spMkLst>
            <pc:docMk/>
            <pc:sldMk cId="1976683862" sldId="307"/>
            <ac:spMk id="85" creationId="{F9ADF6E7-73B4-4C3C-AD8D-652CCD69A36D}"/>
          </ac:spMkLst>
        </pc:spChg>
        <pc:spChg chg="del mod topLvl">
          <ac:chgData name="효재 윤" userId="9e04205c46927c90" providerId="LiveId" clId="{89500A93-AC80-4AB4-8834-AB054EDD1A1E}" dt="2019-02-10T15:05:00.315" v="431"/>
          <ac:spMkLst>
            <pc:docMk/>
            <pc:sldMk cId="1976683862" sldId="307"/>
            <ac:spMk id="87" creationId="{7F6C89F9-AAFF-4B84-8CCB-3FBA5CD30443}"/>
          </ac:spMkLst>
        </pc:spChg>
        <pc:spChg chg="add mod">
          <ac:chgData name="효재 윤" userId="9e04205c46927c90" providerId="LiveId" clId="{89500A93-AC80-4AB4-8834-AB054EDD1A1E}" dt="2019-02-10T14:38:04.479" v="256" actId="571"/>
          <ac:spMkLst>
            <pc:docMk/>
            <pc:sldMk cId="1976683862" sldId="307"/>
            <ac:spMk id="88" creationId="{D753C281-76C9-46FE-A994-DE64E6FDED78}"/>
          </ac:spMkLst>
        </pc:spChg>
        <pc:spChg chg="add mod">
          <ac:chgData name="효재 윤" userId="9e04205c46927c90" providerId="LiveId" clId="{89500A93-AC80-4AB4-8834-AB054EDD1A1E}" dt="2019-02-10T14:38:04.479" v="256" actId="571"/>
          <ac:spMkLst>
            <pc:docMk/>
            <pc:sldMk cId="1976683862" sldId="307"/>
            <ac:spMk id="90" creationId="{4319CC47-1A80-4235-ABA8-CCB1224FA8CA}"/>
          </ac:spMkLst>
        </pc:spChg>
        <pc:spChg chg="del mod topLvl">
          <ac:chgData name="효재 윤" userId="9e04205c46927c90" providerId="LiveId" clId="{89500A93-AC80-4AB4-8834-AB054EDD1A1E}" dt="2019-02-10T14:28:27.637" v="183" actId="478"/>
          <ac:spMkLst>
            <pc:docMk/>
            <pc:sldMk cId="1976683862" sldId="307"/>
            <ac:spMk id="96" creationId="{635537B4-E542-4384-9388-B97BD7B7DB7C}"/>
          </ac:spMkLst>
        </pc:spChg>
        <pc:spChg chg="del mod topLvl">
          <ac:chgData name="효재 윤" userId="9e04205c46927c90" providerId="LiveId" clId="{89500A93-AC80-4AB4-8834-AB054EDD1A1E}" dt="2019-02-10T15:05:00.315" v="431"/>
          <ac:spMkLst>
            <pc:docMk/>
            <pc:sldMk cId="1976683862" sldId="307"/>
            <ac:spMk id="102" creationId="{9466C46B-1BF7-4961-8D35-33F58369CC6C}"/>
          </ac:spMkLst>
        </pc:spChg>
        <pc:spChg chg="add mod">
          <ac:chgData name="효재 윤" userId="9e04205c46927c90" providerId="LiveId" clId="{89500A93-AC80-4AB4-8834-AB054EDD1A1E}" dt="2019-02-10T14:38:04.479" v="256" actId="571"/>
          <ac:spMkLst>
            <pc:docMk/>
            <pc:sldMk cId="1976683862" sldId="307"/>
            <ac:spMk id="105" creationId="{A333A226-EC27-4196-9AA3-6FE978CC15F1}"/>
          </ac:spMkLst>
        </pc:spChg>
        <pc:spChg chg="add mod">
          <ac:chgData name="효재 윤" userId="9e04205c46927c90" providerId="LiveId" clId="{89500A93-AC80-4AB4-8834-AB054EDD1A1E}" dt="2019-02-10T14:38:04.479" v="256" actId="571"/>
          <ac:spMkLst>
            <pc:docMk/>
            <pc:sldMk cId="1976683862" sldId="307"/>
            <ac:spMk id="107" creationId="{8AD8A6F8-D540-4A0B-A600-218293BD8A16}"/>
          </ac:spMkLst>
        </pc:spChg>
        <pc:spChg chg="add del mod">
          <ac:chgData name="효재 윤" userId="9e04205c46927c90" providerId="LiveId" clId="{89500A93-AC80-4AB4-8834-AB054EDD1A1E}" dt="2019-02-10T15:05:00.315" v="431"/>
          <ac:spMkLst>
            <pc:docMk/>
            <pc:sldMk cId="1976683862" sldId="307"/>
            <ac:spMk id="108" creationId="{AB293A52-9BC1-463D-955A-651192CCA75C}"/>
          </ac:spMkLst>
        </pc:spChg>
        <pc:grpChg chg="del mod topLvl">
          <ac:chgData name="효재 윤" userId="9e04205c46927c90" providerId="LiveId" clId="{89500A93-AC80-4AB4-8834-AB054EDD1A1E}" dt="2019-02-10T15:05:00.315" v="431"/>
          <ac:grpSpMkLst>
            <pc:docMk/>
            <pc:sldMk cId="1976683862" sldId="307"/>
            <ac:grpSpMk id="33" creationId="{03D4C447-2E5E-4CD4-9FDC-292BED0D37B8}"/>
          </ac:grpSpMkLst>
        </pc:grpChg>
        <pc:grpChg chg="del mod">
          <ac:chgData name="효재 윤" userId="9e04205c46927c90" providerId="LiveId" clId="{89500A93-AC80-4AB4-8834-AB054EDD1A1E}" dt="2019-02-10T14:17:45.324" v="3" actId="478"/>
          <ac:grpSpMkLst>
            <pc:docMk/>
            <pc:sldMk cId="1976683862" sldId="307"/>
            <ac:grpSpMk id="34" creationId="{13E1FD63-7D2D-45BB-9D3F-8A9E700A0229}"/>
          </ac:grpSpMkLst>
        </pc:grpChg>
        <pc:grpChg chg="del mod">
          <ac:chgData name="효재 윤" userId="9e04205c46927c90" providerId="LiveId" clId="{89500A93-AC80-4AB4-8834-AB054EDD1A1E}" dt="2019-02-10T14:17:45.324" v="3" actId="478"/>
          <ac:grpSpMkLst>
            <pc:docMk/>
            <pc:sldMk cId="1976683862" sldId="307"/>
            <ac:grpSpMk id="35" creationId="{1257C919-3DAC-4A3A-AB93-E68B14314D31}"/>
          </ac:grpSpMkLst>
        </pc:grpChg>
        <pc:grpChg chg="del mod">
          <ac:chgData name="효재 윤" userId="9e04205c46927c90" providerId="LiveId" clId="{89500A93-AC80-4AB4-8834-AB054EDD1A1E}" dt="2019-02-10T14:17:45.324" v="3" actId="478"/>
          <ac:grpSpMkLst>
            <pc:docMk/>
            <pc:sldMk cId="1976683862" sldId="307"/>
            <ac:grpSpMk id="42" creationId="{395868DF-A56D-4C1C-9DC2-420C14F6EFB8}"/>
          </ac:grpSpMkLst>
        </pc:grpChg>
        <pc:grpChg chg="del mod">
          <ac:chgData name="효재 윤" userId="9e04205c46927c90" providerId="LiveId" clId="{89500A93-AC80-4AB4-8834-AB054EDD1A1E}" dt="2019-02-10T14:17:55.068" v="5" actId="165"/>
          <ac:grpSpMkLst>
            <pc:docMk/>
            <pc:sldMk cId="1976683862" sldId="307"/>
            <ac:grpSpMk id="43" creationId="{4A06E27D-D91D-4DF3-93CB-5572070A3DA9}"/>
          </ac:grpSpMkLst>
        </pc:grpChg>
        <pc:picChg chg="add del mod">
          <ac:chgData name="효재 윤" userId="9e04205c46927c90" providerId="LiveId" clId="{89500A93-AC80-4AB4-8834-AB054EDD1A1E}" dt="2019-02-10T15:05:00.315" v="431"/>
          <ac:picMkLst>
            <pc:docMk/>
            <pc:sldMk cId="1976683862" sldId="307"/>
            <ac:picMk id="10" creationId="{C6BC2777-FB99-4393-A842-75599F342968}"/>
          </ac:picMkLst>
        </pc:picChg>
        <pc:picChg chg="add del mod">
          <ac:chgData name="효재 윤" userId="9e04205c46927c90" providerId="LiveId" clId="{89500A93-AC80-4AB4-8834-AB054EDD1A1E}" dt="2019-02-10T15:05:00.315" v="431"/>
          <ac:picMkLst>
            <pc:docMk/>
            <pc:sldMk cId="1976683862" sldId="307"/>
            <ac:picMk id="12" creationId="{B1014320-88D6-4502-91B2-BB52ABD58FE6}"/>
          </ac:picMkLst>
        </pc:picChg>
        <pc:picChg chg="add del mod">
          <ac:chgData name="효재 윤" userId="9e04205c46927c90" providerId="LiveId" clId="{89500A93-AC80-4AB4-8834-AB054EDD1A1E}" dt="2019-02-10T15:05:00.315" v="431"/>
          <ac:picMkLst>
            <pc:docMk/>
            <pc:sldMk cId="1976683862" sldId="307"/>
            <ac:picMk id="15" creationId="{581C2003-75E2-408F-8165-170E78872F1B}"/>
          </ac:picMkLst>
        </pc:picChg>
        <pc:picChg chg="del mod topLvl">
          <ac:chgData name="효재 윤" userId="9e04205c46927c90" providerId="LiveId" clId="{89500A93-AC80-4AB4-8834-AB054EDD1A1E}" dt="2019-02-10T15:05:00.315" v="431"/>
          <ac:picMkLst>
            <pc:docMk/>
            <pc:sldMk cId="1976683862" sldId="307"/>
            <ac:picMk id="18" creationId="{077C37B4-3EA3-4FC7-A936-C9765FE1EA35}"/>
          </ac:picMkLst>
        </pc:picChg>
        <pc:picChg chg="add del mod">
          <ac:chgData name="효재 윤" userId="9e04205c46927c90" providerId="LiveId" clId="{89500A93-AC80-4AB4-8834-AB054EDD1A1E}" dt="2019-02-10T15:05:00.315" v="431"/>
          <ac:picMkLst>
            <pc:docMk/>
            <pc:sldMk cId="1976683862" sldId="307"/>
            <ac:picMk id="20" creationId="{3800A481-2A78-4025-8C9B-FAB404B5CEB0}"/>
          </ac:picMkLst>
        </pc:picChg>
        <pc:picChg chg="del mod topLvl">
          <ac:chgData name="효재 윤" userId="9e04205c46927c90" providerId="LiveId" clId="{89500A93-AC80-4AB4-8834-AB054EDD1A1E}" dt="2019-02-10T14:28:27.637" v="183" actId="478"/>
          <ac:picMkLst>
            <pc:docMk/>
            <pc:sldMk cId="1976683862" sldId="307"/>
            <ac:picMk id="22" creationId="{E91FCF9A-D48B-4912-AF16-C217BEC4A9DA}"/>
          </ac:picMkLst>
        </pc:picChg>
        <pc:picChg chg="add del mod">
          <ac:chgData name="효재 윤" userId="9e04205c46927c90" providerId="LiveId" clId="{89500A93-AC80-4AB4-8834-AB054EDD1A1E}" dt="2019-02-10T15:05:00.315" v="431"/>
          <ac:picMkLst>
            <pc:docMk/>
            <pc:sldMk cId="1976683862" sldId="307"/>
            <ac:picMk id="25" creationId="{2D7CF05F-87D3-4B5F-9B5E-1ED3BAF2419F}"/>
          </ac:picMkLst>
        </pc:picChg>
        <pc:picChg chg="add del mod">
          <ac:chgData name="효재 윤" userId="9e04205c46927c90" providerId="LiveId" clId="{89500A93-AC80-4AB4-8834-AB054EDD1A1E}" dt="2019-02-10T15:05:00.315" v="431"/>
          <ac:picMkLst>
            <pc:docMk/>
            <pc:sldMk cId="1976683862" sldId="307"/>
            <ac:picMk id="27" creationId="{DB9B6BE5-5460-49EA-8E0C-6D3ED5AD4B66}"/>
          </ac:picMkLst>
        </pc:picChg>
        <pc:picChg chg="add del mod">
          <ac:chgData name="효재 윤" userId="9e04205c46927c90" providerId="LiveId" clId="{89500A93-AC80-4AB4-8834-AB054EDD1A1E}" dt="2019-02-10T15:05:00.315" v="431"/>
          <ac:picMkLst>
            <pc:docMk/>
            <pc:sldMk cId="1976683862" sldId="307"/>
            <ac:picMk id="36" creationId="{E0DFF3D4-4844-4E22-984E-8DCC324E676A}"/>
          </ac:picMkLst>
        </pc:picChg>
        <pc:picChg chg="add del mod">
          <ac:chgData name="효재 윤" userId="9e04205c46927c90" providerId="LiveId" clId="{89500A93-AC80-4AB4-8834-AB054EDD1A1E}" dt="2019-02-10T15:05:00.315" v="431"/>
          <ac:picMkLst>
            <pc:docMk/>
            <pc:sldMk cId="1976683862" sldId="307"/>
            <ac:picMk id="81" creationId="{5F8CAFDE-9C20-42B6-8E65-F87968454AB2}"/>
          </ac:picMkLst>
        </pc:picChg>
        <pc:picChg chg="add mod">
          <ac:chgData name="효재 윤" userId="9e04205c46927c90" providerId="LiveId" clId="{89500A93-AC80-4AB4-8834-AB054EDD1A1E}" dt="2019-02-10T14:38:04.479" v="256" actId="571"/>
          <ac:picMkLst>
            <pc:docMk/>
            <pc:sldMk cId="1976683862" sldId="307"/>
            <ac:picMk id="86" creationId="{0A502080-7503-45A1-97C1-21F2C6D3E18F}"/>
          </ac:picMkLst>
        </pc:picChg>
        <pc:picChg chg="add mod">
          <ac:chgData name="효재 윤" userId="9e04205c46927c90" providerId="LiveId" clId="{89500A93-AC80-4AB4-8834-AB054EDD1A1E}" dt="2019-02-10T14:38:04.479" v="256" actId="571"/>
          <ac:picMkLst>
            <pc:docMk/>
            <pc:sldMk cId="1976683862" sldId="307"/>
            <ac:picMk id="89" creationId="{1B65D312-4314-4686-B134-90EF18C55743}"/>
          </ac:picMkLst>
        </pc:picChg>
        <pc:picChg chg="add mod">
          <ac:chgData name="효재 윤" userId="9e04205c46927c90" providerId="LiveId" clId="{89500A93-AC80-4AB4-8834-AB054EDD1A1E}" dt="2019-02-10T14:38:04.479" v="256" actId="571"/>
          <ac:picMkLst>
            <pc:docMk/>
            <pc:sldMk cId="1976683862" sldId="307"/>
            <ac:picMk id="91" creationId="{61478644-4E88-4C3F-AF1D-1B46F954C0C2}"/>
          </ac:picMkLst>
        </pc:picChg>
        <pc:picChg chg="add mod">
          <ac:chgData name="효재 윤" userId="9e04205c46927c90" providerId="LiveId" clId="{89500A93-AC80-4AB4-8834-AB054EDD1A1E}" dt="2019-02-10T14:38:04.479" v="256" actId="571"/>
          <ac:picMkLst>
            <pc:docMk/>
            <pc:sldMk cId="1976683862" sldId="307"/>
            <ac:picMk id="106" creationId="{7D153DBA-9700-43F6-A9BF-9D7EB1B4019D}"/>
          </ac:picMkLst>
        </pc:picChg>
      </pc:sldChg>
      <pc:sldChg chg="delSp modSp add del">
        <pc:chgData name="효재 윤" userId="9e04205c46927c90" providerId="LiveId" clId="{89500A93-AC80-4AB4-8834-AB054EDD1A1E}" dt="2019-02-10T15:03:54.469" v="428" actId="2696"/>
        <pc:sldMkLst>
          <pc:docMk/>
          <pc:sldMk cId="1144217716" sldId="325"/>
        </pc:sldMkLst>
        <pc:spChg chg="mod topLvl">
          <ac:chgData name="효재 윤" userId="9e04205c46927c90" providerId="LiveId" clId="{89500A93-AC80-4AB4-8834-AB054EDD1A1E}" dt="2019-02-10T14:59:57.455" v="369" actId="165"/>
          <ac:spMkLst>
            <pc:docMk/>
            <pc:sldMk cId="1144217716" sldId="325"/>
            <ac:spMk id="38" creationId="{7B4A2488-0A61-481A-A334-57BC9BD2B2BC}"/>
          </ac:spMkLst>
        </pc:spChg>
        <pc:spChg chg="del mod topLvl">
          <ac:chgData name="효재 윤" userId="9e04205c46927c90" providerId="LiveId" clId="{89500A93-AC80-4AB4-8834-AB054EDD1A1E}" dt="2019-02-10T14:34:20.543" v="212"/>
          <ac:spMkLst>
            <pc:docMk/>
            <pc:sldMk cId="1144217716" sldId="325"/>
            <ac:spMk id="41" creationId="{3A0315C1-30AC-48A4-937B-5C244FCA7138}"/>
          </ac:spMkLst>
        </pc:spChg>
        <pc:spChg chg="mod topLvl">
          <ac:chgData name="효재 윤" userId="9e04205c46927c90" providerId="LiveId" clId="{89500A93-AC80-4AB4-8834-AB054EDD1A1E}" dt="2019-02-10T14:34:17.555" v="211" actId="165"/>
          <ac:spMkLst>
            <pc:docMk/>
            <pc:sldMk cId="1144217716" sldId="325"/>
            <ac:spMk id="48" creationId="{D3F5537D-0838-4243-92DB-D9D2789E049E}"/>
          </ac:spMkLst>
        </pc:spChg>
        <pc:spChg chg="mod topLvl">
          <ac:chgData name="효재 윤" userId="9e04205c46927c90" providerId="LiveId" clId="{89500A93-AC80-4AB4-8834-AB054EDD1A1E}" dt="2019-02-10T14:59:57.455" v="369" actId="165"/>
          <ac:spMkLst>
            <pc:docMk/>
            <pc:sldMk cId="1144217716" sldId="325"/>
            <ac:spMk id="50" creationId="{C591C812-EB8A-48DC-A32A-C39565C5A9E7}"/>
          </ac:spMkLst>
        </pc:spChg>
        <pc:spChg chg="mod topLvl">
          <ac:chgData name="효재 윤" userId="9e04205c46927c90" providerId="LiveId" clId="{89500A93-AC80-4AB4-8834-AB054EDD1A1E}" dt="2019-02-10T14:59:57.455" v="369" actId="165"/>
          <ac:spMkLst>
            <pc:docMk/>
            <pc:sldMk cId="1144217716" sldId="325"/>
            <ac:spMk id="51" creationId="{0EAF64F5-5299-485B-A50F-1BF72D0E0D23}"/>
          </ac:spMkLst>
        </pc:spChg>
        <pc:spChg chg="mod topLvl">
          <ac:chgData name="효재 윤" userId="9e04205c46927c90" providerId="LiveId" clId="{89500A93-AC80-4AB4-8834-AB054EDD1A1E}" dt="2019-02-10T14:59:57.455" v="369" actId="165"/>
          <ac:spMkLst>
            <pc:docMk/>
            <pc:sldMk cId="1144217716" sldId="325"/>
            <ac:spMk id="53" creationId="{5CB9ED83-F16A-4591-B56B-1F86AB9ABE71}"/>
          </ac:spMkLst>
        </pc:spChg>
        <pc:spChg chg="mod topLvl">
          <ac:chgData name="효재 윤" userId="9e04205c46927c90" providerId="LiveId" clId="{89500A93-AC80-4AB4-8834-AB054EDD1A1E}" dt="2019-02-10T14:59:57.455" v="369" actId="165"/>
          <ac:spMkLst>
            <pc:docMk/>
            <pc:sldMk cId="1144217716" sldId="325"/>
            <ac:spMk id="54" creationId="{52CDA670-ABD9-4A53-AD10-174F2CE13350}"/>
          </ac:spMkLst>
        </pc:spChg>
        <pc:spChg chg="mod topLvl">
          <ac:chgData name="효재 윤" userId="9e04205c46927c90" providerId="LiveId" clId="{89500A93-AC80-4AB4-8834-AB054EDD1A1E}" dt="2019-02-10T14:34:17.555" v="211" actId="165"/>
          <ac:spMkLst>
            <pc:docMk/>
            <pc:sldMk cId="1144217716" sldId="325"/>
            <ac:spMk id="60" creationId="{DFFB9743-1B84-48ED-AD6F-8D5EA7835386}"/>
          </ac:spMkLst>
        </pc:spChg>
        <pc:spChg chg="mod topLvl">
          <ac:chgData name="효재 윤" userId="9e04205c46927c90" providerId="LiveId" clId="{89500A93-AC80-4AB4-8834-AB054EDD1A1E}" dt="2019-02-10T14:34:17.555" v="211" actId="165"/>
          <ac:spMkLst>
            <pc:docMk/>
            <pc:sldMk cId="1144217716" sldId="325"/>
            <ac:spMk id="62" creationId="{ACC48FB5-7180-4860-B333-AEEC77635AB2}"/>
          </ac:spMkLst>
        </pc:spChg>
        <pc:spChg chg="mod topLvl">
          <ac:chgData name="효재 윤" userId="9e04205c46927c90" providerId="LiveId" clId="{89500A93-AC80-4AB4-8834-AB054EDD1A1E}" dt="2019-02-10T14:59:57.455" v="369" actId="165"/>
          <ac:spMkLst>
            <pc:docMk/>
            <pc:sldMk cId="1144217716" sldId="325"/>
            <ac:spMk id="63" creationId="{26D0835F-ED8A-4353-84A2-026F245E2FFC}"/>
          </ac:spMkLst>
        </pc:spChg>
        <pc:spChg chg="mod topLvl">
          <ac:chgData name="효재 윤" userId="9e04205c46927c90" providerId="LiveId" clId="{89500A93-AC80-4AB4-8834-AB054EDD1A1E}" dt="2019-02-10T14:34:17.555" v="211" actId="165"/>
          <ac:spMkLst>
            <pc:docMk/>
            <pc:sldMk cId="1144217716" sldId="325"/>
            <ac:spMk id="69" creationId="{6726F422-B710-4026-94E8-E32FBC30D751}"/>
          </ac:spMkLst>
        </pc:spChg>
        <pc:spChg chg="mod topLvl">
          <ac:chgData name="효재 윤" userId="9e04205c46927c90" providerId="LiveId" clId="{89500A93-AC80-4AB4-8834-AB054EDD1A1E}" dt="2019-02-10T14:59:57.455" v="369" actId="165"/>
          <ac:spMkLst>
            <pc:docMk/>
            <pc:sldMk cId="1144217716" sldId="325"/>
            <ac:spMk id="94" creationId="{3C71F072-EC65-48CB-AF77-F789EF1B4F28}"/>
          </ac:spMkLst>
        </pc:spChg>
        <pc:spChg chg="mod topLvl">
          <ac:chgData name="효재 윤" userId="9e04205c46927c90" providerId="LiveId" clId="{89500A93-AC80-4AB4-8834-AB054EDD1A1E}" dt="2019-02-10T14:34:17.555" v="211" actId="165"/>
          <ac:spMkLst>
            <pc:docMk/>
            <pc:sldMk cId="1144217716" sldId="325"/>
            <ac:spMk id="97" creationId="{D8C67B9E-8AD2-41BC-B098-D4977813A0AB}"/>
          </ac:spMkLst>
        </pc:spChg>
        <pc:spChg chg="mod topLvl">
          <ac:chgData name="효재 윤" userId="9e04205c46927c90" providerId="LiveId" clId="{89500A93-AC80-4AB4-8834-AB054EDD1A1E}" dt="2019-02-10T14:34:17.555" v="211" actId="165"/>
          <ac:spMkLst>
            <pc:docMk/>
            <pc:sldMk cId="1144217716" sldId="325"/>
            <ac:spMk id="98" creationId="{6333372E-BCC9-4E87-97DA-D1DB36673647}"/>
          </ac:spMkLst>
        </pc:spChg>
        <pc:spChg chg="mod topLvl">
          <ac:chgData name="효재 윤" userId="9e04205c46927c90" providerId="LiveId" clId="{89500A93-AC80-4AB4-8834-AB054EDD1A1E}" dt="2019-02-10T14:34:17.555" v="211" actId="165"/>
          <ac:spMkLst>
            <pc:docMk/>
            <pc:sldMk cId="1144217716" sldId="325"/>
            <ac:spMk id="99" creationId="{6A6E7E52-8C09-4F86-8E9A-3B83DF21574C}"/>
          </ac:spMkLst>
        </pc:spChg>
        <pc:spChg chg="mod topLvl">
          <ac:chgData name="효재 윤" userId="9e04205c46927c90" providerId="LiveId" clId="{89500A93-AC80-4AB4-8834-AB054EDD1A1E}" dt="2019-02-10T14:59:57.455" v="369" actId="165"/>
          <ac:spMkLst>
            <pc:docMk/>
            <pc:sldMk cId="1144217716" sldId="325"/>
            <ac:spMk id="100" creationId="{86F4A721-43FD-4D1B-8CA1-A7A8D557609F}"/>
          </ac:spMkLst>
        </pc:spChg>
        <pc:spChg chg="mod topLvl">
          <ac:chgData name="효재 윤" userId="9e04205c46927c90" providerId="LiveId" clId="{89500A93-AC80-4AB4-8834-AB054EDD1A1E}" dt="2019-02-10T14:34:17.555" v="211" actId="165"/>
          <ac:spMkLst>
            <pc:docMk/>
            <pc:sldMk cId="1144217716" sldId="325"/>
            <ac:spMk id="103" creationId="{BED48D47-32AE-4F03-9B8D-0201FA814849}"/>
          </ac:spMkLst>
        </pc:spChg>
        <pc:spChg chg="mod topLvl">
          <ac:chgData name="효재 윤" userId="9e04205c46927c90" providerId="LiveId" clId="{89500A93-AC80-4AB4-8834-AB054EDD1A1E}" dt="2019-02-10T14:59:57.455" v="369" actId="165"/>
          <ac:spMkLst>
            <pc:docMk/>
            <pc:sldMk cId="1144217716" sldId="325"/>
            <ac:spMk id="104" creationId="{BBCD7F2B-C1AA-482A-B31C-A6D9A8B0F40F}"/>
          </ac:spMkLst>
        </pc:spChg>
        <pc:grpChg chg="del mod topLvl">
          <ac:chgData name="효재 윤" userId="9e04205c46927c90" providerId="LiveId" clId="{89500A93-AC80-4AB4-8834-AB054EDD1A1E}" dt="2019-02-10T14:34:20.543" v="212"/>
          <ac:grpSpMkLst>
            <pc:docMk/>
            <pc:sldMk cId="1144217716" sldId="325"/>
            <ac:grpSpMk id="30" creationId="{436902F5-031E-4764-97C4-0B3AC327DA9D}"/>
          </ac:grpSpMkLst>
        </pc:grpChg>
        <pc:grpChg chg="mod topLvl">
          <ac:chgData name="효재 윤" userId="9e04205c46927c90" providerId="LiveId" clId="{89500A93-AC80-4AB4-8834-AB054EDD1A1E}" dt="2019-02-10T14:59:57.455" v="369" actId="165"/>
          <ac:grpSpMkLst>
            <pc:docMk/>
            <pc:sldMk cId="1144217716" sldId="325"/>
            <ac:grpSpMk id="31" creationId="{187949A3-E6F3-439F-9BD0-418F76AEDD9A}"/>
          </ac:grpSpMkLst>
        </pc:grpChg>
        <pc:grpChg chg="del">
          <ac:chgData name="효재 윤" userId="9e04205c46927c90" providerId="LiveId" clId="{89500A93-AC80-4AB4-8834-AB054EDD1A1E}" dt="2019-02-10T14:34:17.555" v="211" actId="165"/>
          <ac:grpSpMkLst>
            <pc:docMk/>
            <pc:sldMk cId="1144217716" sldId="325"/>
            <ac:grpSpMk id="34" creationId="{13E1FD63-7D2D-45BB-9D3F-8A9E700A0229}"/>
          </ac:grpSpMkLst>
        </pc:grpChg>
        <pc:grpChg chg="del">
          <ac:chgData name="효재 윤" userId="9e04205c46927c90" providerId="LiveId" clId="{89500A93-AC80-4AB4-8834-AB054EDD1A1E}" dt="2019-02-10T14:59:57.455" v="369" actId="165"/>
          <ac:grpSpMkLst>
            <pc:docMk/>
            <pc:sldMk cId="1144217716" sldId="325"/>
            <ac:grpSpMk id="35" creationId="{1257C919-3DAC-4A3A-AB93-E68B14314D31}"/>
          </ac:grpSpMkLst>
        </pc:grpChg>
        <pc:picChg chg="mod topLvl">
          <ac:chgData name="효재 윤" userId="9e04205c46927c90" providerId="LiveId" clId="{89500A93-AC80-4AB4-8834-AB054EDD1A1E}" dt="2019-02-10T14:34:17.555" v="211" actId="165"/>
          <ac:picMkLst>
            <pc:docMk/>
            <pc:sldMk cId="1144217716" sldId="325"/>
            <ac:picMk id="5" creationId="{306FE283-62D3-4289-9052-7E39D72426CB}"/>
          </ac:picMkLst>
        </pc:picChg>
        <pc:picChg chg="mod topLvl">
          <ac:chgData name="효재 윤" userId="9e04205c46927c90" providerId="LiveId" clId="{89500A93-AC80-4AB4-8834-AB054EDD1A1E}" dt="2019-02-10T14:59:57.455" v="369" actId="165"/>
          <ac:picMkLst>
            <pc:docMk/>
            <pc:sldMk cId="1144217716" sldId="325"/>
            <ac:picMk id="9" creationId="{38DECE33-9B0C-4068-9785-A887C7683DE1}"/>
          </ac:picMkLst>
        </pc:picChg>
        <pc:picChg chg="mod topLvl">
          <ac:chgData name="효재 윤" userId="9e04205c46927c90" providerId="LiveId" clId="{89500A93-AC80-4AB4-8834-AB054EDD1A1E}" dt="2019-02-10T14:59:57.455" v="369" actId="165"/>
          <ac:picMkLst>
            <pc:docMk/>
            <pc:sldMk cId="1144217716" sldId="325"/>
            <ac:picMk id="14" creationId="{130B19F0-CA03-4BDA-A561-EFF3292EE9C7}"/>
          </ac:picMkLst>
        </pc:picChg>
        <pc:picChg chg="mod topLvl">
          <ac:chgData name="효재 윤" userId="9e04205c46927c90" providerId="LiveId" clId="{89500A93-AC80-4AB4-8834-AB054EDD1A1E}" dt="2019-02-10T14:59:57.455" v="369" actId="165"/>
          <ac:picMkLst>
            <pc:docMk/>
            <pc:sldMk cId="1144217716" sldId="325"/>
            <ac:picMk id="17" creationId="{A322A947-0AC9-4638-81A2-CCA68D3B1C27}"/>
          </ac:picMkLst>
        </pc:picChg>
        <pc:picChg chg="mod topLvl">
          <ac:chgData name="효재 윤" userId="9e04205c46927c90" providerId="LiveId" clId="{89500A93-AC80-4AB4-8834-AB054EDD1A1E}" dt="2019-02-10T14:34:17.555" v="211" actId="165"/>
          <ac:picMkLst>
            <pc:docMk/>
            <pc:sldMk cId="1144217716" sldId="325"/>
            <ac:picMk id="19" creationId="{D5111546-29D2-4169-8AB4-78B2C1CB9E8E}"/>
          </ac:picMkLst>
        </pc:picChg>
        <pc:picChg chg="del mod topLvl">
          <ac:chgData name="효재 윤" userId="9e04205c46927c90" providerId="LiveId" clId="{89500A93-AC80-4AB4-8834-AB054EDD1A1E}" dt="2019-02-10T15:00:07.431" v="370"/>
          <ac:picMkLst>
            <pc:docMk/>
            <pc:sldMk cId="1144217716" sldId="325"/>
            <ac:picMk id="21" creationId="{C7B87DDD-5997-42A3-9959-39669F021407}"/>
          </ac:picMkLst>
        </pc:picChg>
      </pc:sldChg>
      <pc:sldChg chg="add del">
        <pc:chgData name="효재 윤" userId="9e04205c46927c90" providerId="LiveId" clId="{89500A93-AC80-4AB4-8834-AB054EDD1A1E}" dt="2019-02-10T15:04:00.882" v="429" actId="2696"/>
        <pc:sldMkLst>
          <pc:docMk/>
          <pc:sldMk cId="4011268815" sldId="326"/>
        </pc:sldMkLst>
      </pc:sldChg>
      <pc:sldChg chg="add del">
        <pc:chgData name="효재 윤" userId="9e04205c46927c90" providerId="LiveId" clId="{89500A93-AC80-4AB4-8834-AB054EDD1A1E}" dt="2019-02-10T14:34:07.619" v="210" actId="2696"/>
        <pc:sldMkLst>
          <pc:docMk/>
          <pc:sldMk cId="795351654" sldId="327"/>
        </pc:sldMkLst>
      </pc:sldChg>
      <pc:sldChg chg="addSp delSp modSp add">
        <pc:chgData name="효재 윤" userId="9e04205c46927c90" providerId="LiveId" clId="{89500A93-AC80-4AB4-8834-AB054EDD1A1E}" dt="2019-02-10T15:05:57.759" v="441" actId="20577"/>
        <pc:sldMkLst>
          <pc:docMk/>
          <pc:sldMk cId="389810087" sldId="328"/>
        </pc:sldMkLst>
        <pc:spChg chg="del">
          <ac:chgData name="효재 윤" userId="9e04205c46927c90" providerId="LiveId" clId="{89500A93-AC80-4AB4-8834-AB054EDD1A1E}" dt="2019-02-10T15:05:15.864" v="435" actId="478"/>
          <ac:spMkLst>
            <pc:docMk/>
            <pc:sldMk cId="389810087" sldId="328"/>
            <ac:spMk id="3" creationId="{8FA78DDC-7253-49BE-994F-0CF69ACBD86C}"/>
          </ac:spMkLst>
        </pc:spChg>
        <pc:spChg chg="add del mod or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26" creationId="{7F7BB87B-DC19-4B85-9DAD-BF626FEC05CF}"/>
          </ac:spMkLst>
        </pc:spChg>
        <pc:spChg chg="add mo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35" creationId="{D63AC6EC-D140-4366-85D0-09549E15D0DF}"/>
          </ac:spMkLst>
        </pc:spChg>
        <pc:spChg chg="add mod">
          <ac:chgData name="효재 윤" userId="9e04205c46927c90" providerId="LiveId" clId="{89500A93-AC80-4AB4-8834-AB054EDD1A1E}" dt="2019-02-10T15:05:57.759" v="441" actId="20577"/>
          <ac:spMkLst>
            <pc:docMk/>
            <pc:sldMk cId="389810087" sldId="328"/>
            <ac:spMk id="37" creationId="{33D88EE5-12AB-40C4-B6E6-27A79393FFEA}"/>
          </ac:spMkLst>
        </pc:spChg>
        <pc:spChg chg="add mo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38" creationId="{8271DF90-9263-4629-89A2-3432C520A0AE}"/>
          </ac:spMkLst>
        </pc:spChg>
        <pc:spChg chg="add del mod">
          <ac:chgData name="효재 윤" userId="9e04205c46927c90" providerId="LiveId" clId="{89500A93-AC80-4AB4-8834-AB054EDD1A1E}" dt="2019-02-10T15:05:38.847" v="438" actId="478"/>
          <ac:spMkLst>
            <pc:docMk/>
            <pc:sldMk cId="389810087" sldId="328"/>
            <ac:spMk id="42" creationId="{27B2476C-B13D-4514-8D47-A06D3B24293B}"/>
          </ac:spMkLst>
        </pc:spChg>
        <pc:spChg chg="add del mod">
          <ac:chgData name="효재 윤" userId="9e04205c46927c90" providerId="LiveId" clId="{89500A93-AC80-4AB4-8834-AB054EDD1A1E}" dt="2019-02-10T15:05:38.847" v="438" actId="478"/>
          <ac:spMkLst>
            <pc:docMk/>
            <pc:sldMk cId="389810087" sldId="328"/>
            <ac:spMk id="43" creationId="{4A76011F-CDD2-44EB-90DF-3F3204C5075C}"/>
          </ac:spMkLst>
        </pc:spChg>
        <pc:spChg chg="del mod">
          <ac:chgData name="효재 윤" userId="9e04205c46927c90" providerId="LiveId" clId="{89500A93-AC80-4AB4-8834-AB054EDD1A1E}" dt="2019-02-10T14:55:41.981" v="323" actId="478"/>
          <ac:spMkLst>
            <pc:docMk/>
            <pc:sldMk cId="389810087" sldId="328"/>
            <ac:spMk id="64" creationId="{819E212D-6C0F-4CA9-B548-9B5546EE537D}"/>
          </ac:spMkLst>
        </pc:spChg>
        <pc:spChg chg="del mod">
          <ac:chgData name="효재 윤" userId="9e04205c46927c90" providerId="LiveId" clId="{89500A93-AC80-4AB4-8834-AB054EDD1A1E}" dt="2019-02-10T14:55:41.981" v="323" actId="478"/>
          <ac:spMkLst>
            <pc:docMk/>
            <pc:sldMk cId="389810087" sldId="328"/>
            <ac:spMk id="65" creationId="{85980069-539C-4A32-9A42-6BC2A5E8009B}"/>
          </ac:spMkLst>
        </pc:spChg>
        <pc:spChg chg="del mod">
          <ac:chgData name="효재 윤" userId="9e04205c46927c90" providerId="LiveId" clId="{89500A93-AC80-4AB4-8834-AB054EDD1A1E}" dt="2019-02-10T14:55:41.981" v="323" actId="478"/>
          <ac:spMkLst>
            <pc:docMk/>
            <pc:sldMk cId="389810087" sldId="328"/>
            <ac:spMk id="68" creationId="{5311F47A-8DB5-4834-A655-33335DED5DAD}"/>
          </ac:spMkLst>
        </pc:spChg>
        <pc:spChg chg="del">
          <ac:chgData name="효재 윤" userId="9e04205c46927c90" providerId="LiveId" clId="{89500A93-AC80-4AB4-8834-AB054EDD1A1E}" dt="2019-02-10T14:58:20.133" v="356" actId="478"/>
          <ac:spMkLst>
            <pc:docMk/>
            <pc:sldMk cId="389810087" sldId="328"/>
            <ac:spMk id="72" creationId="{F87CA90B-305C-48DA-90F1-34FA9A02DDCC}"/>
          </ac:spMkLst>
        </pc:spChg>
        <pc:spChg chg="del">
          <ac:chgData name="효재 윤" userId="9e04205c46927c90" providerId="LiveId" clId="{89500A93-AC80-4AB4-8834-AB054EDD1A1E}" dt="2019-02-10T14:58:20.133" v="356" actId="478"/>
          <ac:spMkLst>
            <pc:docMk/>
            <pc:sldMk cId="389810087" sldId="328"/>
            <ac:spMk id="74" creationId="{4BA9F965-00FF-41C9-8387-6E4F91B76425}"/>
          </ac:spMkLst>
        </pc:spChg>
        <pc:spChg chg="mo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77" creationId="{C4EE9C28-217C-4411-B8AA-22AD507D7F04}"/>
          </ac:spMkLst>
        </pc:spChg>
        <pc:spChg chg="del">
          <ac:chgData name="효재 윤" userId="9e04205c46927c90" providerId="LiveId" clId="{89500A93-AC80-4AB4-8834-AB054EDD1A1E}" dt="2019-02-10T14:58:36.295" v="363" actId="478"/>
          <ac:spMkLst>
            <pc:docMk/>
            <pc:sldMk cId="389810087" sldId="328"/>
            <ac:spMk id="78" creationId="{EF0E6EBE-40C1-4696-A28E-79EA15B3078C}"/>
          </ac:spMkLst>
        </pc:spChg>
        <pc:spChg chg="mo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79" creationId="{7D49E5F8-FF52-40A4-9485-E67E0DEF6CDD}"/>
          </ac:spMkLst>
        </pc:spChg>
        <pc:spChg chg="mo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80" creationId="{8E2898F6-8B69-4F45-9BBA-C6A3BB75B0DF}"/>
          </ac:spMkLst>
        </pc:spChg>
        <pc:spChg chg="del">
          <ac:chgData name="효재 윤" userId="9e04205c46927c90" providerId="LiveId" clId="{89500A93-AC80-4AB4-8834-AB054EDD1A1E}" dt="2019-02-10T14:34:56.165" v="223" actId="478"/>
          <ac:spMkLst>
            <pc:docMk/>
            <pc:sldMk cId="389810087" sldId="328"/>
            <ac:spMk id="83" creationId="{20FAA287-2DC9-4010-B12F-F2E168EE9FDD}"/>
          </ac:spMkLst>
        </pc:spChg>
        <pc:spChg chg="del mod">
          <ac:chgData name="효재 윤" userId="9e04205c46927c90" providerId="LiveId" clId="{89500A93-AC80-4AB4-8834-AB054EDD1A1E}" dt="2019-02-10T14:55:41.981" v="323" actId="478"/>
          <ac:spMkLst>
            <pc:docMk/>
            <pc:sldMk cId="389810087" sldId="328"/>
            <ac:spMk id="87" creationId="{7F6C89F9-AAFF-4B84-8CCB-3FBA5CD30443}"/>
          </ac:spMkLst>
        </pc:spChg>
        <pc:spChg chg="del">
          <ac:chgData name="효재 윤" userId="9e04205c46927c90" providerId="LiveId" clId="{89500A93-AC80-4AB4-8834-AB054EDD1A1E}" dt="2019-02-10T14:58:35.879" v="362" actId="478"/>
          <ac:spMkLst>
            <pc:docMk/>
            <pc:sldMk cId="389810087" sldId="328"/>
            <ac:spMk id="102" creationId="{9466C46B-1BF7-4961-8D35-33F58369CC6C}"/>
          </ac:spMkLst>
        </pc:spChg>
        <pc:grpChg chg="add mod">
          <ac:chgData name="효재 윤" userId="9e04205c46927c90" providerId="LiveId" clId="{89500A93-AC80-4AB4-8834-AB054EDD1A1E}" dt="2019-02-10T15:05:44.998" v="439" actId="1076"/>
          <ac:grpSpMkLst>
            <pc:docMk/>
            <pc:sldMk cId="389810087" sldId="328"/>
            <ac:grpSpMk id="28" creationId="{4598D000-E647-47D5-8842-DD2AF99EACA1}"/>
          </ac:grpSpMkLst>
        </pc:grpChg>
        <pc:grpChg chg="add mod">
          <ac:chgData name="효재 윤" userId="9e04205c46927c90" providerId="LiveId" clId="{89500A93-AC80-4AB4-8834-AB054EDD1A1E}" dt="2019-02-10T14:34:37.268" v="218" actId="571"/>
          <ac:grpSpMkLst>
            <pc:docMk/>
            <pc:sldMk cId="389810087" sldId="328"/>
            <ac:grpSpMk id="31" creationId="{18D0E1DF-67D4-42E9-850B-7C1B839CBF5C}"/>
          </ac:grpSpMkLst>
        </pc:grpChg>
        <pc:grpChg chg="del">
          <ac:chgData name="효재 윤" userId="9e04205c46927c90" providerId="LiveId" clId="{89500A93-AC80-4AB4-8834-AB054EDD1A1E}" dt="2019-02-10T14:34:33.788" v="216" actId="478"/>
          <ac:grpSpMkLst>
            <pc:docMk/>
            <pc:sldMk cId="389810087" sldId="328"/>
            <ac:grpSpMk id="33" creationId="{03D4C447-2E5E-4CD4-9FDC-292BED0D37B8}"/>
          </ac:grpSpMkLst>
        </pc:grpChg>
        <pc:grpChg chg="add del mod">
          <ac:chgData name="효재 윤" userId="9e04205c46927c90" providerId="LiveId" clId="{89500A93-AC80-4AB4-8834-AB054EDD1A1E}" dt="2019-02-10T15:05:38.847" v="438" actId="478"/>
          <ac:grpSpMkLst>
            <pc:docMk/>
            <pc:sldMk cId="389810087" sldId="328"/>
            <ac:grpSpMk id="39" creationId="{A6F73012-E40F-4FC6-99DF-315885D770E0}"/>
          </ac:grpSpMkLst>
        </pc:grpChg>
        <pc:picChg chg="add mod">
          <ac:chgData name="효재 윤" userId="9e04205c46927c90" providerId="LiveId" clId="{89500A93-AC80-4AB4-8834-AB054EDD1A1E}" dt="2019-02-10T15:05:44.998" v="439" actId="1076"/>
          <ac:picMkLst>
            <pc:docMk/>
            <pc:sldMk cId="389810087" sldId="328"/>
            <ac:picMk id="4" creationId="{EC862E3A-0891-47BA-901D-9BD387F92D97}"/>
          </ac:picMkLst>
        </pc:picChg>
        <pc:picChg chg="del mod">
          <ac:chgData name="효재 윤" userId="9e04205c46927c90" providerId="LiveId" clId="{89500A93-AC80-4AB4-8834-AB054EDD1A1E}" dt="2019-02-10T14:55:41.981" v="323" actId="478"/>
          <ac:picMkLst>
            <pc:docMk/>
            <pc:sldMk cId="389810087" sldId="328"/>
            <ac:picMk id="10" creationId="{C6BC2777-FB99-4393-A842-75599F342968}"/>
          </ac:picMkLst>
        </pc:picChg>
        <pc:picChg chg="del mod">
          <ac:chgData name="효재 윤" userId="9e04205c46927c90" providerId="LiveId" clId="{89500A93-AC80-4AB4-8834-AB054EDD1A1E}" dt="2019-02-10T14:55:41.981" v="323" actId="478"/>
          <ac:picMkLst>
            <pc:docMk/>
            <pc:sldMk cId="389810087" sldId="328"/>
            <ac:picMk id="12" creationId="{B1014320-88D6-4502-91B2-BB52ABD58FE6}"/>
          </ac:picMkLst>
        </pc:picChg>
        <pc:picChg chg="del mod">
          <ac:chgData name="효재 윤" userId="9e04205c46927c90" providerId="LiveId" clId="{89500A93-AC80-4AB4-8834-AB054EDD1A1E}" dt="2019-02-10T14:55:41.981" v="323" actId="478"/>
          <ac:picMkLst>
            <pc:docMk/>
            <pc:sldMk cId="389810087" sldId="328"/>
            <ac:picMk id="15" creationId="{581C2003-75E2-408F-8165-170E78872F1B}"/>
          </ac:picMkLst>
        </pc:picChg>
        <pc:picChg chg="del mod">
          <ac:chgData name="효재 윤" userId="9e04205c46927c90" providerId="LiveId" clId="{89500A93-AC80-4AB4-8834-AB054EDD1A1E}" dt="2019-02-10T14:55:41.981" v="323" actId="478"/>
          <ac:picMkLst>
            <pc:docMk/>
            <pc:sldMk cId="389810087" sldId="328"/>
            <ac:picMk id="18" creationId="{077C37B4-3EA3-4FC7-A936-C9765FE1EA35}"/>
          </ac:picMkLst>
        </pc:picChg>
        <pc:picChg chg="del">
          <ac:chgData name="효재 윤" userId="9e04205c46927c90" providerId="LiveId" clId="{89500A93-AC80-4AB4-8834-AB054EDD1A1E}" dt="2019-02-10T14:58:20.133" v="356" actId="478"/>
          <ac:picMkLst>
            <pc:docMk/>
            <pc:sldMk cId="389810087" sldId="328"/>
            <ac:picMk id="20" creationId="{3800A481-2A78-4025-8C9B-FAB404B5CEB0}"/>
          </ac:picMkLst>
        </pc:picChg>
        <pc:picChg chg="del">
          <ac:chgData name="효재 윤" userId="9e04205c46927c90" providerId="LiveId" clId="{89500A93-AC80-4AB4-8834-AB054EDD1A1E}" dt="2019-02-10T14:58:20.133" v="356" actId="478"/>
          <ac:picMkLst>
            <pc:docMk/>
            <pc:sldMk cId="389810087" sldId="328"/>
            <ac:picMk id="25" creationId="{2D7CF05F-87D3-4B5F-9B5E-1ED3BAF2419F}"/>
          </ac:picMkLst>
        </pc:picChg>
        <pc:picChg chg="mod">
          <ac:chgData name="효재 윤" userId="9e04205c46927c90" providerId="LiveId" clId="{89500A93-AC80-4AB4-8834-AB054EDD1A1E}" dt="2019-02-10T15:05:44.998" v="439" actId="1076"/>
          <ac:picMkLst>
            <pc:docMk/>
            <pc:sldMk cId="389810087" sldId="328"/>
            <ac:picMk id="27" creationId="{DB9B6BE5-5460-49EA-8E0C-6D3ED5AD4B66}"/>
          </ac:picMkLst>
        </pc:picChg>
        <pc:picChg chg="add mod">
          <ac:chgData name="효재 윤" userId="9e04205c46927c90" providerId="LiveId" clId="{89500A93-AC80-4AB4-8834-AB054EDD1A1E}" dt="2019-02-10T15:05:44.998" v="439" actId="1076"/>
          <ac:picMkLst>
            <pc:docMk/>
            <pc:sldMk cId="389810087" sldId="328"/>
            <ac:picMk id="36" creationId="{11C90869-61E3-466B-BA28-64FDECC65515}"/>
          </ac:picMkLst>
        </pc:picChg>
      </pc:sldChg>
      <pc:sldChg chg="addSp delSp add">
        <pc:chgData name="효재 윤" userId="9e04205c46927c90" providerId="LiveId" clId="{89500A93-AC80-4AB4-8834-AB054EDD1A1E}" dt="2019-02-10T15:05:07.712" v="433" actId="478"/>
        <pc:sldMkLst>
          <pc:docMk/>
          <pc:sldMk cId="2626269118" sldId="329"/>
        </pc:sldMkLst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3" creationId="{7D94873B-24C5-4438-AB9F-D817691F2242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4" creationId="{A1090493-8069-405D-ACE1-671356218977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5" creationId="{774A0DB3-0595-4940-A1FE-C37DD3916AF5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10" creationId="{7AD31498-F3FC-4596-B8A1-C42ED18F65F7}"/>
          </ac:spMkLst>
        </pc:spChg>
        <pc:spChg chg="add del">
          <ac:chgData name="효재 윤" userId="9e04205c46927c90" providerId="LiveId" clId="{89500A93-AC80-4AB4-8834-AB054EDD1A1E}" dt="2019-02-10T15:05:07.712" v="433" actId="478"/>
          <ac:spMkLst>
            <pc:docMk/>
            <pc:sldMk cId="2626269118" sldId="329"/>
            <ac:spMk id="11" creationId="{6248E088-1E12-4C20-8BEF-D6D5D601B417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13" creationId="{5CDDDA56-5FA4-4286-A0E6-33BCF593C1E4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15" creationId="{5261587E-611C-4744-9AEF-0AB22502446C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17" creationId="{758439FE-593D-469A-B205-683DC7BB4337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19" creationId="{97CF7450-0719-449E-8908-A5A10BBDE73B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1" creationId="{364B033F-00CD-4940-B58F-B8BF085E9158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3" creationId="{ABB29192-B88F-4AF8-A35F-7C22C58DE1B3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4" creationId="{9109FC85-B3D4-4DE3-A56F-49457821BF32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5" creationId="{AB591FB3-789F-4F96-AFF8-FB3CC5BB1B2B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6" creationId="{9E26014D-41B7-4146-A6D3-7C7D706A4554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8" creationId="{82F534B3-2453-4FBB-86BA-0CE2D59A8FFB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30" creationId="{83DBB28F-A4B4-4466-A944-5FA3E5D0604C}"/>
          </ac:spMkLst>
        </pc:spChg>
        <pc:grpChg chg="add">
          <ac:chgData name="효재 윤" userId="9e04205c46927c90" providerId="LiveId" clId="{89500A93-AC80-4AB4-8834-AB054EDD1A1E}" dt="2019-02-10T15:05:02.221" v="432"/>
          <ac:grpSpMkLst>
            <pc:docMk/>
            <pc:sldMk cId="2626269118" sldId="329"/>
            <ac:grpSpMk id="7" creationId="{F792FE34-9DC4-4B76-8E29-6CC8861A4253}"/>
          </ac:grpSpMkLst>
        </pc:grp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6" creationId="{24ECDF70-712C-434A-B635-02F491480BB7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12" creationId="{2BC601A0-4B26-40F8-A856-83C8C0F16800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14" creationId="{4F0A9F5F-0C3E-48C4-8A50-68CFA1E927CF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16" creationId="{FD44A81C-7540-4B91-ADDD-6E11BCBEC19F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18" creationId="{869C2CF7-7A11-4024-BD0C-B3EA4C40DDB7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20" creationId="{DE714BD5-96FF-4398-A365-F0A9D518AB57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22" creationId="{C735FD78-6EE5-4A26-A89F-63CF623497ED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27" creationId="{0A8BDDA9-1322-49BF-893D-58CD9FD4DAE6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29" creationId="{97544B2A-3FB1-4422-8FFA-67496A327C1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1C2EC-08DE-4AE3-9D58-8409DB890493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276CA-A338-4F48-9764-CBD7BEB51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237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C47E4-26E9-4C74-A846-469F09AE2EBB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1425" y="1143000"/>
            <a:ext cx="4375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86B22-80B3-4DAB-88DC-8B93BA17E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571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" y="0"/>
            <a:ext cx="9717024" cy="6858000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9639C8-E49E-4914-8A30-0CD33024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73C8C1-0083-46BF-A47D-0630F3D1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841BC3-4CD8-496A-955D-C7169753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4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51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65125"/>
            <a:ext cx="2095932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65125"/>
            <a:ext cx="6166292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69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A35E20-B83D-4043-9DC3-570F564A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0DDF66-F74E-4E67-B348-8C9AA958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116A96-C32C-4F15-B781-3338C36B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0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4FB958-62ED-4ACC-AD0D-B26BB4C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84C931-094D-4A97-BA40-DEC4E96A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AFD0F6-1281-4A8E-8272-FC76AF99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32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825625"/>
            <a:ext cx="413111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825625"/>
            <a:ext cx="413111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15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65127"/>
            <a:ext cx="8383727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681163"/>
            <a:ext cx="41121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505075"/>
            <a:ext cx="411212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681163"/>
            <a:ext cx="41323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505075"/>
            <a:ext cx="413237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4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3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gradFill>
          <a:gsLst>
            <a:gs pos="0">
              <a:schemeClr val="bg1"/>
            </a:gs>
            <a:gs pos="100000">
              <a:srgbClr val="D2D1C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" y="0"/>
            <a:ext cx="9717024" cy="6858000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F592DF-1292-4210-B5A2-EF539057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24015C-54DE-4613-8AB0-6C3F995B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2530B-787E-4821-8C53-E0214112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97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987427"/>
            <a:ext cx="49208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72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987427"/>
            <a:ext cx="49208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16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65127"/>
            <a:ext cx="83837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825625"/>
            <a:ext cx="8383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42B9F-D695-4224-97C8-E7A171F5AE3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88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svg"/><Relationship Id="rId15" Type="http://schemas.openxmlformats.org/officeDocument/2006/relationships/image" Target="../media/image23.emf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18" Type="http://schemas.openxmlformats.org/officeDocument/2006/relationships/image" Target="../media/image38.png"/><Relationship Id="rId3" Type="http://schemas.openxmlformats.org/officeDocument/2006/relationships/image" Target="../media/image25.svg"/><Relationship Id="rId21" Type="http://schemas.openxmlformats.org/officeDocument/2006/relationships/image" Target="../media/image40.pn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17" Type="http://schemas.openxmlformats.org/officeDocument/2006/relationships/image" Target="../media/image37.svg"/><Relationship Id="rId2" Type="http://schemas.openxmlformats.org/officeDocument/2006/relationships/image" Target="../media/image24.png"/><Relationship Id="rId16" Type="http://schemas.openxmlformats.org/officeDocument/2006/relationships/image" Target="../media/image3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13.svg"/><Relationship Id="rId15" Type="http://schemas.openxmlformats.org/officeDocument/2006/relationships/image" Target="../media/image35.svg"/><Relationship Id="rId10" Type="http://schemas.openxmlformats.org/officeDocument/2006/relationships/image" Target="../media/image30.png"/><Relationship Id="rId19" Type="http://schemas.openxmlformats.org/officeDocument/2006/relationships/image" Target="../media/image39.svg"/><Relationship Id="rId4" Type="http://schemas.openxmlformats.org/officeDocument/2006/relationships/image" Target="../media/image12.png"/><Relationship Id="rId9" Type="http://schemas.openxmlformats.org/officeDocument/2006/relationships/image" Target="../media/image29.svg"/><Relationship Id="rId14" Type="http://schemas.openxmlformats.org/officeDocument/2006/relationships/image" Target="../media/image34.png"/><Relationship Id="rId22" Type="http://schemas.openxmlformats.org/officeDocument/2006/relationships/image" Target="../media/image41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svg"/><Relationship Id="rId7" Type="http://schemas.openxmlformats.org/officeDocument/2006/relationships/image" Target="../media/image43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13.svg"/><Relationship Id="rId10" Type="http://schemas.openxmlformats.org/officeDocument/2006/relationships/image" Target="../media/image21.png"/><Relationship Id="rId4" Type="http://schemas.openxmlformats.org/officeDocument/2006/relationships/image" Target="../media/image12.png"/><Relationship Id="rId9" Type="http://schemas.openxmlformats.org/officeDocument/2006/relationships/image" Target="../media/image4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jpe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7.jpeg"/><Relationship Id="rId5" Type="http://schemas.openxmlformats.org/officeDocument/2006/relationships/image" Target="../media/image51.jpeg"/><Relationship Id="rId10" Type="http://schemas.openxmlformats.org/officeDocument/2006/relationships/image" Target="../media/image56.jpeg"/><Relationship Id="rId4" Type="http://schemas.openxmlformats.org/officeDocument/2006/relationships/image" Target="../media/image50.jpeg"/><Relationship Id="rId9" Type="http://schemas.openxmlformats.org/officeDocument/2006/relationships/image" Target="../media/image55.jpeg"/><Relationship Id="rId14" Type="http://schemas.openxmlformats.org/officeDocument/2006/relationships/image" Target="../media/image6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7" Type="http://schemas.openxmlformats.org/officeDocument/2006/relationships/image" Target="../media/image66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svg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71.svg"/><Relationship Id="rId7" Type="http://schemas.openxmlformats.org/officeDocument/2006/relationships/image" Target="../media/image73.sv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hyperlink" Target="http://www.koreabaseball.com/" TargetMode="External"/><Relationship Id="rId4" Type="http://schemas.openxmlformats.org/officeDocument/2006/relationships/hyperlink" Target="http://www.gameone.co.kr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70643" y="4837331"/>
            <a:ext cx="6320003" cy="1036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4000" b="1" dirty="0">
                <a:solidFill>
                  <a:srgbClr val="6F6761"/>
                </a:solidFill>
                <a:latin typeface="Tahoma" pitchFamily="34" charset="0"/>
                <a:cs typeface="Tahoma" pitchFamily="34" charset="0"/>
              </a:rPr>
              <a:t>사회인야구단 관리 페이지</a:t>
            </a:r>
          </a:p>
        </p:txBody>
      </p:sp>
      <p:sp>
        <p:nvSpPr>
          <p:cNvPr id="6" name="TextBox 51"/>
          <p:cNvSpPr txBox="1">
            <a:spLocks noChangeArrowheads="1"/>
          </p:cNvSpPr>
          <p:nvPr/>
        </p:nvSpPr>
        <p:spPr bwMode="auto">
          <a:xfrm>
            <a:off x="370642" y="5873968"/>
            <a:ext cx="46577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>
                <a:solidFill>
                  <a:srgbClr val="6F6761"/>
                </a:solidFill>
                <a:latin typeface="Tahoma" pitchFamily="34" charset="0"/>
                <a:cs typeface="Tahoma" pitchFamily="34" charset="0"/>
              </a:rPr>
              <a:t>졸업작품 설계서</a:t>
            </a:r>
            <a:endParaRPr lang="en-US" altLang="ko-KR" sz="2000" b="1" dirty="0">
              <a:solidFill>
                <a:srgbClr val="6F676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2403997" y="6219310"/>
            <a:ext cx="4912268" cy="863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24"/>
          <p:cNvSpPr txBox="1">
            <a:spLocks noChangeArrowheads="1"/>
          </p:cNvSpPr>
          <p:nvPr/>
        </p:nvSpPr>
        <p:spPr bwMode="auto">
          <a:xfrm>
            <a:off x="1512093" y="214868"/>
            <a:ext cx="66960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한국산업기술대학교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72485" y="5273803"/>
            <a:ext cx="2495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황인성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2014154042</a:t>
            </a:r>
          </a:p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윤효재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2013152024</a:t>
            </a:r>
          </a:p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이정찬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2014154031</a:t>
            </a:r>
          </a:p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박현규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2014154020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5702BB-4F89-4A0B-AFFE-3A1E4AA6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648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spcBef>
                <a:spcPct val="50000"/>
              </a:spcBef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1. </a:t>
            </a:r>
            <a:r>
              <a:rPr lang="ko-KR" altLang="en-US" dirty="0"/>
              <a:t>졸업 연구 </a:t>
            </a:r>
            <a:r>
              <a:rPr lang="ko-KR" altLang="en-US"/>
              <a:t>및 개요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8B05C7-87F9-43B6-A885-B4EA1EFF4CD7}"/>
              </a:ext>
            </a:extLst>
          </p:cNvPr>
          <p:cNvSpPr txBox="1"/>
          <p:nvPr/>
        </p:nvSpPr>
        <p:spPr>
          <a:xfrm>
            <a:off x="2642485" y="2384191"/>
            <a:ext cx="650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지역별 커스터마이징            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고객 니즈에 맞는 서비스를 제공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B960C1-5211-45F6-B8D6-371160F302A2}"/>
              </a:ext>
            </a:extLst>
          </p:cNvPr>
          <p:cNvSpPr txBox="1"/>
          <p:nvPr/>
        </p:nvSpPr>
        <p:spPr>
          <a:xfrm>
            <a:off x="2642485" y="4362883"/>
            <a:ext cx="645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또 클라이언트 고객층에 맞춘 광고            추가적인 수익상승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2E8FBB-C7AD-4445-8250-5095972E560E}"/>
              </a:ext>
            </a:extLst>
          </p:cNvPr>
          <p:cNvSpPr txBox="1"/>
          <p:nvPr/>
        </p:nvSpPr>
        <p:spPr>
          <a:xfrm>
            <a:off x="2642485" y="2872917"/>
            <a:ext cx="680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6F6761"/>
                </a:solidFill>
                <a:sym typeface="Wingdings" panose="05000000000000000000" pitchFamily="2" charset="2"/>
              </a:rPr>
              <a:t>KBO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사이트 기록 기준 </a:t>
            </a:r>
            <a:r>
              <a:rPr lang="en-US" altLang="ko-KR" b="1" dirty="0">
                <a:solidFill>
                  <a:srgbClr val="6F6761"/>
                </a:solidFill>
                <a:sym typeface="Wingdings" panose="05000000000000000000" pitchFamily="2" charset="2"/>
              </a:rPr>
              <a:t>99%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에 달하는 상세 기록         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만족도 상승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222454-24C5-4396-8513-51B6512D95CF}"/>
              </a:ext>
            </a:extLst>
          </p:cNvPr>
          <p:cNvSpPr txBox="1"/>
          <p:nvPr/>
        </p:nvSpPr>
        <p:spPr>
          <a:xfrm>
            <a:off x="2642485" y="3360644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장시간 선수들의 데이터 누적             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평생 고객 유도 가능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F12578-9B97-4FFE-9AED-1BC64FF59A68}"/>
              </a:ext>
            </a:extLst>
          </p:cNvPr>
          <p:cNvSpPr txBox="1"/>
          <p:nvPr/>
        </p:nvSpPr>
        <p:spPr>
          <a:xfrm>
            <a:off x="2628274" y="4861569"/>
            <a:ext cx="6436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그 외적으로 야구 용품 판매와 같은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사행성은 제로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에 가까움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E46C4F-CCA2-43FE-BDF4-D960E7341251}"/>
              </a:ext>
            </a:extLst>
          </p:cNvPr>
          <p:cNvSpPr txBox="1"/>
          <p:nvPr/>
        </p:nvSpPr>
        <p:spPr>
          <a:xfrm>
            <a:off x="3441807" y="238419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682E081-99BB-4282-9CFC-0FA6E5709D31}"/>
              </a:ext>
            </a:extLst>
          </p:cNvPr>
          <p:cNvGrpSpPr/>
          <p:nvPr/>
        </p:nvGrpSpPr>
        <p:grpSpPr>
          <a:xfrm>
            <a:off x="281414" y="2014859"/>
            <a:ext cx="1794255" cy="2497706"/>
            <a:chOff x="281414" y="2014859"/>
            <a:chExt cx="1794255" cy="2497706"/>
          </a:xfrm>
        </p:grpSpPr>
        <p:pic>
          <p:nvPicPr>
            <p:cNvPr id="5" name="그래픽 4" descr="교사">
              <a:extLst>
                <a:ext uri="{FF2B5EF4-FFF2-40B4-BE49-F238E27FC236}">
                  <a16:creationId xmlns:a16="http://schemas.microsoft.com/office/drawing/2014/main" id="{7E3FE4B9-CD09-468A-8AD4-2E685D2F4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1414" y="3078920"/>
              <a:ext cx="1433645" cy="1433645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8771099-37AB-45E0-972F-99049A789078}"/>
                </a:ext>
              </a:extLst>
            </p:cNvPr>
            <p:cNvSpPr txBox="1"/>
            <p:nvPr/>
          </p:nvSpPr>
          <p:spPr>
            <a:xfrm>
              <a:off x="281414" y="2014859"/>
              <a:ext cx="1794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졸업 연구 효과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C55D484-41FF-4266-9078-C08A888C7E24}"/>
              </a:ext>
            </a:extLst>
          </p:cNvPr>
          <p:cNvSpPr txBox="1"/>
          <p:nvPr/>
        </p:nvSpPr>
        <p:spPr>
          <a:xfrm>
            <a:off x="2642485" y="3843030"/>
            <a:ext cx="642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회원수가 증가</a:t>
            </a:r>
            <a:r>
              <a:rPr lang="en-US" altLang="ko-KR" b="1" dirty="0">
                <a:solidFill>
                  <a:srgbClr val="6F6761"/>
                </a:solidFill>
                <a:sym typeface="Wingdings" panose="05000000000000000000" pitchFamily="2" charset="2"/>
              </a:rPr>
              <a:t>          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팀 증가          리그 수 증가          수익상승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5267995" y="2428425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6524075" y="4372133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7614809" y="2901186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6075667" y="340220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0" name="오른쪽 화살표 10">
            <a:extLst>
              <a:ext uri="{FF2B5EF4-FFF2-40B4-BE49-F238E27FC236}">
                <a16:creationId xmlns:a16="http://schemas.microsoft.com/office/drawing/2014/main" id="{77353AFD-ABD0-4DAA-A50C-EC1EF53566E6}"/>
              </a:ext>
            </a:extLst>
          </p:cNvPr>
          <p:cNvSpPr/>
          <p:nvPr/>
        </p:nvSpPr>
        <p:spPr>
          <a:xfrm>
            <a:off x="4484580" y="387447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1" name="오른쪽 화살표 10">
            <a:extLst>
              <a:ext uri="{FF2B5EF4-FFF2-40B4-BE49-F238E27FC236}">
                <a16:creationId xmlns:a16="http://schemas.microsoft.com/office/drawing/2014/main" id="{03FC4268-DC3E-401B-AC95-E7E57F0FED44}"/>
              </a:ext>
            </a:extLst>
          </p:cNvPr>
          <p:cNvSpPr/>
          <p:nvPr/>
        </p:nvSpPr>
        <p:spPr>
          <a:xfrm>
            <a:off x="5740788" y="387447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2" name="오른쪽 화살표 10">
            <a:extLst>
              <a:ext uri="{FF2B5EF4-FFF2-40B4-BE49-F238E27FC236}">
                <a16:creationId xmlns:a16="http://schemas.microsoft.com/office/drawing/2014/main" id="{F8BC7AC7-0797-4546-9F00-252A630579B1}"/>
              </a:ext>
            </a:extLst>
          </p:cNvPr>
          <p:cNvSpPr/>
          <p:nvPr/>
        </p:nvSpPr>
        <p:spPr>
          <a:xfrm>
            <a:off x="7532265" y="387447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1BA6205-09C0-4D2F-B3F9-49AF34D6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67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spcBef>
                <a:spcPct val="50000"/>
              </a:spcBef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2. </a:t>
            </a:r>
            <a:r>
              <a:rPr lang="ko-KR" altLang="en-US" dirty="0"/>
              <a:t>관련 연구 </a:t>
            </a:r>
            <a:r>
              <a:rPr lang="ko-KR" altLang="en-US"/>
              <a:t>및 사례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361D71-8FDC-4037-BFB9-78A383E47702}"/>
              </a:ext>
            </a:extLst>
          </p:cNvPr>
          <p:cNvSpPr txBox="1"/>
          <p:nvPr/>
        </p:nvSpPr>
        <p:spPr>
          <a:xfrm>
            <a:off x="141718" y="979610"/>
            <a:ext cx="83227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• </a:t>
            </a:r>
            <a:r>
              <a:rPr lang="en-US" altLang="ko-KR" sz="3200" b="1" dirty="0" err="1"/>
              <a:t>GameOne</a:t>
            </a:r>
            <a:r>
              <a:rPr lang="en-US" altLang="ko-KR" sz="3200" b="1" dirty="0"/>
              <a:t> (http://www.gameone.kr)</a:t>
            </a:r>
          </a:p>
          <a:p>
            <a:r>
              <a:rPr lang="en-US" altLang="ko-KR" sz="3200" dirty="0"/>
              <a:t>	</a:t>
            </a:r>
            <a:r>
              <a:rPr lang="en-US" altLang="ko-KR" sz="1600" dirty="0"/>
              <a:t>- </a:t>
            </a:r>
            <a:r>
              <a:rPr lang="ko-KR" altLang="en-US" sz="1600" dirty="0"/>
              <a:t>서비스형 사회야구협회 팀원들로 구성</a:t>
            </a:r>
            <a:endParaRPr lang="en-US" altLang="ko-KR" sz="1600" dirty="0"/>
          </a:p>
          <a:p>
            <a:r>
              <a:rPr lang="en-US" altLang="ko-KR" sz="1600" dirty="0"/>
              <a:t>	- </a:t>
            </a:r>
            <a:r>
              <a:rPr lang="ko-KR" altLang="en-US" sz="1600" dirty="0"/>
              <a:t>트래픽이 가장 많은 지역 중심의 최적화 </a:t>
            </a:r>
            <a:r>
              <a:rPr lang="en-US" altLang="ko-KR" sz="1600" dirty="0"/>
              <a:t>-&gt; </a:t>
            </a:r>
            <a:r>
              <a:rPr lang="ko-KR" altLang="en-US" sz="1600" dirty="0"/>
              <a:t>각 지역리그마다 최적화 불가능</a:t>
            </a:r>
            <a:endParaRPr lang="en-US" altLang="ko-KR" sz="3200" dirty="0"/>
          </a:p>
          <a:p>
            <a:endParaRPr lang="en-US" altLang="ko-KR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6DAD8-161A-4B61-8AC8-FB3B4EE4DCC3}"/>
              </a:ext>
            </a:extLst>
          </p:cNvPr>
          <p:cNvSpPr txBox="1"/>
          <p:nvPr/>
        </p:nvSpPr>
        <p:spPr>
          <a:xfrm>
            <a:off x="6065240" y="27348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9224F7-C730-4987-B94C-D185D0856848}"/>
              </a:ext>
            </a:extLst>
          </p:cNvPr>
          <p:cNvSpPr txBox="1"/>
          <p:nvPr/>
        </p:nvSpPr>
        <p:spPr>
          <a:xfrm>
            <a:off x="580990" y="529295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50FD66-9BA3-4DEF-A7B2-AF3E468B71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18" y="2765272"/>
            <a:ext cx="4402425" cy="286623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F5EBCC0-C65E-43AD-BE06-FD4D971567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897" y="2765272"/>
            <a:ext cx="4968366" cy="286623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4CA49AF-C174-43D5-9FF0-0AFE3226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25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spcBef>
                <a:spcPct val="50000"/>
              </a:spcBef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2. </a:t>
            </a:r>
            <a:r>
              <a:rPr lang="ko-KR" altLang="en-US" dirty="0"/>
              <a:t>관련 연구 및 사례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6DAD8-161A-4B61-8AC8-FB3B4EE4DCC3}"/>
              </a:ext>
            </a:extLst>
          </p:cNvPr>
          <p:cNvSpPr txBox="1"/>
          <p:nvPr/>
        </p:nvSpPr>
        <p:spPr>
          <a:xfrm>
            <a:off x="6065240" y="27348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6046C68-3A75-4D3C-9A83-C57AC575789E}"/>
              </a:ext>
            </a:extLst>
          </p:cNvPr>
          <p:cNvSpPr/>
          <p:nvPr/>
        </p:nvSpPr>
        <p:spPr>
          <a:xfrm>
            <a:off x="1044809" y="5212980"/>
            <a:ext cx="1241571" cy="73034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D5F4B0-B32D-471C-A1A8-2D5C3E1C678D}"/>
              </a:ext>
            </a:extLst>
          </p:cNvPr>
          <p:cNvSpPr txBox="1"/>
          <p:nvPr/>
        </p:nvSpPr>
        <p:spPr>
          <a:xfrm>
            <a:off x="2590652" y="5790000"/>
            <a:ext cx="2007563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사행성 배제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5368BA8-6475-4720-B005-F2CD1A00B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449912"/>
              </p:ext>
            </p:extLst>
          </p:nvPr>
        </p:nvGraphicFramePr>
        <p:xfrm>
          <a:off x="446385" y="1238653"/>
          <a:ext cx="8843766" cy="3202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961">
                  <a:extLst>
                    <a:ext uri="{9D8B030D-6E8A-4147-A177-3AD203B41FA5}">
                      <a16:colId xmlns:a16="http://schemas.microsoft.com/office/drawing/2014/main" val="1398965542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1107982913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1543047607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409512791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1718162129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2289427594"/>
                    </a:ext>
                  </a:extLst>
                </a:gridCol>
              </a:tblGrid>
              <a:tr h="1067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대상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최적화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회원가입</a:t>
                      </a:r>
                      <a:r>
                        <a:rPr lang="en-US" altLang="ko-KR" sz="1600" dirty="0"/>
                        <a:t>&amp;</a:t>
                      </a:r>
                      <a:r>
                        <a:rPr lang="ko-KR" altLang="en-US" sz="1600" dirty="0"/>
                        <a:t>선수등록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기록관리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사행성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027433"/>
                  </a:ext>
                </a:extLst>
              </a:tr>
              <a:tr h="1067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/>
                        <a:t>게임원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아마추어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가장 큰 지역 기준 최적화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 가입 후 선수 등록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KBO </a:t>
                      </a:r>
                      <a:r>
                        <a:rPr lang="ko-KR" altLang="en-US" sz="1200" dirty="0"/>
                        <a:t>기준 </a:t>
                      </a:r>
                      <a:r>
                        <a:rPr lang="en-US" altLang="ko-KR" sz="1200" b="1" dirty="0"/>
                        <a:t>70%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854664"/>
                  </a:ext>
                </a:extLst>
              </a:tr>
              <a:tr h="1067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㈜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 err="1"/>
                        <a:t>해나소프트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아마추어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지역 별 요구사항 최적화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선수 등록 시 자동 회원가입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KBO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기준 </a:t>
                      </a:r>
                      <a:r>
                        <a:rPr lang="en-US" altLang="ko-KR" sz="1200" b="1" baseline="0" dirty="0"/>
                        <a:t>99%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637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C5AF152-5D8E-45AB-BC28-C9D7C0F55526}"/>
              </a:ext>
            </a:extLst>
          </p:cNvPr>
          <p:cNvSpPr txBox="1"/>
          <p:nvPr/>
        </p:nvSpPr>
        <p:spPr>
          <a:xfrm>
            <a:off x="2590652" y="5346836"/>
            <a:ext cx="3082359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더 나은 기록 수준 제공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A0CC32-7853-424C-BF17-79DECF1DD7B9}"/>
              </a:ext>
            </a:extLst>
          </p:cNvPr>
          <p:cNvSpPr txBox="1"/>
          <p:nvPr/>
        </p:nvSpPr>
        <p:spPr>
          <a:xfrm>
            <a:off x="2590652" y="4884209"/>
            <a:ext cx="4092459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지역별 최적화 제공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44C402-463F-425F-B0F0-6F40A99C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502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107630" y="32721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시스템 수행 시나리오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사용자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4" name="그래픽 80" descr="남자">
            <a:extLst>
              <a:ext uri="{FF2B5EF4-FFF2-40B4-BE49-F238E27FC236}">
                <a16:creationId xmlns:a16="http://schemas.microsoft.com/office/drawing/2014/main" id="{5FB202F3-34EF-4D58-956C-04AC564FA0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065" y="2752842"/>
            <a:ext cx="914400" cy="9144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F31240CD-C4FB-4C93-A25E-841126A0F0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843" y="1805016"/>
            <a:ext cx="801939" cy="801939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D5111546-29D2-4169-8AB4-78B2C1CB9E8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179" y="4389510"/>
            <a:ext cx="686307" cy="686307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A322A947-0AC9-4638-81A2-CCA68D3B1C2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507" y="3107132"/>
            <a:ext cx="731797" cy="731797"/>
          </a:xfrm>
          <a:prstGeom prst="rect">
            <a:avLst/>
          </a:prstGeom>
        </p:spPr>
      </p:pic>
      <p:sp>
        <p:nvSpPr>
          <p:cNvPr id="68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 rot="19470296">
            <a:off x="1763625" y="2149998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>
            <a:off x="1763624" y="3277569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97789" y="3685041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사용자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877110" y="2603737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커뮤니티 참가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849857" y="3895842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기록 정보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849856" y="5107819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경기 정보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 rot="1889982">
            <a:off x="1727205" y="4301102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>
            <a:off x="4194808" y="2051138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90164F1A-86AD-4D67-888A-2DC3A89BD57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213" y="1797348"/>
            <a:ext cx="677592" cy="677592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5004963" y="2485834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글 작성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>
            <a:off x="4222062" y="3339965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38DECE33-9B0C-4068-9785-A887C7683D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49213" y="3129915"/>
            <a:ext cx="731796" cy="731796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130B19F0-CA03-4BDA-A561-EFF3292EE9C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849" y="3082046"/>
            <a:ext cx="731796" cy="731796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4915533" y="3890238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구단 기록 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7008463" y="3893924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선수 기록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>
            <a:off x="6315803" y="3339965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306FE283-62D3-4289-9052-7E39D72426C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439" y="4457945"/>
            <a:ext cx="686306" cy="686306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C7B87DDD-5997-42A3-9959-39669F02140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338" y="4453637"/>
            <a:ext cx="686307" cy="686307"/>
          </a:xfrm>
          <a:prstGeom prst="rect">
            <a:avLst/>
          </a:prstGeom>
        </p:spPr>
      </p:pic>
      <p:sp>
        <p:nvSpPr>
          <p:cNvPr id="107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>
            <a:off x="4194808" y="4552563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8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>
            <a:off x="6315802" y="4616690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4894925" y="5139944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리그 기록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7008015" y="5139944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noProof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해당 경기 기록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1" name="Picture 2" descr="C:\Users\t-dantay\Documents\First24\checkcircle1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834" y="5610653"/>
            <a:ext cx="677141" cy="67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884928" y="6319796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공지사항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3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 rot="2616872">
            <a:off x="1744458" y="5182276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4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 rot="18848847">
            <a:off x="1701216" y="1464713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5" name="Picture 1"/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179" y="633829"/>
            <a:ext cx="651608" cy="862623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740452" y="1490512"/>
            <a:ext cx="1650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선수 현황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3BE5E5-D1AC-4505-958C-3F7E89132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651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8F9171-72ED-4349-B320-1DB200D4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Text Box 22">
            <a:extLst>
              <a:ext uri="{FF2B5EF4-FFF2-40B4-BE49-F238E27FC236}">
                <a16:creationId xmlns:a16="http://schemas.microsoft.com/office/drawing/2014/main" id="{7D94873B-24C5-4438-AB9F-D817691F2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30" y="32721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시스템 수행 시나리오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관리자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90493-8069-405D-ACE1-671356218977}"/>
              </a:ext>
            </a:extLst>
          </p:cNvPr>
          <p:cNvSpPr txBox="1"/>
          <p:nvPr/>
        </p:nvSpPr>
        <p:spPr>
          <a:xfrm>
            <a:off x="3771348" y="2118972"/>
            <a:ext cx="1742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시스템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관리자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A0DB3-0595-4940-A1FE-C37DD3916AF5}"/>
              </a:ext>
            </a:extLst>
          </p:cNvPr>
          <p:cNvSpPr txBox="1"/>
          <p:nvPr/>
        </p:nvSpPr>
        <p:spPr>
          <a:xfrm>
            <a:off x="7363018" y="5987985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 관리</a:t>
            </a:r>
          </a:p>
        </p:txBody>
      </p:sp>
      <p:pic>
        <p:nvPicPr>
          <p:cNvPr id="6" name="그래픽 5" descr="모임">
            <a:extLst>
              <a:ext uri="{FF2B5EF4-FFF2-40B4-BE49-F238E27FC236}">
                <a16:creationId xmlns:a16="http://schemas.microsoft.com/office/drawing/2014/main" id="{24ECDF70-712C-434A-B635-02F491480B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6617" y="5073585"/>
            <a:ext cx="914400" cy="9144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792FE34-9DC4-4B76-8E29-6CC8861A4253}"/>
              </a:ext>
            </a:extLst>
          </p:cNvPr>
          <p:cNvGrpSpPr/>
          <p:nvPr/>
        </p:nvGrpSpPr>
        <p:grpSpPr>
          <a:xfrm>
            <a:off x="4080132" y="977515"/>
            <a:ext cx="1198129" cy="1141457"/>
            <a:chOff x="892083" y="5157006"/>
            <a:chExt cx="1198129" cy="1141457"/>
          </a:xfrm>
        </p:grpSpPr>
        <p:pic>
          <p:nvPicPr>
            <p:cNvPr id="8" name="그래픽 7" descr="남자">
              <a:extLst>
                <a:ext uri="{FF2B5EF4-FFF2-40B4-BE49-F238E27FC236}">
                  <a16:creationId xmlns:a16="http://schemas.microsoft.com/office/drawing/2014/main" id="{4D6213DB-471A-456D-A548-2DC2FC0B6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2083" y="5157006"/>
              <a:ext cx="1141457" cy="1141457"/>
            </a:xfrm>
            <a:prstGeom prst="rect">
              <a:avLst/>
            </a:prstGeom>
          </p:spPr>
        </p:pic>
        <p:pic>
          <p:nvPicPr>
            <p:cNvPr id="9" name="그래픽 8" descr="단일 톱니바퀴">
              <a:extLst>
                <a:ext uri="{FF2B5EF4-FFF2-40B4-BE49-F238E27FC236}">
                  <a16:creationId xmlns:a16="http://schemas.microsoft.com/office/drawing/2014/main" id="{33EA0681-C96D-45B1-B5FC-52CAE4E62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52511" y="5851408"/>
              <a:ext cx="437701" cy="437701"/>
            </a:xfrm>
            <a:prstGeom prst="rect">
              <a:avLst/>
            </a:prstGeom>
          </p:spPr>
        </p:pic>
      </p:grp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AD31498-F3FC-4596-B8A1-C42ED18F65F7}"/>
              </a:ext>
            </a:extLst>
          </p:cNvPr>
          <p:cNvSpPr/>
          <p:nvPr/>
        </p:nvSpPr>
        <p:spPr>
          <a:xfrm rot="8100000">
            <a:off x="2537519" y="2969773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래픽 11" descr="자물쇠">
            <a:extLst>
              <a:ext uri="{FF2B5EF4-FFF2-40B4-BE49-F238E27FC236}">
                <a16:creationId xmlns:a16="http://schemas.microsoft.com/office/drawing/2014/main" id="{2BC601A0-4B26-40F8-A856-83C8C0F168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81119" y="3701985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DDDA56-5FA4-4286-A0E6-33BCF593C1E4}"/>
              </a:ext>
            </a:extLst>
          </p:cNvPr>
          <p:cNvSpPr txBox="1"/>
          <p:nvPr/>
        </p:nvSpPr>
        <p:spPr>
          <a:xfrm>
            <a:off x="1725812" y="4616385"/>
            <a:ext cx="1225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권한 정보 관리</a:t>
            </a:r>
          </a:p>
        </p:txBody>
      </p:sp>
      <p:pic>
        <p:nvPicPr>
          <p:cNvPr id="14" name="그래픽 13" descr="점검 목록">
            <a:extLst>
              <a:ext uri="{FF2B5EF4-FFF2-40B4-BE49-F238E27FC236}">
                <a16:creationId xmlns:a16="http://schemas.microsoft.com/office/drawing/2014/main" id="{4F0A9F5F-0C3E-48C4-8A50-68CFA1E927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45461" y="3701985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61587E-611C-4744-9AEF-0AB22502446C}"/>
              </a:ext>
            </a:extLst>
          </p:cNvPr>
          <p:cNvSpPr txBox="1"/>
          <p:nvPr/>
        </p:nvSpPr>
        <p:spPr>
          <a:xfrm>
            <a:off x="3313397" y="4616385"/>
            <a:ext cx="1178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권한 매핑 관리</a:t>
            </a:r>
          </a:p>
        </p:txBody>
      </p:sp>
      <p:pic>
        <p:nvPicPr>
          <p:cNvPr id="16" name="그래픽 15" descr="태그">
            <a:extLst>
              <a:ext uri="{FF2B5EF4-FFF2-40B4-BE49-F238E27FC236}">
                <a16:creationId xmlns:a16="http://schemas.microsoft.com/office/drawing/2014/main" id="{FD44A81C-7540-4B91-ADDD-6E11BCBEC1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07561" y="3701985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58439FE-593D-469A-B205-683DC7BB4337}"/>
              </a:ext>
            </a:extLst>
          </p:cNvPr>
          <p:cNvSpPr txBox="1"/>
          <p:nvPr/>
        </p:nvSpPr>
        <p:spPr>
          <a:xfrm>
            <a:off x="4875497" y="4616385"/>
            <a:ext cx="1178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공통 코드 관리</a:t>
            </a:r>
          </a:p>
        </p:txBody>
      </p:sp>
      <p:pic>
        <p:nvPicPr>
          <p:cNvPr id="18" name="그래픽 17" descr="목록">
            <a:extLst>
              <a:ext uri="{FF2B5EF4-FFF2-40B4-BE49-F238E27FC236}">
                <a16:creationId xmlns:a16="http://schemas.microsoft.com/office/drawing/2014/main" id="{869C2CF7-7A11-4024-BD0C-B3EA4C40DDB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9692" y="5078920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7CF7450-0719-449E-8908-A5A10BBDE73B}"/>
              </a:ext>
            </a:extLst>
          </p:cNvPr>
          <p:cNvSpPr txBox="1"/>
          <p:nvPr/>
        </p:nvSpPr>
        <p:spPr>
          <a:xfrm>
            <a:off x="1037629" y="5993320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메뉴 정보 관리</a:t>
            </a:r>
          </a:p>
        </p:txBody>
      </p:sp>
      <p:pic>
        <p:nvPicPr>
          <p:cNvPr id="20" name="그래픽 19" descr="프로세서">
            <a:extLst>
              <a:ext uri="{FF2B5EF4-FFF2-40B4-BE49-F238E27FC236}">
                <a16:creationId xmlns:a16="http://schemas.microsoft.com/office/drawing/2014/main" id="{DE714BD5-96FF-4398-A365-F0A9D518AB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34035" y="5073585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4B033F-00CD-4940-B58F-B8BF085E9158}"/>
              </a:ext>
            </a:extLst>
          </p:cNvPr>
          <p:cNvSpPr txBox="1"/>
          <p:nvPr/>
        </p:nvSpPr>
        <p:spPr>
          <a:xfrm>
            <a:off x="2603722" y="5993320"/>
            <a:ext cx="1178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모듈 정보 관리</a:t>
            </a:r>
          </a:p>
        </p:txBody>
      </p:sp>
      <p:pic>
        <p:nvPicPr>
          <p:cNvPr id="22" name="그래픽 21" descr="돋보기">
            <a:extLst>
              <a:ext uri="{FF2B5EF4-FFF2-40B4-BE49-F238E27FC236}">
                <a16:creationId xmlns:a16="http://schemas.microsoft.com/office/drawing/2014/main" id="{C735FD78-6EE5-4A26-A89F-63CF623497E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96135" y="5073585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BB29192-B88F-4AF8-A35F-7C22C58DE1B3}"/>
              </a:ext>
            </a:extLst>
          </p:cNvPr>
          <p:cNvSpPr txBox="1"/>
          <p:nvPr/>
        </p:nvSpPr>
        <p:spPr>
          <a:xfrm>
            <a:off x="4014895" y="5993320"/>
            <a:ext cx="1476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Page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메타정보 관리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9109FC85-B3D4-4DE3-A56F-49457821BF32}"/>
              </a:ext>
            </a:extLst>
          </p:cNvPr>
          <p:cNvSpPr/>
          <p:nvPr/>
        </p:nvSpPr>
        <p:spPr>
          <a:xfrm rot="2700000">
            <a:off x="5988360" y="2969772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AB591FB3-789F-4F96-AFF8-FB3CC5BB1B2B}"/>
              </a:ext>
            </a:extLst>
          </p:cNvPr>
          <p:cNvSpPr/>
          <p:nvPr/>
        </p:nvSpPr>
        <p:spPr>
          <a:xfrm rot="6300000">
            <a:off x="3707673" y="2969772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9E26014D-41B7-4146-A6D3-7C7D706A4554}"/>
              </a:ext>
            </a:extLst>
          </p:cNvPr>
          <p:cNvSpPr/>
          <p:nvPr/>
        </p:nvSpPr>
        <p:spPr>
          <a:xfrm rot="4500000">
            <a:off x="4812573" y="2969772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A8BDDA9-1322-49BF-893D-58CD9FD4DAE6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280" y="5187632"/>
            <a:ext cx="686306" cy="68630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2F534B3-2453-4FBB-86BA-0CE2D59A8FFB}"/>
              </a:ext>
            </a:extLst>
          </p:cNvPr>
          <p:cNvSpPr txBox="1"/>
          <p:nvPr/>
        </p:nvSpPr>
        <p:spPr>
          <a:xfrm>
            <a:off x="5897691" y="5993320"/>
            <a:ext cx="835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리그 관리</a:t>
            </a:r>
          </a:p>
        </p:txBody>
      </p:sp>
      <p:pic>
        <p:nvPicPr>
          <p:cNvPr id="29" name="그래픽 28" descr="사용자">
            <a:extLst>
              <a:ext uri="{FF2B5EF4-FFF2-40B4-BE49-F238E27FC236}">
                <a16:creationId xmlns:a16="http://schemas.microsoft.com/office/drawing/2014/main" id="{97544B2A-3FB1-4422-8FFA-67496A327C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569661" y="3701985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3DBB28F-A4B4-4466-A944-5FA3E5D0604C}"/>
              </a:ext>
            </a:extLst>
          </p:cNvPr>
          <p:cNvSpPr txBox="1"/>
          <p:nvPr/>
        </p:nvSpPr>
        <p:spPr>
          <a:xfrm>
            <a:off x="6609119" y="461638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회원 관리</a:t>
            </a:r>
          </a:p>
        </p:txBody>
      </p:sp>
    </p:spTree>
    <p:extLst>
      <p:ext uri="{BB962C8B-B14F-4D97-AF65-F5344CB8AC3E}">
        <p14:creationId xmlns:p14="http://schemas.microsoft.com/office/powerpoint/2010/main" val="2626269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7F7BB87B-DC19-4B85-9DAD-BF626FEC05CF}"/>
              </a:ext>
            </a:extLst>
          </p:cNvPr>
          <p:cNvSpPr txBox="1"/>
          <p:nvPr/>
        </p:nvSpPr>
        <p:spPr>
          <a:xfrm>
            <a:off x="4020478" y="2639763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심판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기록원</a:t>
            </a:r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107630" y="32721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시스템 수행 시나리오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관리자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7" name="그래픽 26" descr="돋보기">
            <a:extLst>
              <a:ext uri="{FF2B5EF4-FFF2-40B4-BE49-F238E27FC236}">
                <a16:creationId xmlns:a16="http://schemas.microsoft.com/office/drawing/2014/main" id="{DB9B6BE5-5460-49EA-8E0C-6D3ED5AD4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458" y="4249100"/>
            <a:ext cx="914400" cy="9144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C4EE9C28-217C-4411-B8AA-22AD507D7F04}"/>
              </a:ext>
            </a:extLst>
          </p:cNvPr>
          <p:cNvSpPr txBox="1"/>
          <p:nvPr/>
        </p:nvSpPr>
        <p:spPr>
          <a:xfrm>
            <a:off x="2781915" y="516883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경기 조회</a:t>
            </a:r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7D49E5F8-FF52-40A4-9485-E67E0DEF6CDD}"/>
              </a:ext>
            </a:extLst>
          </p:cNvPr>
          <p:cNvSpPr/>
          <p:nvPr/>
        </p:nvSpPr>
        <p:spPr>
          <a:xfrm rot="8100000">
            <a:off x="3183614" y="3522220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화살표: 오른쪽 79">
            <a:extLst>
              <a:ext uri="{FF2B5EF4-FFF2-40B4-BE49-F238E27FC236}">
                <a16:creationId xmlns:a16="http://schemas.microsoft.com/office/drawing/2014/main" id="{8E2898F6-8B69-4F45-9BBA-C6A3BB75B0DF}"/>
              </a:ext>
            </a:extLst>
          </p:cNvPr>
          <p:cNvSpPr/>
          <p:nvPr/>
        </p:nvSpPr>
        <p:spPr>
          <a:xfrm rot="5400000">
            <a:off x="4414383" y="3599595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598D000-E647-47D5-8842-DD2AF99EACA1}"/>
              </a:ext>
            </a:extLst>
          </p:cNvPr>
          <p:cNvGrpSpPr/>
          <p:nvPr/>
        </p:nvGrpSpPr>
        <p:grpSpPr>
          <a:xfrm>
            <a:off x="4123969" y="1533496"/>
            <a:ext cx="1192330" cy="1141457"/>
            <a:chOff x="904571" y="799366"/>
            <a:chExt cx="1192330" cy="1141457"/>
          </a:xfrm>
        </p:grpSpPr>
        <p:pic>
          <p:nvPicPr>
            <p:cNvPr id="29" name="그래픽 28" descr="남자">
              <a:extLst>
                <a:ext uri="{FF2B5EF4-FFF2-40B4-BE49-F238E27FC236}">
                  <a16:creationId xmlns:a16="http://schemas.microsoft.com/office/drawing/2014/main" id="{CA0B206B-7072-4370-9A8B-D2230ECB7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4571" y="799366"/>
              <a:ext cx="1141457" cy="1141457"/>
            </a:xfrm>
            <a:prstGeom prst="rect">
              <a:avLst/>
            </a:prstGeom>
          </p:spPr>
        </p:pic>
        <p:pic>
          <p:nvPicPr>
            <p:cNvPr id="30" name="그래픽 29" descr="종이">
              <a:extLst>
                <a:ext uri="{FF2B5EF4-FFF2-40B4-BE49-F238E27FC236}">
                  <a16:creationId xmlns:a16="http://schemas.microsoft.com/office/drawing/2014/main" id="{D5CA10D3-1D54-473B-9822-20575CCC4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74886" y="1417282"/>
              <a:ext cx="522015" cy="522015"/>
            </a:xfrm>
            <a:prstGeom prst="rect">
              <a:avLst/>
            </a:prstGeom>
          </p:spPr>
        </p:pic>
      </p:grpSp>
      <p:pic>
        <p:nvPicPr>
          <p:cNvPr id="4" name="그래픽 3" descr="연필">
            <a:extLst>
              <a:ext uri="{FF2B5EF4-FFF2-40B4-BE49-F238E27FC236}">
                <a16:creationId xmlns:a16="http://schemas.microsoft.com/office/drawing/2014/main" id="{EC862E3A-0891-47BA-901D-9BD387F92D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06801" y="4249100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63AC6EC-D140-4366-85D0-09549E15D0DF}"/>
              </a:ext>
            </a:extLst>
          </p:cNvPr>
          <p:cNvSpPr txBox="1"/>
          <p:nvPr/>
        </p:nvSpPr>
        <p:spPr>
          <a:xfrm>
            <a:off x="4346258" y="516883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리그 기록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1C90869-61E3-466B-BA28-64FDECC6551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163" y="4363146"/>
            <a:ext cx="686307" cy="68630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3D88EE5-12AB-40C4-B6E6-27A79393FFEA}"/>
              </a:ext>
            </a:extLst>
          </p:cNvPr>
          <p:cNvSpPr txBox="1"/>
          <p:nvPr/>
        </p:nvSpPr>
        <p:spPr>
          <a:xfrm>
            <a:off x="5831770" y="5168835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리그 상세 관리</a:t>
            </a: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8271DF90-9263-4629-89A2-3432C520A0AE}"/>
              </a:ext>
            </a:extLst>
          </p:cNvPr>
          <p:cNvSpPr/>
          <p:nvPr/>
        </p:nvSpPr>
        <p:spPr>
          <a:xfrm rot="2700000">
            <a:off x="5645153" y="3522221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10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대체 처리 11">
            <a:extLst>
              <a:ext uri="{FF2B5EF4-FFF2-40B4-BE49-F238E27FC236}">
                <a16:creationId xmlns:a16="http://schemas.microsoft.com/office/drawing/2014/main" id="{0A71885C-A525-4A19-A4C8-9456A8E9C754}"/>
              </a:ext>
            </a:extLst>
          </p:cNvPr>
          <p:cNvSpPr/>
          <p:nvPr/>
        </p:nvSpPr>
        <p:spPr>
          <a:xfrm>
            <a:off x="4560896" y="2195139"/>
            <a:ext cx="5159367" cy="3011344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4. </a:t>
            </a:r>
            <a:r>
              <a:rPr lang="ko-KR" altLang="en-US"/>
              <a:t>시스템 구성도</a:t>
            </a:r>
            <a:endParaRPr lang="en-US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AF4DEC3-439E-4C5C-B5BD-BFFF85D60DCF}"/>
              </a:ext>
            </a:extLst>
          </p:cNvPr>
          <p:cNvGrpSpPr/>
          <p:nvPr/>
        </p:nvGrpSpPr>
        <p:grpSpPr>
          <a:xfrm>
            <a:off x="2642967" y="3184561"/>
            <a:ext cx="1268356" cy="1038598"/>
            <a:chOff x="994300" y="3660333"/>
            <a:chExt cx="1775534" cy="1453903"/>
          </a:xfrm>
          <a:solidFill>
            <a:schemeClr val="accent2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229BF0A-518C-4DA1-8831-61682FF90814}"/>
                </a:ext>
              </a:extLst>
            </p:cNvPr>
            <p:cNvSpPr/>
            <p:nvPr/>
          </p:nvSpPr>
          <p:spPr>
            <a:xfrm>
              <a:off x="994300" y="3660333"/>
              <a:ext cx="1775534" cy="1079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Web Browser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4CD2D6A-F359-42A5-9287-69DA30AF54A9}"/>
                </a:ext>
              </a:extLst>
            </p:cNvPr>
            <p:cNvSpPr/>
            <p:nvPr/>
          </p:nvSpPr>
          <p:spPr>
            <a:xfrm>
              <a:off x="1816224" y="4744948"/>
              <a:ext cx="131685" cy="2640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FD1A02B-2759-4EFE-B353-8BCEF514AE75}"/>
                </a:ext>
              </a:extLst>
            </p:cNvPr>
            <p:cNvSpPr/>
            <p:nvPr/>
          </p:nvSpPr>
          <p:spPr>
            <a:xfrm>
              <a:off x="1504024" y="5008994"/>
              <a:ext cx="756083" cy="1052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81" name="그래픽 80" descr="남자">
            <a:extLst>
              <a:ext uri="{FF2B5EF4-FFF2-40B4-BE49-F238E27FC236}">
                <a16:creationId xmlns:a16="http://schemas.microsoft.com/office/drawing/2014/main" id="{5FB202F3-34EF-4D58-956C-04AC564FA0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127" y="3192457"/>
            <a:ext cx="914400" cy="91440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205C3221-4081-4E04-BCC9-B1B78846F88C}"/>
              </a:ext>
            </a:extLst>
          </p:cNvPr>
          <p:cNvSpPr txBox="1"/>
          <p:nvPr/>
        </p:nvSpPr>
        <p:spPr>
          <a:xfrm>
            <a:off x="141719" y="4095887"/>
            <a:ext cx="10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관리자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98872A-4B8D-4697-B68B-83632AB39464}"/>
              </a:ext>
            </a:extLst>
          </p:cNvPr>
          <p:cNvSpPr txBox="1"/>
          <p:nvPr/>
        </p:nvSpPr>
        <p:spPr>
          <a:xfrm>
            <a:off x="2762173" y="4225154"/>
            <a:ext cx="10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PC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8D07146B-52C7-4DC7-9987-46FC9B448DE3}"/>
              </a:ext>
            </a:extLst>
          </p:cNvPr>
          <p:cNvSpPr/>
          <p:nvPr/>
        </p:nvSpPr>
        <p:spPr>
          <a:xfrm>
            <a:off x="5088164" y="2422740"/>
            <a:ext cx="1595732" cy="2531816"/>
          </a:xfrm>
          <a:prstGeom prst="cube">
            <a:avLst>
              <a:gd name="adj" fmla="val 1034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JEUS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2DF7F3-2720-4025-9A86-2370B6E90FEB}"/>
              </a:ext>
            </a:extLst>
          </p:cNvPr>
          <p:cNvSpPr txBox="1"/>
          <p:nvPr/>
        </p:nvSpPr>
        <p:spPr>
          <a:xfrm>
            <a:off x="5071038" y="4900428"/>
            <a:ext cx="152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서버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0EA18589-A3DC-483F-B228-702F97E15326}"/>
              </a:ext>
            </a:extLst>
          </p:cNvPr>
          <p:cNvSpPr/>
          <p:nvPr/>
        </p:nvSpPr>
        <p:spPr>
          <a:xfrm>
            <a:off x="7802651" y="2898591"/>
            <a:ext cx="1042921" cy="1498179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MariaDB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C6F10B8-9962-451B-AF38-3C1D17FD9E2D}"/>
              </a:ext>
            </a:extLst>
          </p:cNvPr>
          <p:cNvSpPr txBox="1"/>
          <p:nvPr/>
        </p:nvSpPr>
        <p:spPr>
          <a:xfrm>
            <a:off x="7334213" y="4396770"/>
            <a:ext cx="197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데이터베이스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84EA206-D9B2-42F8-9822-1EAEC595319B}"/>
              </a:ext>
            </a:extLst>
          </p:cNvPr>
          <p:cNvGrpSpPr/>
          <p:nvPr/>
        </p:nvGrpSpPr>
        <p:grpSpPr>
          <a:xfrm>
            <a:off x="4984569" y="729382"/>
            <a:ext cx="1760812" cy="1385925"/>
            <a:chOff x="4984569" y="729382"/>
            <a:chExt cx="1760812" cy="1385925"/>
          </a:xfrm>
        </p:grpSpPr>
        <p:sp>
          <p:nvSpPr>
            <p:cNvPr id="4" name="순서도: 대체 처리 3">
              <a:extLst>
                <a:ext uri="{FF2B5EF4-FFF2-40B4-BE49-F238E27FC236}">
                  <a16:creationId xmlns:a16="http://schemas.microsoft.com/office/drawing/2014/main" id="{B335DDB8-38D1-4A0B-8564-922229962005}"/>
                </a:ext>
              </a:extLst>
            </p:cNvPr>
            <p:cNvSpPr/>
            <p:nvPr/>
          </p:nvSpPr>
          <p:spPr>
            <a:xfrm>
              <a:off x="4984569" y="1445437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 관리 모듈</a:t>
              </a:r>
            </a:p>
          </p:txBody>
        </p:sp>
        <p:sp>
          <p:nvSpPr>
            <p:cNvPr id="6" name="말풍선: 모서리가 둥근 사각형 5">
              <a:extLst>
                <a:ext uri="{FF2B5EF4-FFF2-40B4-BE49-F238E27FC236}">
                  <a16:creationId xmlns:a16="http://schemas.microsoft.com/office/drawing/2014/main" id="{D10161FC-B17F-4249-973E-9531AD72B4BA}"/>
                </a:ext>
              </a:extLst>
            </p:cNvPr>
            <p:cNvSpPr/>
            <p:nvPr/>
          </p:nvSpPr>
          <p:spPr>
            <a:xfrm>
              <a:off x="4984570" y="1810376"/>
              <a:ext cx="1760811" cy="304931"/>
            </a:xfrm>
            <a:prstGeom prst="wedgeRoundRectCallout">
              <a:avLst>
                <a:gd name="adj1" fmla="val -697"/>
                <a:gd name="adj2" fmla="val 114518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 관리 모듈</a:t>
              </a: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5B07F4EB-E946-40A6-A844-BA31D10ABDDA}"/>
                </a:ext>
              </a:extLst>
            </p:cNvPr>
            <p:cNvSpPr/>
            <p:nvPr/>
          </p:nvSpPr>
          <p:spPr>
            <a:xfrm>
              <a:off x="4984569" y="1086861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게시글 관리 모듈</a:t>
              </a:r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77952AF5-BDB6-4E88-ACC7-E0F393EE9D57}"/>
                </a:ext>
              </a:extLst>
            </p:cNvPr>
            <p:cNvSpPr/>
            <p:nvPr/>
          </p:nvSpPr>
          <p:spPr>
            <a:xfrm>
              <a:off x="4984569" y="729382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팀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/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선수 관리 모듈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8F0328B-E58F-4579-87AC-3E461FEA193D}"/>
              </a:ext>
            </a:extLst>
          </p:cNvPr>
          <p:cNvGrpSpPr/>
          <p:nvPr/>
        </p:nvGrpSpPr>
        <p:grpSpPr>
          <a:xfrm>
            <a:off x="7441377" y="5038238"/>
            <a:ext cx="1760812" cy="1398184"/>
            <a:chOff x="7441377" y="5038238"/>
            <a:chExt cx="1760812" cy="1398184"/>
          </a:xfrm>
        </p:grpSpPr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id="{9CA93868-1295-4F83-B552-4834F3201037}"/>
                </a:ext>
              </a:extLst>
            </p:cNvPr>
            <p:cNvSpPr/>
            <p:nvPr/>
          </p:nvSpPr>
          <p:spPr>
            <a:xfrm>
              <a:off x="7441377" y="6131491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팀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/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선수 정보</a:t>
              </a:r>
            </a:p>
          </p:txBody>
        </p:sp>
        <p:sp>
          <p:nvSpPr>
            <p:cNvPr id="48" name="말풍선: 모서리가 둥근 사각형 47">
              <a:extLst>
                <a:ext uri="{FF2B5EF4-FFF2-40B4-BE49-F238E27FC236}">
                  <a16:creationId xmlns:a16="http://schemas.microsoft.com/office/drawing/2014/main" id="{DA63D59E-8B62-471E-B8FD-6A2645E39876}"/>
                </a:ext>
              </a:extLst>
            </p:cNvPr>
            <p:cNvSpPr/>
            <p:nvPr/>
          </p:nvSpPr>
          <p:spPr>
            <a:xfrm>
              <a:off x="7441378" y="5038238"/>
              <a:ext cx="1760811" cy="304931"/>
            </a:xfrm>
            <a:prstGeom prst="wedgeRoundRectCallout">
              <a:avLst>
                <a:gd name="adj1" fmla="val -1757"/>
                <a:gd name="adj2" fmla="val -11803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 정보</a:t>
              </a: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4E330394-5F97-4C77-AA18-BF284644DC48}"/>
                </a:ext>
              </a:extLst>
            </p:cNvPr>
            <p:cNvSpPr/>
            <p:nvPr/>
          </p:nvSpPr>
          <p:spPr>
            <a:xfrm>
              <a:off x="7441377" y="5772915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게시글 정보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D9D9739E-98DB-4A6C-9EED-C2D9B7C253ED}"/>
                </a:ext>
              </a:extLst>
            </p:cNvPr>
            <p:cNvSpPr/>
            <p:nvPr/>
          </p:nvSpPr>
          <p:spPr>
            <a:xfrm>
              <a:off x="7441377" y="5415436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 정보</a:t>
              </a:r>
            </a:p>
          </p:txBody>
        </p:sp>
      </p:grpSp>
      <p:sp>
        <p:nvSpPr>
          <p:cNvPr id="9" name="빼기 기호 8">
            <a:extLst>
              <a:ext uri="{FF2B5EF4-FFF2-40B4-BE49-F238E27FC236}">
                <a16:creationId xmlns:a16="http://schemas.microsoft.com/office/drawing/2014/main" id="{C2DE321D-E8E1-49BF-9D0D-0F947A9CDB7C}"/>
              </a:ext>
            </a:extLst>
          </p:cNvPr>
          <p:cNvSpPr/>
          <p:nvPr/>
        </p:nvSpPr>
        <p:spPr>
          <a:xfrm>
            <a:off x="1035698" y="3542710"/>
            <a:ext cx="1636278" cy="19481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빼기 기호 52">
            <a:extLst>
              <a:ext uri="{FF2B5EF4-FFF2-40B4-BE49-F238E27FC236}">
                <a16:creationId xmlns:a16="http://schemas.microsoft.com/office/drawing/2014/main" id="{E92F8830-5282-4F9C-BAA2-44A596A81599}"/>
              </a:ext>
            </a:extLst>
          </p:cNvPr>
          <p:cNvSpPr/>
          <p:nvPr/>
        </p:nvSpPr>
        <p:spPr>
          <a:xfrm>
            <a:off x="3879684" y="3542709"/>
            <a:ext cx="1225227" cy="19481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빼기 기호 53">
            <a:extLst>
              <a:ext uri="{FF2B5EF4-FFF2-40B4-BE49-F238E27FC236}">
                <a16:creationId xmlns:a16="http://schemas.microsoft.com/office/drawing/2014/main" id="{F95A7E62-5D76-4DEB-9B7E-D98DACF8DCBD}"/>
              </a:ext>
            </a:extLst>
          </p:cNvPr>
          <p:cNvSpPr/>
          <p:nvPr/>
        </p:nvSpPr>
        <p:spPr>
          <a:xfrm>
            <a:off x="6528151" y="3542709"/>
            <a:ext cx="1414072" cy="19481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12C0F0-E9FB-44CD-A749-D8E664613433}"/>
              </a:ext>
            </a:extLst>
          </p:cNvPr>
          <p:cNvSpPr txBox="1"/>
          <p:nvPr/>
        </p:nvSpPr>
        <p:spPr>
          <a:xfrm>
            <a:off x="1581967" y="333990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사용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7C84C2-4211-492D-8508-DE55688FC340}"/>
              </a:ext>
            </a:extLst>
          </p:cNvPr>
          <p:cNvSpPr txBox="1"/>
          <p:nvPr/>
        </p:nvSpPr>
        <p:spPr>
          <a:xfrm>
            <a:off x="4251584" y="3308884"/>
            <a:ext cx="610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접속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A51693-77B2-4008-8CAB-49BA9E510AD2}"/>
              </a:ext>
            </a:extLst>
          </p:cNvPr>
          <p:cNvSpPr txBox="1"/>
          <p:nvPr/>
        </p:nvSpPr>
        <p:spPr>
          <a:xfrm>
            <a:off x="6738281" y="3325932"/>
            <a:ext cx="1118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I/O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말풍선: 모서리가 둥근 사각형 61">
            <a:extLst>
              <a:ext uri="{FF2B5EF4-FFF2-40B4-BE49-F238E27FC236}">
                <a16:creationId xmlns:a16="http://schemas.microsoft.com/office/drawing/2014/main" id="{4196B130-789B-4DA8-B16F-58BAE5B8C7ED}"/>
              </a:ext>
            </a:extLst>
          </p:cNvPr>
          <p:cNvSpPr/>
          <p:nvPr/>
        </p:nvSpPr>
        <p:spPr>
          <a:xfrm>
            <a:off x="2396736" y="5038237"/>
            <a:ext cx="1760811" cy="304931"/>
          </a:xfrm>
          <a:prstGeom prst="wedgeRoundRectCallout">
            <a:avLst>
              <a:gd name="adj1" fmla="val 363"/>
              <a:gd name="adj2" fmla="val -1761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웹 브라우저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863FAF-7C4D-472E-B520-52465C931279}"/>
              </a:ext>
            </a:extLst>
          </p:cNvPr>
          <p:cNvSpPr txBox="1"/>
          <p:nvPr/>
        </p:nvSpPr>
        <p:spPr>
          <a:xfrm>
            <a:off x="7514166" y="1810376"/>
            <a:ext cx="176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Naver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NCloud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A0A9D34-2821-4066-A011-DEC8AC69AF65}"/>
              </a:ext>
            </a:extLst>
          </p:cNvPr>
          <p:cNvGrpSpPr/>
          <p:nvPr/>
        </p:nvGrpSpPr>
        <p:grpSpPr>
          <a:xfrm>
            <a:off x="364895" y="1359951"/>
            <a:ext cx="1760812" cy="1375772"/>
            <a:chOff x="364895" y="1359951"/>
            <a:chExt cx="1760812" cy="1375772"/>
          </a:xfrm>
        </p:grpSpPr>
        <p:sp>
          <p:nvSpPr>
            <p:cNvPr id="59" name="말풍선: 모서리가 둥근 사각형 58">
              <a:extLst>
                <a:ext uri="{FF2B5EF4-FFF2-40B4-BE49-F238E27FC236}">
                  <a16:creationId xmlns:a16="http://schemas.microsoft.com/office/drawing/2014/main" id="{AFBE8749-CE76-4E36-92A3-631C0DE1EE89}"/>
                </a:ext>
              </a:extLst>
            </p:cNvPr>
            <p:cNvSpPr/>
            <p:nvPr/>
          </p:nvSpPr>
          <p:spPr>
            <a:xfrm>
              <a:off x="364895" y="2430792"/>
              <a:ext cx="1760811" cy="304931"/>
            </a:xfrm>
            <a:prstGeom prst="wedgeRoundRectCallout">
              <a:avLst>
                <a:gd name="adj1" fmla="val -29312"/>
                <a:gd name="adj2" fmla="val 15123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시스템 관리자</a:t>
              </a: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67463392-4575-470F-8E5D-2DD6A9105EAA}"/>
                </a:ext>
              </a:extLst>
            </p:cNvPr>
            <p:cNvSpPr/>
            <p:nvPr/>
          </p:nvSpPr>
          <p:spPr>
            <a:xfrm>
              <a:off x="364895" y="2072430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기록 관리자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id="{659E68D9-D0CD-4823-BB62-EFC4489DDC99}"/>
                </a:ext>
              </a:extLst>
            </p:cNvPr>
            <p:cNvSpPr/>
            <p:nvPr/>
          </p:nvSpPr>
          <p:spPr>
            <a:xfrm>
              <a:off x="364895" y="1718042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게시글 관리자</a:t>
              </a:r>
            </a:p>
          </p:txBody>
        </p:sp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id="{F9063484-0C6F-445D-86AF-90330BD406B7}"/>
                </a:ext>
              </a:extLst>
            </p:cNvPr>
            <p:cNvSpPr/>
            <p:nvPr/>
          </p:nvSpPr>
          <p:spPr>
            <a:xfrm>
              <a:off x="364895" y="1359951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구단 관리자</a:t>
              </a:r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C35A132F-B78B-4AED-AA3D-5FE0B3BF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388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2BF130-D6AA-4715-9FBF-8F051B1C32A6}"/>
              </a:ext>
            </a:extLst>
          </p:cNvPr>
          <p:cNvSpPr txBox="1"/>
          <p:nvPr/>
        </p:nvSpPr>
        <p:spPr>
          <a:xfrm>
            <a:off x="951722" y="1278294"/>
            <a:ext cx="7277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장 이상 작성하기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E1C5617-D57A-461A-A342-5CF3E0D51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5" y="962718"/>
            <a:ext cx="9448800" cy="58674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913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리그 정보 데이터베이스 모듈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D9130C-5F1A-490B-A8CC-2BBC6C73307C}"/>
              </a:ext>
            </a:extLst>
          </p:cNvPr>
          <p:cNvSpPr txBox="1"/>
          <p:nvPr/>
        </p:nvSpPr>
        <p:spPr>
          <a:xfrm>
            <a:off x="284084" y="1410808"/>
            <a:ext cx="91084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기능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리그 관리를 위해 필요한 데이터 저장소  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다루는 정보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다루는 정보 작성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테이블 명 목록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9B812-9151-4E03-94AD-C699EBDF66A8}"/>
              </a:ext>
            </a:extLst>
          </p:cNvPr>
          <p:cNvSpPr txBox="1"/>
          <p:nvPr/>
        </p:nvSpPr>
        <p:spPr>
          <a:xfrm>
            <a:off x="301055" y="3429000"/>
            <a:ext cx="41499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팀</a:t>
            </a:r>
            <a:r>
              <a:rPr lang="en-US" altLang="ko-KR" b="1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팀 선수 매핑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선수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팀 리그 매핑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리그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팀별 경기결과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경기일정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구장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구장사진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개별 경기일정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개별 경기일정 동영상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개별 경기일정 동영상 히스토리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6D9C6-94CE-4145-A1A7-D3F6A46ABCB6}"/>
              </a:ext>
            </a:extLst>
          </p:cNvPr>
          <p:cNvSpPr txBox="1"/>
          <p:nvPr/>
        </p:nvSpPr>
        <p:spPr>
          <a:xfrm>
            <a:off x="3923930" y="3429000"/>
            <a:ext cx="41499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타자명단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투수명단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명단 매칭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매칭 세부 기록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타자 기록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투수 기록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팀 순위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경기 기록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동영상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동영상 히스토리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691964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리그 정보 데이터베이스 모듈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D9130C-5F1A-490B-A8CC-2BBC6C73307C}"/>
              </a:ext>
            </a:extLst>
          </p:cNvPr>
          <p:cNvSpPr txBox="1"/>
          <p:nvPr/>
        </p:nvSpPr>
        <p:spPr>
          <a:xfrm>
            <a:off x="284084" y="1410808"/>
            <a:ext cx="3639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데이터 구조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DDC0FE-4B9B-44A0-8899-9792FDF67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" y="1977681"/>
            <a:ext cx="2000791" cy="165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4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01152" y="3365323"/>
            <a:ext cx="1223950" cy="3370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10000"/>
              </a:prstClr>
            </a:outerShdw>
          </a:effectLst>
        </p:spPr>
      </p:pic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4000" baseline="-25000">
                <a:solidFill>
                  <a:schemeClr val="accent1">
                    <a:lumMod val="50000"/>
                  </a:schemeClr>
                </a:solidFill>
              </a:rPr>
              <a:t>목차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A4C828-B04A-4C88-A242-161B76BC2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533" y="804444"/>
            <a:ext cx="4749196" cy="524911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6F4043-ACB7-49CC-BE53-543784E3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767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6.</a:t>
            </a:r>
            <a:r>
              <a:rPr lang="ko-KR" altLang="en-US" dirty="0"/>
              <a:t> 개발 환경 및 개발 방법</a:t>
            </a:r>
            <a:endParaRPr lang="en-US" dirty="0"/>
          </a:p>
        </p:txBody>
      </p:sp>
      <p:graphicFrame>
        <p:nvGraphicFramePr>
          <p:cNvPr id="17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8875247"/>
              </p:ext>
            </p:extLst>
          </p:nvPr>
        </p:nvGraphicFramePr>
        <p:xfrm>
          <a:off x="141719" y="1337691"/>
          <a:ext cx="9345182" cy="4926056"/>
        </p:xfrm>
        <a:graphic>
          <a:graphicData uri="http://schemas.openxmlformats.org/drawingml/2006/table">
            <a:tbl>
              <a:tblPr/>
              <a:tblGrid>
                <a:gridCol w="810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1303019445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1755411322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976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클라우드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WAS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운영체제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통합 개발 환경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개발 언어 </a:t>
                      </a: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플랫폼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444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로고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4379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제공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Naver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Ncloud</a:t>
                      </a: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1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Naver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Jeus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Tmax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Soft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Tomcat: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Apache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   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Ubuntu: 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Canonical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Window10: 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Microsoft</a:t>
                      </a:r>
                      <a:endParaRPr lang="en-US" altLang="ko-KR" sz="11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Eclipse:</a:t>
                      </a:r>
                      <a:r>
                        <a:rPr lang="en-US" altLang="ko-KR" sz="11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Eclipse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Consortium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SQLGATE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Java: </a:t>
                      </a:r>
                      <a:r>
                        <a:rPr lang="en-US" altLang="ko-KR" sz="1100" b="1" dirty="0">
                          <a:solidFill>
                            <a:srgbClr val="057B97"/>
                          </a:solidFill>
                          <a:latin typeface="+mn-ea"/>
                          <a:ea typeface="+mn-ea"/>
                        </a:rPr>
                        <a:t>oracle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baseline="0" dirty="0" err="1">
                          <a:latin typeface="+mn-ea"/>
                          <a:ea typeface="+mn-ea"/>
                        </a:rPr>
                        <a:t>MariaDB</a:t>
                      </a:r>
                      <a:endParaRPr lang="en-US" altLang="ko-KR" sz="1100" b="1" baseline="0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Spring: 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Pivotal Software</a:t>
                      </a: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Ajax &amp;</a:t>
                      </a:r>
                      <a:r>
                        <a:rPr lang="en-US" altLang="ko-KR" sz="1100" b="1" baseline="0" dirty="0" err="1">
                          <a:latin typeface="+mn-ea"/>
                          <a:ea typeface="+mn-ea"/>
                        </a:rPr>
                        <a:t>Jquery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100" b="1" baseline="0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Jquery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developers</a:t>
                      </a: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HTML&amp;CSS: 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W3C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1836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용도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서버 플랫폼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Jeus</a:t>
                      </a: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실제 운영서버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Tomcat 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개발용 서버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JSP, Servlet, DB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설계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서버 플랫폼</a:t>
                      </a:r>
                    </a:p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JSP, Servlet 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개발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 설계</a:t>
                      </a:r>
                    </a:p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정적 페이지 생성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동적 페이지 생성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서버 </a:t>
                      </a:r>
                      <a:r>
                        <a:rPr lang="ko-KR" altLang="en-US" sz="1100" b="1" dirty="0" err="1">
                          <a:latin typeface="+mn-ea"/>
                          <a:ea typeface="+mn-ea"/>
                        </a:rPr>
                        <a:t>플렛폼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JSP, </a:t>
                      </a:r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Servlet,Database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baseline="0" dirty="0">
                          <a:latin typeface="+mn-ea"/>
                          <a:ea typeface="+mn-ea"/>
                        </a:rPr>
                        <a:t>클라이언트 비동기 처리</a:t>
                      </a:r>
                      <a:endParaRPr lang="en-US" altLang="ko-KR" sz="1100" b="1" baseline="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3812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Tomcat 8.0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Eclipse: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baseline="0" dirty="0" err="1">
                          <a:latin typeface="+mn-ea"/>
                          <a:ea typeface="+mn-ea"/>
                        </a:rPr>
                        <a:t>Jee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Photon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81361"/>
                  </a:ext>
                </a:extLst>
              </a:tr>
            </a:tbl>
          </a:graphicData>
        </a:graphic>
      </p:graphicFrame>
      <p:pic>
        <p:nvPicPr>
          <p:cNvPr id="18" name="Picture 2" descr="ubuntuì ëí ì´ë¯¸ì§ ê²ìê²°ê³¼">
            <a:extLst>
              <a:ext uri="{FF2B5EF4-FFF2-40B4-BE49-F238E27FC236}">
                <a16:creationId xmlns:a16="http://schemas.microsoft.com/office/drawing/2014/main" id="{472BEE54-8A7A-4BC1-9007-0621D569E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493" y="1989545"/>
            <a:ext cx="4603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ìëì°10ì ëí ì´ë¯¸ì§ ê²ìê²°ê³¼">
            <a:extLst>
              <a:ext uri="{FF2B5EF4-FFF2-40B4-BE49-F238E27FC236}">
                <a16:creationId xmlns:a16="http://schemas.microsoft.com/office/drawing/2014/main" id="{37A2E0F2-3288-4048-9277-31B0907CE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135" y="1995979"/>
            <a:ext cx="519072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ì´í´ë¦½ì¤ì ëí ì´ë¯¸ì§ ê²ìê²°ê³¼">
            <a:extLst>
              <a:ext uri="{FF2B5EF4-FFF2-40B4-BE49-F238E27FC236}">
                <a16:creationId xmlns:a16="http://schemas.microsoft.com/office/drawing/2014/main" id="{881D6432-D02C-4F5B-9FFB-30E46DCA7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008" y="2001641"/>
            <a:ext cx="53167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javaì ëí ì´ë¯¸ì§ ê²ìê²°ê³¼">
            <a:extLst>
              <a:ext uri="{FF2B5EF4-FFF2-40B4-BE49-F238E27FC236}">
                <a16:creationId xmlns:a16="http://schemas.microsoft.com/office/drawing/2014/main" id="{1EDDFDD2-E2D0-4BF3-833C-F7522751A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109" y="2257545"/>
            <a:ext cx="333619" cy="1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Mysqlì ëí ì´ë¯¸ì§ ê²ìê²°ê³¼">
            <a:extLst>
              <a:ext uri="{FF2B5EF4-FFF2-40B4-BE49-F238E27FC236}">
                <a16:creationId xmlns:a16="http://schemas.microsoft.com/office/drawing/2014/main" id="{ED8A1D9F-EB98-43F7-B102-DE12C11A3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606" y="2274280"/>
            <a:ext cx="297582" cy="18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spring frameworkì ëí ì´ë¯¸ì§ ê²ìê²°ê³¼">
            <a:extLst>
              <a:ext uri="{FF2B5EF4-FFF2-40B4-BE49-F238E27FC236}">
                <a16:creationId xmlns:a16="http://schemas.microsoft.com/office/drawing/2014/main" id="{6A6BD580-476D-4677-840B-1A4CE2445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330" y="1985050"/>
            <a:ext cx="644862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ì ì´ì¿¼ë¦¬ì ëí ì´ë¯¸ì§ ê²ìê²°ê³¼">
            <a:extLst>
              <a:ext uri="{FF2B5EF4-FFF2-40B4-BE49-F238E27FC236}">
                <a16:creationId xmlns:a16="http://schemas.microsoft.com/office/drawing/2014/main" id="{1422C85D-4240-4F60-8B21-446007CE7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540" y="1964072"/>
            <a:ext cx="344756" cy="18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ajaxì ëí ì´ë¯¸ì§ ê²ìê²°ê³¼">
            <a:extLst>
              <a:ext uri="{FF2B5EF4-FFF2-40B4-BE49-F238E27FC236}">
                <a16:creationId xmlns:a16="http://schemas.microsoft.com/office/drawing/2014/main" id="{C5FE2F5B-6D7E-4AEF-8E6A-FFA7A69AC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655" y="1952934"/>
            <a:ext cx="353021" cy="18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ml cssì ëí ì´ë¯¸ì§ ê²ìê²°ê³¼">
            <a:extLst>
              <a:ext uri="{FF2B5EF4-FFF2-40B4-BE49-F238E27FC236}">
                <a16:creationId xmlns:a16="http://schemas.microsoft.com/office/drawing/2014/main" id="{15ABADAE-F14A-41A5-9F4A-D9B7811E1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328" y="2274280"/>
            <a:ext cx="408092" cy="14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ì ì°ì¤ ìë²ì ëí ì´ë¯¸ì§ ê²ìê²°ê³¼">
            <a:extLst>
              <a:ext uri="{FF2B5EF4-FFF2-40B4-BE49-F238E27FC236}">
                <a16:creationId xmlns:a16="http://schemas.microsoft.com/office/drawing/2014/main" id="{85EEE95B-8F96-4B95-81B1-A408B270F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039" y="1991093"/>
            <a:ext cx="733091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í°ìº£ì ëí ì´ë¯¸ì§ ê²ìê²°ê³¼">
            <a:extLst>
              <a:ext uri="{FF2B5EF4-FFF2-40B4-BE49-F238E27FC236}">
                <a16:creationId xmlns:a16="http://schemas.microsoft.com/office/drawing/2014/main" id="{5826C3FA-D8C6-4F9D-8E7F-27A56D69F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199" y="1987124"/>
            <a:ext cx="703759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ql gateì ëí ì´ë¯¸ì§ ê²ìê²°ê³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017" y="1996909"/>
            <a:ext cx="748801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ë¤ì´ë² ìí´ë¼ì°ëì ëí ì´ë¯¸ì§ ê²ìê²°ê³¼">
            <a:extLst>
              <a:ext uri="{FF2B5EF4-FFF2-40B4-BE49-F238E27FC236}">
                <a16:creationId xmlns:a16="http://schemas.microsoft.com/office/drawing/2014/main" id="{ADC1BA01-6537-46BA-AF4C-3F3ABA1AE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513" y="1912052"/>
            <a:ext cx="1020041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09D91D-E0BE-426B-BFE5-609E8345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412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0AED736D-C06A-43FF-A2A6-009AEED1F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6.</a:t>
            </a:r>
            <a:r>
              <a:rPr lang="ko-KR" altLang="en-US" dirty="0"/>
              <a:t> 개발 환경 및 개발 방법</a:t>
            </a:r>
            <a:endParaRPr lang="en-US" altLang="ko-KR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8DA86E-7D4E-4C66-A115-DA93A2A91212}"/>
              </a:ext>
            </a:extLst>
          </p:cNvPr>
          <p:cNvGrpSpPr/>
          <p:nvPr/>
        </p:nvGrpSpPr>
        <p:grpSpPr>
          <a:xfrm>
            <a:off x="621121" y="1361056"/>
            <a:ext cx="8478021" cy="1099065"/>
            <a:chOff x="621121" y="1361056"/>
            <a:chExt cx="8478021" cy="1099065"/>
          </a:xfrm>
        </p:grpSpPr>
        <p:pic>
          <p:nvPicPr>
            <p:cNvPr id="9" name="그래픽 8" descr="컴퓨터">
              <a:extLst>
                <a:ext uri="{FF2B5EF4-FFF2-40B4-BE49-F238E27FC236}">
                  <a16:creationId xmlns:a16="http://schemas.microsoft.com/office/drawing/2014/main" id="{01940FB8-3A72-4D5D-93D1-2FED8526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6397" y="1361056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829166-201F-4FF5-BBDE-12F241D42506}"/>
                </a:ext>
              </a:extLst>
            </p:cNvPr>
            <p:cNvSpPr txBox="1"/>
            <p:nvPr/>
          </p:nvSpPr>
          <p:spPr>
            <a:xfrm>
              <a:off x="621121" y="2121567"/>
              <a:ext cx="1344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클라이언트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D5C457-1F0E-4129-8D22-89E35E7A29F4}"/>
                </a:ext>
              </a:extLst>
            </p:cNvPr>
            <p:cNvSpPr txBox="1"/>
            <p:nvPr/>
          </p:nvSpPr>
          <p:spPr>
            <a:xfrm>
              <a:off x="1966072" y="1479621"/>
              <a:ext cx="71330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한눈에 알아보기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쉬운 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UI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를 구현하기 위하여 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HTML5, CSS3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를 적절하게 사용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동적인 웹페이지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를 구현하기 위해 </a:t>
              </a:r>
              <a:r>
                <a:rPr lang="en-US" altLang="ko-KR" sz="1600" b="1" dirty="0" err="1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JQuery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사용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Ajax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이용하여 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비동기적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으로 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DB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의 데이터를 가져옴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89F2A0B-7D85-4D0B-9ACA-D6345F304E91}"/>
              </a:ext>
            </a:extLst>
          </p:cNvPr>
          <p:cNvGrpSpPr/>
          <p:nvPr/>
        </p:nvGrpSpPr>
        <p:grpSpPr>
          <a:xfrm>
            <a:off x="621121" y="3197311"/>
            <a:ext cx="7821542" cy="1257498"/>
            <a:chOff x="621121" y="3197311"/>
            <a:chExt cx="7821542" cy="1257498"/>
          </a:xfrm>
        </p:grpSpPr>
        <p:pic>
          <p:nvPicPr>
            <p:cNvPr id="17" name="그래픽 16" descr="덮인 책">
              <a:extLst>
                <a:ext uri="{FF2B5EF4-FFF2-40B4-BE49-F238E27FC236}">
                  <a16:creationId xmlns:a16="http://schemas.microsoft.com/office/drawing/2014/main" id="{BE42FA97-0B7E-43A9-BD99-5476C8B23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6397" y="3201698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D1A0D7-E647-4E9C-BD8E-12F58E5F57F9}"/>
                </a:ext>
              </a:extLst>
            </p:cNvPr>
            <p:cNvSpPr txBox="1"/>
            <p:nvPr/>
          </p:nvSpPr>
          <p:spPr>
            <a:xfrm>
              <a:off x="621121" y="4116255"/>
              <a:ext cx="1344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서버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4829BA7-AC6D-451C-A811-6CA15C88F2B8}"/>
                </a:ext>
              </a:extLst>
            </p:cNvPr>
            <p:cNvSpPr txBox="1"/>
            <p:nvPr/>
          </p:nvSpPr>
          <p:spPr>
            <a:xfrm>
              <a:off x="1966073" y="3197311"/>
              <a:ext cx="647659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Spring framework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이용하여 구현</a:t>
              </a:r>
              <a:endParaRPr lang="en-US" altLang="ko-KR" sz="16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 관리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 관리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팀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/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선수 관리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게시글 관리 모듈을 구현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사용자의 입력을 처리할 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비즈니스 로직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을 구현</a:t>
              </a:r>
              <a:endParaRPr lang="en-US" altLang="ko-KR" sz="16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1600" b="1" dirty="0" err="1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mybatis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이용한 </a:t>
              </a:r>
              <a:r>
                <a:rPr lang="en-US" altLang="ko-KR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query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문 작성 간소화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B84A3C2-EEC7-41AA-9D46-01FBE39B6CF3}"/>
              </a:ext>
            </a:extLst>
          </p:cNvPr>
          <p:cNvGrpSpPr/>
          <p:nvPr/>
        </p:nvGrpSpPr>
        <p:grpSpPr>
          <a:xfrm>
            <a:off x="497137" y="5038110"/>
            <a:ext cx="7945526" cy="1254588"/>
            <a:chOff x="497137" y="5038110"/>
            <a:chExt cx="7945526" cy="1254588"/>
          </a:xfrm>
        </p:grpSpPr>
        <p:pic>
          <p:nvPicPr>
            <p:cNvPr id="19" name="그래픽 18" descr="조직도">
              <a:extLst>
                <a:ext uri="{FF2B5EF4-FFF2-40B4-BE49-F238E27FC236}">
                  <a16:creationId xmlns:a16="http://schemas.microsoft.com/office/drawing/2014/main" id="{F1102107-9A8F-4DC8-A7AB-15BC7522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6397" y="5039744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67295D-391C-4CBC-8465-24EBDAAA3BC0}"/>
                </a:ext>
              </a:extLst>
            </p:cNvPr>
            <p:cNvSpPr txBox="1"/>
            <p:nvPr/>
          </p:nvSpPr>
          <p:spPr>
            <a:xfrm>
              <a:off x="497137" y="5954144"/>
              <a:ext cx="1592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데이터베이스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81BA54-3055-4FDA-AB59-D0C696EB33BA}"/>
                </a:ext>
              </a:extLst>
            </p:cNvPr>
            <p:cNvSpPr txBox="1"/>
            <p:nvPr/>
          </p:nvSpPr>
          <p:spPr>
            <a:xfrm>
              <a:off x="1966073" y="5038110"/>
              <a:ext cx="64765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MariaDB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사용하여 구현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팀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/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선수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, 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게시글 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테이블 구현</a:t>
              </a:r>
              <a:endParaRPr lang="en-US" altLang="ko-KR" sz="1600" b="1" dirty="0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위 테이블 이외에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필요한 테이블은 설계과정에서 도출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7E0E13-E4ED-4DA3-B765-5B7D26D9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390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0AED736D-C06A-43FF-A2A6-009AEED1F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6.</a:t>
            </a:r>
            <a:r>
              <a:rPr lang="ko-KR" altLang="en-US" dirty="0"/>
              <a:t> 개발 환경 및 개발 방법</a:t>
            </a: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0BBA3FB-D761-48C7-A7B6-BD5D99B618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9412"/>
          <a:stretch/>
        </p:blipFill>
        <p:spPr>
          <a:xfrm>
            <a:off x="0" y="797028"/>
            <a:ext cx="9720242" cy="421393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6071089-D03A-41FA-9FA8-3B8683016CED}"/>
              </a:ext>
            </a:extLst>
          </p:cNvPr>
          <p:cNvSpPr txBox="1"/>
          <p:nvPr/>
        </p:nvSpPr>
        <p:spPr>
          <a:xfrm>
            <a:off x="3088486" y="5066273"/>
            <a:ext cx="5908653" cy="1509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커맨드 방식의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UI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를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HTML5 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및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CSS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로 구현</a:t>
            </a:r>
            <a:endParaRPr kumimoji="0" lang="en-US" altLang="ko-KR" sz="1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b="1" dirty="0">
                <a:solidFill>
                  <a:srgbClr val="000000"/>
                </a:solidFill>
              </a:rPr>
              <a:t>입력된 커맨드는 </a:t>
            </a:r>
            <a:r>
              <a:rPr lang="en-US" altLang="ko-KR" sz="1400" b="1" dirty="0">
                <a:solidFill>
                  <a:srgbClr val="000000"/>
                </a:solidFill>
              </a:rPr>
              <a:t>Ajax</a:t>
            </a:r>
            <a:r>
              <a:rPr lang="ko-KR" altLang="en-US" sz="1400" b="1" dirty="0">
                <a:solidFill>
                  <a:srgbClr val="000000"/>
                </a:solidFill>
              </a:rPr>
              <a:t>를 통해 비동기적으로 서버로 전송됨</a:t>
            </a:r>
            <a:endParaRPr lang="en-US" altLang="ko-KR" sz="1400" b="1" dirty="0">
              <a:solidFill>
                <a:srgbClr val="000000"/>
              </a:solidFill>
            </a:endParaRPr>
          </a:p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서버에서는 커맨드를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DB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에 저장</a:t>
            </a:r>
            <a:endParaRPr kumimoji="0" lang="en-US" altLang="ko-KR" sz="1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b="1" dirty="0">
                <a:solidFill>
                  <a:srgbClr val="000000"/>
                </a:solidFill>
              </a:rPr>
              <a:t>입력된 커맨드 별로 각각 다른 </a:t>
            </a:r>
            <a:r>
              <a:rPr lang="en-US" altLang="ko-KR" sz="1400" b="1" dirty="0">
                <a:solidFill>
                  <a:srgbClr val="000000"/>
                </a:solidFill>
              </a:rPr>
              <a:t>SQL</a:t>
            </a:r>
            <a:r>
              <a:rPr lang="ko-KR" altLang="en-US" sz="1400" b="1" dirty="0">
                <a:solidFill>
                  <a:srgbClr val="000000"/>
                </a:solidFill>
              </a:rPr>
              <a:t>을 생성해야 하므로</a:t>
            </a:r>
            <a:r>
              <a:rPr lang="en-US" altLang="ko-KR" sz="1400" b="1" dirty="0">
                <a:solidFill>
                  <a:srgbClr val="000000"/>
                </a:solidFill>
              </a:rPr>
              <a:t>, </a:t>
            </a:r>
            <a:r>
              <a:rPr lang="en-US" altLang="ko-KR" sz="1400" b="1" dirty="0" err="1">
                <a:solidFill>
                  <a:srgbClr val="000000"/>
                </a:solidFill>
              </a:rPr>
              <a:t>mybatis</a:t>
            </a:r>
            <a:r>
              <a:rPr lang="ko-KR" altLang="en-US" sz="1400" b="1" dirty="0">
                <a:solidFill>
                  <a:srgbClr val="000000"/>
                </a:solidFill>
              </a:rPr>
              <a:t>를 이용</a:t>
            </a:r>
            <a:endParaRPr kumimoji="0" lang="en-US" altLang="ko-KR" sz="1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F667D4-2669-423E-AA90-E15C9B292102}"/>
              </a:ext>
            </a:extLst>
          </p:cNvPr>
          <p:cNvSpPr txBox="1"/>
          <p:nvPr/>
        </p:nvSpPr>
        <p:spPr>
          <a:xfrm>
            <a:off x="682896" y="5569190"/>
            <a:ext cx="2498844" cy="5041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7150" marR="0" lvl="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ko-KR" altLang="en-US" sz="2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커맨드 방식의 기록관리 구현</a:t>
            </a:r>
            <a:endParaRPr kumimoji="0" lang="en-US" altLang="ko-KR" sz="2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E4A4C7-CF41-43E8-935E-C28DAC40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874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0AED736D-C06A-43FF-A2A6-009AEED1F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7.</a:t>
            </a:r>
            <a:r>
              <a:rPr lang="ko-KR" altLang="en-US" dirty="0"/>
              <a:t> 데모 환경 설계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7E324B-8620-4C93-85FD-8B55D65BAC20}"/>
              </a:ext>
            </a:extLst>
          </p:cNvPr>
          <p:cNvSpPr/>
          <p:nvPr/>
        </p:nvSpPr>
        <p:spPr>
          <a:xfrm>
            <a:off x="265761" y="1118415"/>
            <a:ext cx="48577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완성될 작품을 데모할 환경과 방법에 관해서 기술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A5429-8BE5-48C3-9B53-7296F264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628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8. </a:t>
            </a:r>
            <a:r>
              <a:rPr lang="ko-KR" altLang="en-US" dirty="0"/>
              <a:t>업무 분담</a:t>
            </a:r>
            <a:endParaRPr lang="en-US" dirty="0"/>
          </a:p>
        </p:txBody>
      </p:sp>
      <p:graphicFrame>
        <p:nvGraphicFramePr>
          <p:cNvPr id="35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7342062"/>
              </p:ext>
            </p:extLst>
          </p:nvPr>
        </p:nvGraphicFramePr>
        <p:xfrm>
          <a:off x="922885" y="1553593"/>
          <a:ext cx="7874492" cy="4557874"/>
        </p:xfrm>
        <a:graphic>
          <a:graphicData uri="http://schemas.openxmlformats.org/drawingml/2006/table">
            <a:tbl>
              <a:tblPr/>
              <a:tblGrid>
                <a:gridCol w="944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9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9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9819">
                  <a:extLst>
                    <a:ext uri="{9D8B030D-6E8A-4147-A177-3AD203B41FA5}">
                      <a16:colId xmlns:a16="http://schemas.microsoft.com/office/drawing/2014/main" val="1567166912"/>
                    </a:ext>
                  </a:extLst>
                </a:gridCol>
              </a:tblGrid>
              <a:tr h="62033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황인성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윤효재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이정찬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박현규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36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자료수집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Spring Framework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형상관리</a:t>
                      </a:r>
                      <a:b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(Git &amp; GitHub)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마이바티스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SQL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Publishing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36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FrameWork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(Module)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FrameWork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(Module)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DB&amp;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디자인 구성 설계 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UI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7343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프로젝트 관리자 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기록관리 페이지 비즈니스 로직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 버전관리자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커뮤니티 관리 페이지 비즈니스 로직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SQL Query (</a:t>
                      </a: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mybatis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DB schema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UI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구현 담당자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View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구현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674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통합 테스트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유지 보수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64FAA6-E665-4006-994B-965DD168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79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142256"/>
              </p:ext>
            </p:extLst>
          </p:nvPr>
        </p:nvGraphicFramePr>
        <p:xfrm>
          <a:off x="776036" y="1599532"/>
          <a:ext cx="8001003" cy="40706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2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707521670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1737538463"/>
                    </a:ext>
                  </a:extLst>
                </a:gridCol>
              </a:tblGrid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12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1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2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3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4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5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  <a:r>
                        <a:rPr lang="ko-KR" altLang="en-US" sz="1600" dirty="0"/>
                        <a:t>월</a:t>
                      </a:r>
                      <a:r>
                        <a:rPr lang="en-US" altLang="ko-KR" sz="1600" dirty="0"/>
                        <a:t>~9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ko-KR" altLang="en-US" sz="1100" dirty="0"/>
                        <a:t>제안서 작성</a:t>
                      </a:r>
                      <a:r>
                        <a:rPr lang="en-US" altLang="ko-KR" sz="1100" dirty="0"/>
                        <a:t>&amp;</a:t>
                      </a:r>
                      <a:r>
                        <a:rPr lang="ko-KR" altLang="en-US" sz="1100" dirty="0"/>
                        <a:t>제출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ko-KR" altLang="en-US" sz="1100" dirty="0"/>
                        <a:t>요구사항 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설계 및 제작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유지보수</a:t>
                      </a:r>
                      <a:r>
                        <a:rPr lang="en-US" altLang="ko-KR" sz="1100" dirty="0"/>
                        <a:t>&amp;</a:t>
                      </a:r>
                      <a:r>
                        <a:rPr lang="ko-KR" altLang="en-US" sz="1100" dirty="0"/>
                        <a:t>구현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통합 및 테스트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최종 검토 및 발표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Hexagon 11"/>
          <p:cNvSpPr/>
          <p:nvPr/>
        </p:nvSpPr>
        <p:spPr>
          <a:xfrm>
            <a:off x="1899139" y="2760756"/>
            <a:ext cx="1719938" cy="57031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" name="Hexagon 8"/>
          <p:cNvSpPr/>
          <p:nvPr/>
        </p:nvSpPr>
        <p:spPr>
          <a:xfrm>
            <a:off x="2074984" y="2159174"/>
            <a:ext cx="834653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" name="Hexagon 12"/>
          <p:cNvSpPr/>
          <p:nvPr/>
        </p:nvSpPr>
        <p:spPr>
          <a:xfrm>
            <a:off x="4950069" y="3939924"/>
            <a:ext cx="2189284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" name="Hexagon 13"/>
          <p:cNvSpPr/>
          <p:nvPr/>
        </p:nvSpPr>
        <p:spPr>
          <a:xfrm>
            <a:off x="4950069" y="4515860"/>
            <a:ext cx="2189285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  <p:sp>
        <p:nvSpPr>
          <p:cNvPr id="13" name="Hexagon 14"/>
          <p:cNvSpPr/>
          <p:nvPr/>
        </p:nvSpPr>
        <p:spPr>
          <a:xfrm>
            <a:off x="7139353" y="5091796"/>
            <a:ext cx="1612965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" name="Hexagon 16"/>
          <p:cNvSpPr/>
          <p:nvPr/>
        </p:nvSpPr>
        <p:spPr>
          <a:xfrm>
            <a:off x="737937" y="6019132"/>
            <a:ext cx="2315570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Normal Task</a:t>
            </a:r>
          </a:p>
        </p:txBody>
      </p:sp>
      <p:sp>
        <p:nvSpPr>
          <p:cNvPr id="15" name="Hexagon 20"/>
          <p:cNvSpPr/>
          <p:nvPr/>
        </p:nvSpPr>
        <p:spPr>
          <a:xfrm>
            <a:off x="3618752" y="6019132"/>
            <a:ext cx="2315570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</a:rPr>
              <a:t>Difficult Task</a:t>
            </a:r>
          </a:p>
        </p:txBody>
      </p:sp>
      <p:sp>
        <p:nvSpPr>
          <p:cNvPr id="16" name="Hexagon 21"/>
          <p:cNvSpPr/>
          <p:nvPr/>
        </p:nvSpPr>
        <p:spPr>
          <a:xfrm>
            <a:off x="6499567" y="6019132"/>
            <a:ext cx="2315570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Critical Task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9. </a:t>
            </a:r>
            <a:r>
              <a:rPr lang="ko-KR" altLang="en-US" dirty="0"/>
              <a:t>졸업 연구 수행 일정</a:t>
            </a:r>
            <a:endParaRPr lang="en-US" dirty="0"/>
          </a:p>
        </p:txBody>
      </p:sp>
      <p:sp>
        <p:nvSpPr>
          <p:cNvPr id="18" name="Hexagon 20"/>
          <p:cNvSpPr/>
          <p:nvPr/>
        </p:nvSpPr>
        <p:spPr>
          <a:xfrm>
            <a:off x="2189285" y="3363988"/>
            <a:ext cx="3210233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직사각형 1"/>
          <p:cNvSpPr/>
          <p:nvPr/>
        </p:nvSpPr>
        <p:spPr>
          <a:xfrm flipH="1">
            <a:off x="1758462" y="2769548"/>
            <a:ext cx="316522" cy="5615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761FB45-671C-4F41-B290-A83E298C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594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10. </a:t>
            </a:r>
            <a:r>
              <a:rPr lang="en-US" altLang="ko-KR" dirty="0" err="1"/>
              <a:t>Github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1719" y="712177"/>
            <a:ext cx="91077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           </a:t>
            </a:r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b="1" dirty="0"/>
              <a:t>URL:  https://github.com/rimbong/Webengers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	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18" y="912121"/>
            <a:ext cx="1180789" cy="11807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83" y="3437794"/>
            <a:ext cx="1758588" cy="17585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198" y="3437794"/>
            <a:ext cx="1758588" cy="17585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527" y="3437794"/>
            <a:ext cx="1758588" cy="17585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856" y="3437794"/>
            <a:ext cx="1758588" cy="1758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2083" y="5442438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황인성</a:t>
            </a:r>
            <a:endParaRPr lang="en-US" altLang="ko-KR" sz="1500" dirty="0"/>
          </a:p>
          <a:p>
            <a:r>
              <a:rPr lang="en-US" altLang="ko-KR" sz="1500" dirty="0"/>
              <a:t>Git </a:t>
            </a:r>
            <a:r>
              <a:rPr lang="en-US" altLang="ko-KR" sz="1500" dirty="0" err="1"/>
              <a:t>ID:rimbong</a:t>
            </a:r>
            <a:endParaRPr lang="ko-KR" altLang="en-US" sz="1500" dirty="0"/>
          </a:p>
        </p:txBody>
      </p:sp>
      <p:sp>
        <p:nvSpPr>
          <p:cNvPr id="10" name="TextBox 9"/>
          <p:cNvSpPr txBox="1"/>
          <p:nvPr/>
        </p:nvSpPr>
        <p:spPr>
          <a:xfrm>
            <a:off x="2609198" y="5442438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윤효재</a:t>
            </a:r>
            <a:endParaRPr lang="en-US" altLang="ko-KR" sz="1500" dirty="0"/>
          </a:p>
          <a:p>
            <a:r>
              <a:rPr lang="en-US" altLang="ko-KR" sz="1500" dirty="0" err="1"/>
              <a:t>Git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ID:heyhyohey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4859527" y="5442438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이정찬</a:t>
            </a:r>
            <a:endParaRPr lang="en-US" altLang="ko-KR" sz="1500" dirty="0"/>
          </a:p>
          <a:p>
            <a:r>
              <a:rPr lang="en-US" altLang="ko-KR" sz="1500" dirty="0"/>
              <a:t>Git </a:t>
            </a:r>
            <a:r>
              <a:rPr lang="en-US" altLang="ko-KR" sz="1500" dirty="0" err="1"/>
              <a:t>ID:leejeongchan</a:t>
            </a:r>
            <a:endParaRPr lang="ko-KR" alt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7109856" y="5442437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박현규</a:t>
            </a:r>
            <a:endParaRPr lang="en-US" altLang="ko-KR" sz="1500" dirty="0"/>
          </a:p>
          <a:p>
            <a:r>
              <a:rPr lang="en-US" altLang="ko-KR" sz="1500" dirty="0" err="1"/>
              <a:t>Git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ID:phkhyun</a:t>
            </a:r>
            <a:endParaRPr lang="ko-KR" altLang="en-US" sz="15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330B3F-ED74-4F30-B827-2ECD88CE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302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11. </a:t>
            </a:r>
            <a:r>
              <a:rPr lang="ko-KR" altLang="en-US" dirty="0"/>
              <a:t>필요 기술 및 참고 문헌</a:t>
            </a:r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C2D8FB4-F57A-469F-BD21-ABA847448F28}"/>
              </a:ext>
            </a:extLst>
          </p:cNvPr>
          <p:cNvGrpSpPr/>
          <p:nvPr/>
        </p:nvGrpSpPr>
        <p:grpSpPr>
          <a:xfrm>
            <a:off x="854073" y="1475048"/>
            <a:ext cx="4909418" cy="914400"/>
            <a:chOff x="854073" y="1475048"/>
            <a:chExt cx="4909418" cy="914400"/>
          </a:xfrm>
        </p:grpSpPr>
        <p:pic>
          <p:nvPicPr>
            <p:cNvPr id="3" name="그래픽 2" descr="문서">
              <a:extLst>
                <a:ext uri="{FF2B5EF4-FFF2-40B4-BE49-F238E27FC236}">
                  <a16:creationId xmlns:a16="http://schemas.microsoft.com/office/drawing/2014/main" id="{12572580-F38C-4CCF-AA4E-3D888C2F1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4073" y="1475048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0B19E6F-FDFE-4371-954B-EE8357458425}"/>
                </a:ext>
              </a:extLst>
            </p:cNvPr>
            <p:cNvSpPr txBox="1"/>
            <p:nvPr/>
          </p:nvSpPr>
          <p:spPr>
            <a:xfrm>
              <a:off x="1966072" y="1475048"/>
              <a:ext cx="3797419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관련 사례 사이트</a:t>
              </a:r>
              <a:endParaRPr lang="en-US" altLang="ko-KR" b="1" dirty="0"/>
            </a:p>
            <a:p>
              <a:r>
                <a:rPr lang="en-US" altLang="ko-KR" sz="1400" dirty="0">
                  <a:hlinkClick r:id="rId4"/>
                </a:rPr>
                <a:t>www.gameone.co.kr</a:t>
              </a:r>
              <a:endParaRPr lang="en-US" altLang="ko-KR" sz="1400" dirty="0"/>
            </a:p>
            <a:p>
              <a:r>
                <a:rPr lang="en-US" altLang="ko-KR" sz="1400" dirty="0">
                  <a:hlinkClick r:id="rId5"/>
                </a:rPr>
                <a:t>www.koreabaseball.com</a:t>
              </a:r>
              <a:endParaRPr lang="en-US" altLang="ko-KR" sz="14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D6C53EF-3ADC-484A-AF97-C640DB7202C2}"/>
              </a:ext>
            </a:extLst>
          </p:cNvPr>
          <p:cNvGrpSpPr/>
          <p:nvPr/>
        </p:nvGrpSpPr>
        <p:grpSpPr>
          <a:xfrm>
            <a:off x="854073" y="3197311"/>
            <a:ext cx="4909418" cy="1939048"/>
            <a:chOff x="854073" y="3197311"/>
            <a:chExt cx="4909418" cy="1939048"/>
          </a:xfrm>
        </p:grpSpPr>
        <p:pic>
          <p:nvPicPr>
            <p:cNvPr id="6" name="그래픽 5" descr="책">
              <a:extLst>
                <a:ext uri="{FF2B5EF4-FFF2-40B4-BE49-F238E27FC236}">
                  <a16:creationId xmlns:a16="http://schemas.microsoft.com/office/drawing/2014/main" id="{559937BB-D551-408D-8122-6DD364F76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4073" y="3197311"/>
              <a:ext cx="914400" cy="9144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E74769D-A361-4137-A5DA-5BBEC595177D}"/>
                </a:ext>
              </a:extLst>
            </p:cNvPr>
            <p:cNvSpPr txBox="1"/>
            <p:nvPr/>
          </p:nvSpPr>
          <p:spPr>
            <a:xfrm>
              <a:off x="1966072" y="3197367"/>
              <a:ext cx="379741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b="1"/>
              </a:lvl1pPr>
            </a:lstStyle>
            <a:p>
              <a:r>
                <a:rPr lang="ko-KR" altLang="en-US" dirty="0"/>
                <a:t>참고 문헌</a:t>
              </a:r>
              <a:endParaRPr lang="en-US" altLang="ko-KR" dirty="0"/>
            </a:p>
            <a:p>
              <a:r>
                <a:rPr lang="en-US" altLang="ko-KR" sz="1400" dirty="0"/>
                <a:t>Do it </a:t>
              </a:r>
              <a:r>
                <a:rPr lang="ko-KR" altLang="en-US" sz="1400" dirty="0"/>
                <a:t>자바스크립트</a:t>
              </a:r>
              <a:r>
                <a:rPr lang="en-US" altLang="ko-KR" sz="1400" dirty="0"/>
                <a:t>&amp;</a:t>
              </a:r>
              <a:r>
                <a:rPr lang="ko-KR" altLang="en-US" sz="1400" dirty="0" err="1"/>
                <a:t>제이쿼리</a:t>
              </a:r>
              <a:endParaRPr lang="en-US" altLang="ko-KR" sz="1400" dirty="0"/>
            </a:p>
            <a:p>
              <a:r>
                <a:rPr lang="ko-KR" altLang="en-US" sz="1400" dirty="0" err="1"/>
                <a:t>최범균의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JSP 2.3 Programming</a:t>
              </a:r>
            </a:p>
            <a:p>
              <a:r>
                <a:rPr lang="en-US" altLang="ko-KR" sz="1400" dirty="0"/>
                <a:t>JSP Web Programming </a:t>
              </a:r>
            </a:p>
            <a:p>
              <a:r>
                <a:rPr lang="en-US" altLang="ko-KR" sz="1400" dirty="0"/>
                <a:t>Spring Frame work 4.24 </a:t>
              </a:r>
              <a:r>
                <a:rPr lang="en-US" altLang="ko-KR" sz="1400" dirty="0" err="1"/>
                <a:t>Docoument</a:t>
              </a:r>
              <a:endParaRPr lang="en-US" altLang="ko-KR" sz="1400" dirty="0"/>
            </a:p>
            <a:p>
              <a:r>
                <a:rPr lang="en-US" altLang="ko-KR" sz="1400" dirty="0"/>
                <a:t>YouTube Spring lecture video</a:t>
              </a:r>
            </a:p>
            <a:p>
              <a:r>
                <a:rPr lang="ko-KR" altLang="en-US" sz="1400" dirty="0"/>
                <a:t>㈜</a:t>
              </a:r>
              <a:r>
                <a:rPr lang="ko-KR" altLang="en-US" sz="1400" dirty="0" err="1"/>
                <a:t>헤나소프트</a:t>
              </a:r>
              <a:endParaRPr lang="en-US" altLang="ko-KR" sz="1400" dirty="0"/>
            </a:p>
            <a:p>
              <a:endParaRPr lang="en-US" altLang="ko-KR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66A1227-A3B5-4B65-9EE1-D38F3B0C2A3E}"/>
              </a:ext>
            </a:extLst>
          </p:cNvPr>
          <p:cNvGrpSpPr/>
          <p:nvPr/>
        </p:nvGrpSpPr>
        <p:grpSpPr>
          <a:xfrm>
            <a:off x="854073" y="5136359"/>
            <a:ext cx="4909418" cy="923330"/>
            <a:chOff x="854073" y="5136359"/>
            <a:chExt cx="4909418" cy="92333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DCCF8A0-4C7B-4242-834C-023BEACFD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073" y="5136359"/>
              <a:ext cx="914400" cy="9144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0AAB0CA-8872-49A1-B7C0-E2F801281DAF}"/>
                </a:ext>
              </a:extLst>
            </p:cNvPr>
            <p:cNvSpPr txBox="1"/>
            <p:nvPr/>
          </p:nvSpPr>
          <p:spPr>
            <a:xfrm>
              <a:off x="1966072" y="5136359"/>
              <a:ext cx="37974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b="1"/>
              </a:lvl1pPr>
            </a:lstStyle>
            <a:p>
              <a:r>
                <a:rPr lang="en-US" altLang="ko-KR" dirty="0"/>
                <a:t>GitHub</a:t>
              </a:r>
            </a:p>
            <a:p>
              <a:r>
                <a:rPr lang="en-US" altLang="ko-KR" dirty="0"/>
                <a:t>url:https://github.com/rimbong/Webengers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CC8B5B-A6D0-4D48-A711-6859A55D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55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00130" y="5171282"/>
            <a:ext cx="6320003" cy="1036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200" b="1" dirty="0">
                <a:solidFill>
                  <a:srgbClr val="6F6761"/>
                </a:solidFill>
                <a:latin typeface="Tahoma" pitchFamily="34" charset="0"/>
                <a:cs typeface="Tahoma" pitchFamily="34" charset="0"/>
              </a:rPr>
              <a:t>Thank you</a:t>
            </a:r>
            <a:endParaRPr lang="ko-KR" altLang="en-US" sz="7200" b="1" dirty="0">
              <a:solidFill>
                <a:srgbClr val="6F676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AB7930-9A7C-48F3-AFA5-037E04E1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4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kern="1200" baseline="-25000" dirty="0">
                <a:latin typeface="+mj-lt"/>
                <a:ea typeface="+mj-ea"/>
                <a:cs typeface="+mj-cs"/>
              </a:rPr>
              <a:t>이 프로젝트는</a:t>
            </a:r>
            <a:endParaRPr lang="en-US" altLang="ko-KR" sz="3600" kern="1200" baseline="-25000" dirty="0">
              <a:latin typeface="+mj-lt"/>
              <a:ea typeface="+mj-ea"/>
              <a:cs typeface="+mj-cs"/>
            </a:endParaRPr>
          </a:p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baseline="-250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㈜</a:t>
            </a:r>
            <a:r>
              <a:rPr lang="ko-KR" altLang="en-US" sz="3600" baseline="-25000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해나소프트</a:t>
            </a:r>
            <a:r>
              <a:rPr lang="ko-KR" altLang="en-US" sz="3600" baseline="-25000" dirty="0" err="1">
                <a:latin typeface="+mj-lt"/>
                <a:ea typeface="+mj-ea"/>
                <a:cs typeface="+mj-cs"/>
              </a:rPr>
              <a:t>와</a:t>
            </a:r>
            <a:r>
              <a:rPr lang="ko-KR" altLang="en-US" sz="3600" baseline="-25000" dirty="0">
                <a:latin typeface="+mj-lt"/>
                <a:ea typeface="+mj-ea"/>
                <a:cs typeface="+mj-cs"/>
              </a:rPr>
              <a:t> 함께 진행합니다</a:t>
            </a:r>
            <a:r>
              <a:rPr lang="en-US" altLang="ko-KR" sz="3600" baseline="-25000" dirty="0">
                <a:latin typeface="+mj-lt"/>
                <a:ea typeface="+mj-ea"/>
                <a:cs typeface="+mj-cs"/>
              </a:rPr>
              <a:t>.</a:t>
            </a: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http://pds.saramin.co.kr/company/logo/201602/05/1454658242_b328-dc95d98b_logo.jpg">
            <a:extLst>
              <a:ext uri="{FF2B5EF4-FFF2-40B4-BE49-F238E27FC236}">
                <a16:creationId xmlns:a16="http://schemas.microsoft.com/office/drawing/2014/main" id="{9B811836-378E-4759-A3B7-3DEC40B3A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494" y="1793376"/>
            <a:ext cx="4242300" cy="1391199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E85910-C2D8-4911-BD6C-66689864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531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7206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Q1. </a:t>
            </a:r>
            <a:r>
              <a:rPr lang="ko-KR" altLang="en-US" sz="3200" b="1" dirty="0"/>
              <a:t>기록 데이터는 누가 제공하는가</a:t>
            </a:r>
            <a:r>
              <a:rPr lang="en-US" altLang="ko-KR" sz="3200" b="1" dirty="0"/>
              <a:t>??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2800" b="1" dirty="0">
                <a:solidFill>
                  <a:srgbClr val="FF0000"/>
                </a:solidFill>
              </a:rPr>
              <a:t>아마추어야구협회단 선수출신 기록원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2800" b="1" dirty="0">
                <a:solidFill>
                  <a:srgbClr val="FF0000"/>
                </a:solidFill>
              </a:rPr>
              <a:t>기록원들</a:t>
            </a:r>
            <a:r>
              <a:rPr lang="en-US" altLang="ko-KR" sz="2800" b="1" dirty="0">
                <a:solidFill>
                  <a:srgbClr val="FF0000"/>
                </a:solidFill>
              </a:rPr>
              <a:t> =&gt;</a:t>
            </a:r>
            <a:r>
              <a:rPr lang="ko-KR" altLang="ko-KR" sz="2800" b="1" dirty="0">
                <a:solidFill>
                  <a:srgbClr val="FF0000"/>
                </a:solidFill>
              </a:rPr>
              <a:t> 실시간으로 바로 경기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ko-KR" sz="2800" b="1" dirty="0">
                <a:solidFill>
                  <a:srgbClr val="FF0000"/>
                </a:solidFill>
              </a:rPr>
              <a:t>기록을 입</a:t>
            </a:r>
            <a:r>
              <a:rPr lang="ko-KR" altLang="en-US" sz="2800" b="1" dirty="0">
                <a:solidFill>
                  <a:srgbClr val="FF0000"/>
                </a:solidFill>
              </a:rPr>
              <a:t>력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2800" b="1" dirty="0">
                <a:solidFill>
                  <a:srgbClr val="FF0000"/>
                </a:solidFill>
              </a:rPr>
              <a:t>각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ko-KR" sz="2800" b="1" dirty="0">
                <a:solidFill>
                  <a:srgbClr val="FF0000"/>
                </a:solidFill>
              </a:rPr>
              <a:t>베이스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ko-KR" sz="2800" b="1" dirty="0">
                <a:solidFill>
                  <a:srgbClr val="FF0000"/>
                </a:solidFill>
              </a:rPr>
              <a:t>방향마다 카메라로 녹화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2800" b="1" dirty="0">
                <a:solidFill>
                  <a:srgbClr val="FF0000"/>
                </a:solidFill>
              </a:rPr>
              <a:t>서버로 전송</a:t>
            </a:r>
            <a:r>
              <a:rPr lang="ko-KR" altLang="en-US" sz="2800" b="1" dirty="0">
                <a:solidFill>
                  <a:srgbClr val="FF0000"/>
                </a:solidFill>
              </a:rPr>
              <a:t>해서 기록</a:t>
            </a:r>
            <a:endParaRPr lang="ko-KR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5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8625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Q2. </a:t>
            </a:r>
            <a:r>
              <a:rPr lang="ko-KR" altLang="en-US" sz="3200" b="1" dirty="0"/>
              <a:t>데이터의 신뢰도는 어떻게 표현하는가</a:t>
            </a:r>
            <a:r>
              <a:rPr lang="en-US" altLang="ko-KR" sz="3200" b="1" dirty="0"/>
              <a:t>? 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선수출신 기록원의 실시간 입력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사람의 수동적인 입력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신뢰성 우수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63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8625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Q3. </a:t>
            </a:r>
            <a:r>
              <a:rPr lang="ko-KR" altLang="en-US" sz="3200" b="1" dirty="0"/>
              <a:t>기록지를 사용하지 않을 수 있는가</a:t>
            </a:r>
            <a:r>
              <a:rPr lang="en-US" altLang="ko-KR" sz="3200" b="1" dirty="0"/>
              <a:t>?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기록지 </a:t>
            </a:r>
            <a:r>
              <a:rPr lang="ko-KR" altLang="en-US" sz="2800" b="1" dirty="0" err="1">
                <a:solidFill>
                  <a:srgbClr val="FF0000"/>
                </a:solidFill>
              </a:rPr>
              <a:t>미사용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실시간 키 맵핑</a:t>
            </a:r>
            <a:r>
              <a:rPr lang="en-US" altLang="ko-KR" sz="2800" b="1" dirty="0">
                <a:solidFill>
                  <a:srgbClr val="FF0000"/>
                </a:solidFill>
              </a:rPr>
              <a:t> =&gt; </a:t>
            </a:r>
            <a:r>
              <a:rPr lang="ko-KR" altLang="en-US" sz="2800" b="1" dirty="0">
                <a:solidFill>
                  <a:srgbClr val="FF0000"/>
                </a:solidFill>
              </a:rPr>
              <a:t>기록 실시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 err="1">
                <a:solidFill>
                  <a:srgbClr val="FF0000"/>
                </a:solidFill>
              </a:rPr>
              <a:t>Xxpage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</a:rPr>
              <a:t>키 맵핑 참고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45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8625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Q4. </a:t>
            </a:r>
            <a:r>
              <a:rPr lang="ko-KR" altLang="en-US" sz="3200" b="1" dirty="0"/>
              <a:t>선수간 기록 데이터 보관이 가능한가</a:t>
            </a:r>
            <a:r>
              <a:rPr lang="en-US" altLang="ko-KR" sz="3200" b="1" dirty="0"/>
              <a:t>?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선수간 기록 데이터 </a:t>
            </a:r>
            <a:r>
              <a:rPr lang="en-US" altLang="ko-KR" sz="2800" b="1" dirty="0">
                <a:solidFill>
                  <a:srgbClr val="FF0000"/>
                </a:solidFill>
              </a:rPr>
              <a:t>=&gt; </a:t>
            </a:r>
            <a:r>
              <a:rPr lang="ko-KR" altLang="en-US" sz="2800" b="1" dirty="0">
                <a:solidFill>
                  <a:srgbClr val="FF0000"/>
                </a:solidFill>
              </a:rPr>
              <a:t>데이터베이스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기록 누적 실시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웹 서비스를 포기하지 못함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평생 고객 유도 가능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137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8625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Q5. </a:t>
            </a:r>
            <a:r>
              <a:rPr lang="ko-KR" altLang="en-US" sz="3200" b="1" dirty="0"/>
              <a:t>시나리오를 구체화 할 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관리자 시나리오 구체화 하여 작성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 err="1">
                <a:solidFill>
                  <a:srgbClr val="FF0000"/>
                </a:solidFill>
              </a:rPr>
              <a:t>Xxpage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</a:rPr>
              <a:t>참고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891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8FC4019-450C-4E12-A39F-700486215240}"/>
              </a:ext>
            </a:extLst>
          </p:cNvPr>
          <p:cNvGrpSpPr/>
          <p:nvPr/>
        </p:nvGrpSpPr>
        <p:grpSpPr>
          <a:xfrm>
            <a:off x="313082" y="1308374"/>
            <a:ext cx="1794255" cy="1786483"/>
            <a:chOff x="313082" y="1308374"/>
            <a:chExt cx="1794255" cy="1786483"/>
          </a:xfrm>
        </p:grpSpPr>
        <p:sp>
          <p:nvSpPr>
            <p:cNvPr id="18" name="TextBox 17"/>
            <p:cNvSpPr txBox="1"/>
            <p:nvPr/>
          </p:nvSpPr>
          <p:spPr>
            <a:xfrm>
              <a:off x="313082" y="1308374"/>
              <a:ext cx="1794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졸업 연구 배경</a:t>
              </a: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244" y="1720003"/>
              <a:ext cx="1374854" cy="1374854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D9D48F5-C89C-4163-BC86-D52BFA0112F1}"/>
              </a:ext>
            </a:extLst>
          </p:cNvPr>
          <p:cNvGrpSpPr/>
          <p:nvPr/>
        </p:nvGrpSpPr>
        <p:grpSpPr>
          <a:xfrm>
            <a:off x="313082" y="3715546"/>
            <a:ext cx="1794255" cy="2047464"/>
            <a:chOff x="313082" y="3715546"/>
            <a:chExt cx="1794255" cy="2047464"/>
          </a:xfrm>
        </p:grpSpPr>
        <p:sp>
          <p:nvSpPr>
            <p:cNvPr id="19" name="TextBox 18"/>
            <p:cNvSpPr txBox="1"/>
            <p:nvPr/>
          </p:nvSpPr>
          <p:spPr>
            <a:xfrm>
              <a:off x="313082" y="3715546"/>
              <a:ext cx="1794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졸업 연구 목표</a:t>
              </a:r>
              <a:endPara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513" y="4084878"/>
              <a:ext cx="1678132" cy="1678132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0648DAD-12A3-47CA-8028-B93B0736AC4D}"/>
              </a:ext>
            </a:extLst>
          </p:cNvPr>
          <p:cNvGrpSpPr/>
          <p:nvPr/>
        </p:nvGrpSpPr>
        <p:grpSpPr>
          <a:xfrm>
            <a:off x="2681854" y="2208729"/>
            <a:ext cx="5190845" cy="369332"/>
            <a:chOff x="2681854" y="2208729"/>
            <a:chExt cx="5190845" cy="369332"/>
          </a:xfrm>
        </p:grpSpPr>
        <p:sp>
          <p:nvSpPr>
            <p:cNvPr id="13" name="오른쪽 화살표 12"/>
            <p:cNvSpPr/>
            <p:nvPr/>
          </p:nvSpPr>
          <p:spPr>
            <a:xfrm>
              <a:off x="5053073" y="2252963"/>
              <a:ext cx="448408" cy="2808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3BEEA3-CD66-4D73-9C53-4ECE5CE0E746}"/>
                </a:ext>
              </a:extLst>
            </p:cNvPr>
            <p:cNvSpPr txBox="1"/>
            <p:nvPr/>
          </p:nvSpPr>
          <p:spPr>
            <a:xfrm>
              <a:off x="2681854" y="2208729"/>
              <a:ext cx="5190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rgbClr val="6F6761"/>
                  </a:solidFill>
                  <a:sym typeface="Wingdings" panose="05000000000000000000" pitchFamily="2" charset="2"/>
                </a:rPr>
                <a:t>게임원의 시장 독점</a:t>
              </a:r>
              <a:r>
                <a:rPr lang="en-US" altLang="ko-KR" b="1" dirty="0">
                  <a:solidFill>
                    <a:srgbClr val="6F6761"/>
                  </a:solidFill>
                  <a:sym typeface="Wingdings" panose="05000000000000000000" pitchFamily="2" charset="2"/>
                </a:rPr>
                <a:t>	</a:t>
              </a:r>
              <a:r>
                <a:rPr lang="ko-KR" altLang="en-US" b="1" dirty="0">
                  <a:solidFill>
                    <a:srgbClr val="FF0000"/>
                  </a:solidFill>
                  <a:sym typeface="Wingdings" panose="05000000000000000000" pitchFamily="2" charset="2"/>
                </a:rPr>
                <a:t>고객 요구 사항 등한시</a:t>
              </a:r>
              <a:endParaRPr lang="en-US" altLang="ko-KR" b="1" dirty="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F212B17-A047-41A3-9787-E0AD2FE76A25}"/>
              </a:ext>
            </a:extLst>
          </p:cNvPr>
          <p:cNvSpPr txBox="1"/>
          <p:nvPr/>
        </p:nvSpPr>
        <p:spPr>
          <a:xfrm>
            <a:off x="2674153" y="2697455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게임원의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기록관리 미흡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11D110-40CC-4860-8B58-C8C3A0300A4D}"/>
              </a:ext>
            </a:extLst>
          </p:cNvPr>
          <p:cNvSpPr txBox="1"/>
          <p:nvPr/>
        </p:nvSpPr>
        <p:spPr>
          <a:xfrm>
            <a:off x="2674153" y="1720003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㈜</a:t>
            </a:r>
            <a:r>
              <a:rPr lang="ko-KR" altLang="en-US" b="1" dirty="0" err="1">
                <a:solidFill>
                  <a:srgbClr val="6F6761"/>
                </a:solidFill>
                <a:sym typeface="Wingdings" panose="05000000000000000000" pitchFamily="2" charset="2"/>
              </a:rPr>
              <a:t>해나소프트에서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 진행하는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프로젝트 참여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290A1F-FBB4-4131-8E60-D8E0EA41ADBD}"/>
              </a:ext>
            </a:extLst>
          </p:cNvPr>
          <p:cNvSpPr txBox="1"/>
          <p:nvPr/>
        </p:nvSpPr>
        <p:spPr>
          <a:xfrm>
            <a:off x="2679058" y="4573604"/>
            <a:ext cx="494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간단한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커맨드 방식의 경기 기록 방식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을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1FF75A-AEC6-420D-B39E-8CB7992298F8}"/>
              </a:ext>
            </a:extLst>
          </p:cNvPr>
          <p:cNvSpPr txBox="1"/>
          <p:nvPr/>
        </p:nvSpPr>
        <p:spPr>
          <a:xfrm>
            <a:off x="2677276" y="5062330"/>
            <a:ext cx="469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복잡한 기능을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한눈에 보기 쉬운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UI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로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8F65B6-5674-4FBC-BFE2-1C6C53503FB5}"/>
              </a:ext>
            </a:extLst>
          </p:cNvPr>
          <p:cNvSpPr txBox="1"/>
          <p:nvPr/>
        </p:nvSpPr>
        <p:spPr>
          <a:xfrm>
            <a:off x="2677276" y="4084878"/>
            <a:ext cx="443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전체 프로젝트 중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관리자 페이지를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72B7EA-4E0A-456C-A1B0-A84D87B5F3B9}"/>
              </a:ext>
            </a:extLst>
          </p:cNvPr>
          <p:cNvSpPr txBox="1"/>
          <p:nvPr/>
        </p:nvSpPr>
        <p:spPr>
          <a:xfrm>
            <a:off x="2677276" y="5551056"/>
            <a:ext cx="517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선수 등록 시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자동 회원가입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이 가능하도록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3D90B5-6A60-40D5-9400-68698E994A19}"/>
              </a:ext>
            </a:extLst>
          </p:cNvPr>
          <p:cNvSpPr txBox="1"/>
          <p:nvPr/>
        </p:nvSpPr>
        <p:spPr>
          <a:xfrm>
            <a:off x="2677276" y="6039782"/>
            <a:ext cx="471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소통을 위한 다양한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게시판 관리 기능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1F7F64-2291-4AF0-BA14-ED34CD5C7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314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5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9038"/>
      </a:accent1>
      <a:accent2>
        <a:srgbClr val="7F7F7F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WindowsAppIcons.Paste" Revision="1" Stencil="System.Storyboarding.WindowsAppIcons" StencilVersion="0.1"/>
</Control>
</file>

<file path=customXml/itemProps1.xml><?xml version="1.0" encoding="utf-8"?>
<ds:datastoreItem xmlns:ds="http://schemas.openxmlformats.org/officeDocument/2006/customXml" ds:itemID="{D3DA86E8-34BE-44E8-91C9-A4F4C9D9BF5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2266879-4E94-44A1-A54A-A7163A1198C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1122</Words>
  <Application>Microsoft Office PowerPoint</Application>
  <PresentationFormat>사용자 지정</PresentationFormat>
  <Paragraphs>366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맑은 고딕</vt:lpstr>
      <vt:lpstr>Arial</vt:lpstr>
      <vt:lpstr>Calibri</vt:lpstr>
      <vt:lpstr>Calibri Light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효재</dc:creator>
  <cp:lastModifiedBy>효재 윤</cp:lastModifiedBy>
  <cp:revision>26</cp:revision>
  <dcterms:created xsi:type="dcterms:W3CDTF">2018-11-28T01:15:25Z</dcterms:created>
  <dcterms:modified xsi:type="dcterms:W3CDTF">2019-02-10T15:05:59Z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https://d.docs.live.net/9e04205c46927c90/문서/3-wv/종합설계/요구사항 분석서/요구사항 분석서/Webengers/resources/졸작설계서.pptx</vt:lpwstr>
  </property>
</Properties>
</file>