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0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86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40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5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1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4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E3CD-B31A-46BA-982A-A10F58637588}" type="datetimeFigureOut">
              <a:rPr lang="fr-FR" smtClean="0"/>
              <a:t>18/11/2021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E87E-D6B3-4218-BE13-9B6B4670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1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1387"/>
            <a:ext cx="9144000" cy="547941"/>
          </a:xfrm>
        </p:spPr>
        <p:txBody>
          <a:bodyPr>
            <a:normAutofit fontScale="90000"/>
          </a:bodyPr>
          <a:lstStyle/>
          <a:p>
            <a:r>
              <a:rPr lang="fr-FR" sz="3600" dirty="0" err="1">
                <a:solidFill>
                  <a:srgbClr val="FF0000"/>
                </a:solidFill>
                <a:latin typeface="Berlin Sans FB" panose="020E0602020502020306" pitchFamily="34" charset="0"/>
              </a:rPr>
              <a:t>Entity</a:t>
            </a:r>
            <a:r>
              <a:rPr lang="fr-FR" sz="3600" dirty="0">
                <a:solidFill>
                  <a:srgbClr val="FF0000"/>
                </a:solidFill>
                <a:latin typeface="Berlin Sans FB" panose="020E0602020502020306" pitchFamily="34" charset="0"/>
              </a:rPr>
              <a:t> Relationship Model 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" y="756282"/>
            <a:ext cx="1828800" cy="524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GYMNASIUM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6534912" y="755998"/>
            <a:ext cx="2145792" cy="4878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MEMBERS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2672" y="4181856"/>
            <a:ext cx="1767840" cy="512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6400" y="4181856"/>
            <a:ext cx="1865376" cy="5486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SESSIONS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480" y="1280538"/>
            <a:ext cx="1828800" cy="1901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Id _gym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Names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Addresses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Tel N°: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2672" y="4693920"/>
            <a:ext cx="1767840" cy="17922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Id _coach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</a:t>
            </a:r>
            <a:r>
              <a:rPr lang="fr-FR" dirty="0" err="1"/>
              <a:t>name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</a:t>
            </a:r>
            <a:r>
              <a:rPr lang="fr-FR" dirty="0" err="1"/>
              <a:t>name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Spécialité: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14688" y="4730496"/>
            <a:ext cx="1865376" cy="17556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Id _session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Type of sport: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Schedule: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4912" y="1219341"/>
            <a:ext cx="2145792" cy="1901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/>
              <a:t>Unique </a:t>
            </a:r>
            <a:r>
              <a:rPr lang="fr-FR" b="1" u="sng" dirty="0" err="1"/>
              <a:t>id_member</a:t>
            </a:r>
            <a:r>
              <a:rPr lang="fr-FR" b="1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</a:t>
            </a:r>
            <a:r>
              <a:rPr lang="fr-FR" dirty="0" err="1"/>
              <a:t>name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</a:t>
            </a:r>
            <a:r>
              <a:rPr lang="fr-FR" dirty="0" err="1"/>
              <a:t>name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Address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Date of </a:t>
            </a:r>
            <a:r>
              <a:rPr lang="fr-FR" dirty="0" err="1"/>
              <a:t>birth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Gender</a:t>
            </a:r>
            <a:r>
              <a:rPr lang="fr-FR" dirty="0"/>
              <a:t>:</a:t>
            </a:r>
          </a:p>
        </p:txBody>
      </p:sp>
      <p:sp>
        <p:nvSpPr>
          <p:cNvPr id="15" name="Ellipse 14"/>
          <p:cNvSpPr/>
          <p:nvPr/>
        </p:nvSpPr>
        <p:spPr>
          <a:xfrm>
            <a:off x="3852672" y="1816608"/>
            <a:ext cx="1572768" cy="57302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register</a:t>
            </a:r>
            <a:endParaRPr lang="fr-FR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9296400" y="1792224"/>
            <a:ext cx="1572768" cy="57302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register</a:t>
            </a:r>
            <a:endParaRPr lang="fr-FR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757416" y="4992624"/>
            <a:ext cx="1572768" cy="5730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lead</a:t>
            </a:r>
          </a:p>
        </p:txBody>
      </p:sp>
      <p:cxnSp>
        <p:nvCxnSpPr>
          <p:cNvPr id="21" name="Connecteur droit avec flèche 20"/>
          <p:cNvCxnSpPr>
            <a:stCxn id="15" idx="2"/>
          </p:cNvCxnSpPr>
          <p:nvPr/>
        </p:nvCxnSpPr>
        <p:spPr>
          <a:xfrm flipH="1" flipV="1">
            <a:off x="2621280" y="2078736"/>
            <a:ext cx="1231392" cy="24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8688980" y="2066687"/>
            <a:ext cx="607420" cy="18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9" idx="2"/>
          </p:cNvCxnSpPr>
          <p:nvPr/>
        </p:nvCxnSpPr>
        <p:spPr>
          <a:xfrm flipH="1">
            <a:off x="5620512" y="5279136"/>
            <a:ext cx="11369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5425440" y="2056265"/>
            <a:ext cx="1109472" cy="104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8" idx="4"/>
          </p:cNvCxnSpPr>
          <p:nvPr/>
        </p:nvCxnSpPr>
        <p:spPr>
          <a:xfrm>
            <a:off x="10082784" y="2365248"/>
            <a:ext cx="0" cy="18166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endCxn id="19" idx="6"/>
          </p:cNvCxnSpPr>
          <p:nvPr/>
        </p:nvCxnSpPr>
        <p:spPr>
          <a:xfrm flipH="1">
            <a:off x="8330184" y="5279136"/>
            <a:ext cx="96621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751689" y="1610606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0.n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858256" y="1631942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1.1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8813292" y="1656325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1.1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8540168" y="4888992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1.2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596669" y="4766548"/>
            <a:ext cx="54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1.n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0080933" y="3739896"/>
            <a:ext cx="7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1.20</a:t>
            </a:r>
          </a:p>
        </p:txBody>
      </p:sp>
    </p:spTree>
    <p:extLst>
      <p:ext uri="{BB962C8B-B14F-4D97-AF65-F5344CB8AC3E}">
        <p14:creationId xmlns:p14="http://schemas.microsoft.com/office/powerpoint/2010/main" val="34662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Thème Office</vt:lpstr>
      <vt:lpstr>Entity Relationship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model</dc:title>
  <dc:creator>asus</dc:creator>
  <cp:lastModifiedBy>Rimel Jabnoun</cp:lastModifiedBy>
  <cp:revision>11</cp:revision>
  <dcterms:created xsi:type="dcterms:W3CDTF">2021-06-12T16:25:20Z</dcterms:created>
  <dcterms:modified xsi:type="dcterms:W3CDTF">2021-11-18T09:08:26Z</dcterms:modified>
</cp:coreProperties>
</file>