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png" ContentType="image/png"/>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7303A70-83BF-408E-9258-D52A8F61E82B}" type="slidenum">
              <a:t>&lt;#&gt;</a:t>
            </a:fld>
          </a:p>
        </p:txBody>
      </p:sp>
      <p:sp>
        <p:nvSpPr>
          <p:cNvPr id="4" name="PlaceHolder 3"/>
          <p:cNvSpPr>
            <a:spLocks noGrp="1"/>
          </p:cNvSpPr>
          <p:nvPr>
            <p:ph type="dt" idx="1"/>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108" name="PlaceHolder 2"/>
          <p:cNvSpPr>
            <a:spLocks noGrp="1"/>
          </p:cNvSpPr>
          <p:nvPr>
            <p:ph/>
          </p:nvPr>
        </p:nvSpPr>
        <p:spPr>
          <a:xfrm>
            <a:off x="1620000" y="1368000"/>
            <a:ext cx="810000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09" name="PlaceHolder 3"/>
          <p:cNvSpPr>
            <a:spLocks noGrp="1"/>
          </p:cNvSpPr>
          <p:nvPr>
            <p:ph/>
          </p:nvPr>
        </p:nvSpPr>
        <p:spPr>
          <a:xfrm>
            <a:off x="1620000" y="3085560"/>
            <a:ext cx="810000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3966CB2-91AF-49FD-92AA-12E638EAD73C}"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111"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12"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13"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14"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6812B70-5E83-44D5-9414-458001B074F7}" type="slidenum">
              <a:t>&lt;#&gt;</a:t>
            </a:fld>
          </a:p>
        </p:txBody>
      </p:sp>
      <p:sp>
        <p:nvSpPr>
          <p:cNvPr id="9" name="PlaceHolder 8"/>
          <p:cNvSpPr>
            <a:spLocks noGrp="1"/>
          </p:cNvSpPr>
          <p:nvPr>
            <p:ph type="dt" idx="1"/>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116"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17"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18"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19"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20"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21"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7016A7C-3D7A-439C-9B39-AFE3281687E1}" type="slidenum">
              <a:t>&lt;#&gt;</a:t>
            </a:fld>
          </a:p>
        </p:txBody>
      </p:sp>
      <p:sp>
        <p:nvSpPr>
          <p:cNvPr id="11" name="PlaceHolder 10"/>
          <p:cNvSpPr>
            <a:spLocks noGrp="1"/>
          </p:cNvSpPr>
          <p:nvPr>
            <p:ph type="dt" idx="1"/>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87" name="PlaceHolder 2"/>
          <p:cNvSpPr>
            <a:spLocks noGrp="1"/>
          </p:cNvSpPr>
          <p:nvPr>
            <p:ph type="subTitle"/>
          </p:nvPr>
        </p:nvSpPr>
        <p:spPr>
          <a:xfrm>
            <a:off x="1620000" y="1368000"/>
            <a:ext cx="8100000" cy="3288240"/>
          </a:xfrm>
          <a:prstGeom prst="rect">
            <a:avLst/>
          </a:prstGeom>
          <a:noFill/>
          <a:ln w="0">
            <a:noFill/>
          </a:ln>
        </p:spPr>
        <p:txBody>
          <a:bodyPr lIns="0" rIns="0" tIns="0" bIns="0" anchor="ctr">
            <a:noAutofit/>
          </a:bodyPr>
          <a:p>
            <a:pPr algn="ctr">
              <a:buNone/>
            </a:pPr>
            <a:endParaRPr b="0" lang="en-CA" sz="3200" spc="-1" strike="noStrike">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9268941-201A-42A2-91C9-ED2FD3316CA3}"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8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21C6FF3-9D7C-4DC4-95A1-AFC1DDAFE671}"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91"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92"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FB7797C-1E5D-4734-B1FF-178F24E19094}" type="slidenum">
              <a:t>&lt;#&gt;</a:t>
            </a:fld>
          </a:p>
        </p:txBody>
      </p:sp>
      <p:sp>
        <p:nvSpPr>
          <p:cNvPr id="7" name="PlaceHolder 6"/>
          <p:cNvSpPr>
            <a:spLocks noGrp="1"/>
          </p:cNvSpPr>
          <p:nvPr>
            <p:ph type="dt" idx="1"/>
          </p:nvPr>
        </p:nvSpPr>
        <p:spPr/>
        <p:txBody>
          <a:bodyPr/>
          <a:p>
            <a:r>
              <a:rPr lang="en-CA"/>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B5E74BD-CBAC-4927-AC75-30D938B4F1FD}"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20000" y="216000"/>
            <a:ext cx="8100000" cy="4340160"/>
          </a:xfrm>
          <a:prstGeom prst="rect">
            <a:avLst/>
          </a:prstGeom>
          <a:noFill/>
          <a:ln w="0">
            <a:noFill/>
          </a:ln>
        </p:spPr>
        <p:txBody>
          <a:bodyPr lIns="0" rIns="0" tIns="0" bIns="0" anchor="ctr">
            <a:noAutofit/>
          </a:bodyPr>
          <a:p>
            <a:pPr algn="ctr">
              <a:buNone/>
            </a:pPr>
            <a:endParaRPr b="0" lang="en-CA" sz="3200" spc="-1" strike="noStrike">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1459C7C-04BC-45C2-BBA5-7019776CA20A}" type="slidenum">
              <a:t>&lt;#&gt;</a:t>
            </a:fld>
          </a:p>
        </p:txBody>
      </p:sp>
      <p:sp>
        <p:nvSpPr>
          <p:cNvPr id="5" name="PlaceHolder 4"/>
          <p:cNvSpPr>
            <a:spLocks noGrp="1"/>
          </p:cNvSpPr>
          <p:nvPr>
            <p:ph type="dt" idx="1"/>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9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97"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98"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BB6F1A9-B4DB-4F6F-9FA0-1477C51A2751}"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100"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01"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02"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4EA8283-CAE2-45EE-8EEB-8EF06D7FEA84}" type="slidenum">
              <a:t>&lt;#&gt;</a:t>
            </a:fld>
          </a:p>
        </p:txBody>
      </p:sp>
      <p:sp>
        <p:nvSpPr>
          <p:cNvPr id="8" name="PlaceHolder 7"/>
          <p:cNvSpPr>
            <a:spLocks noGrp="1"/>
          </p:cNvSpPr>
          <p:nvPr>
            <p:ph type="dt" idx="1"/>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endParaRPr b="0" lang="en-CA" sz="3300" spc="-1" strike="noStrike">
              <a:solidFill>
                <a:srgbClr val="050505"/>
              </a:solidFill>
              <a:latin typeface="Times New Roman"/>
            </a:endParaRPr>
          </a:p>
        </p:txBody>
      </p:sp>
      <p:sp>
        <p:nvSpPr>
          <p:cNvPr id="104"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05"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106" name="PlaceHolder 4"/>
          <p:cNvSpPr>
            <a:spLocks noGrp="1"/>
          </p:cNvSpPr>
          <p:nvPr>
            <p:ph/>
          </p:nvPr>
        </p:nvSpPr>
        <p:spPr>
          <a:xfrm>
            <a:off x="1620000" y="3085560"/>
            <a:ext cx="8100000" cy="1568160"/>
          </a:xfrm>
          <a:prstGeom prst="rect">
            <a:avLst/>
          </a:prstGeom>
          <a:noFill/>
          <a:ln w="0">
            <a:noFill/>
          </a:ln>
        </p:spPr>
        <p:txBody>
          <a:bodyPr lIns="0" rIns="0" tIns="0" bIns="0" anchor="t">
            <a:normAutofit/>
          </a:bodyPr>
          <a:p>
            <a:endParaRPr b="0" lang="en-CA"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9A27DE0-7B8F-4A0A-BE12-22A2C05026F3}" type="slidenum">
              <a:t>&lt;#&gt;</a:t>
            </a:fld>
          </a:p>
        </p:txBody>
      </p:sp>
      <p:sp>
        <p:nvSpPr>
          <p:cNvPr id="8" name="PlaceHolder 7"/>
          <p:cNvSpPr>
            <a:spLocks noGrp="1"/>
          </p:cNvSpPr>
          <p:nvPr>
            <p:ph type="dt" idx="1"/>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algn="ctr">
              <a:buNone/>
            </a:pPr>
            <a:r>
              <a:rPr b="0" lang="en-CA" sz="3300" spc="-1" strike="noStrike">
                <a:solidFill>
                  <a:srgbClr val="050505"/>
                </a:solidFill>
                <a:latin typeface="Times New Roman"/>
              </a:rPr>
              <a:t>Click to edit the title text format</a:t>
            </a:r>
            <a:endParaRPr b="0" lang="en-CA" sz="3300" spc="-1" strike="noStrike">
              <a:solidFill>
                <a:srgbClr val="050505"/>
              </a:solidFill>
              <a:latin typeface="Times New Roman"/>
            </a:endParaRPr>
          </a:p>
        </p:txBody>
      </p:sp>
      <p:sp>
        <p:nvSpPr>
          <p:cNvPr id="1" name="PlaceHolder 2"/>
          <p:cNvSpPr>
            <a:spLocks noGrp="1"/>
          </p:cNvSpPr>
          <p:nvPr>
            <p:ph type="body"/>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CA" sz="2400" spc="-1" strike="noStrike">
                <a:solidFill>
                  <a:srgbClr val="050505"/>
                </a:solidFill>
                <a:latin typeface="Arial"/>
              </a:rPr>
              <a:t>Click to edit the outline text format</a:t>
            </a:r>
            <a:endParaRPr b="0" lang="en-CA"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CA" sz="2100" spc="-1" strike="noStrike">
                <a:solidFill>
                  <a:srgbClr val="050505"/>
                </a:solidFill>
                <a:latin typeface="Arial"/>
              </a:rPr>
              <a:t>Second Outline Level</a:t>
            </a:r>
            <a:endParaRPr b="0" lang="en-CA" sz="2100" spc="-1" strike="noStrike">
              <a:solidFill>
                <a:srgbClr val="050505"/>
              </a:solidFill>
              <a:latin typeface="Arial"/>
            </a:endParaRPr>
          </a:p>
          <a:p>
            <a:pPr lvl="2" marL="1296000" indent="-288000">
              <a:spcAft>
                <a:spcPts val="632"/>
              </a:spcAft>
              <a:buClr>
                <a:srgbClr val="000000"/>
              </a:buClr>
              <a:buSzPct val="40000"/>
              <a:buFont typeface="Wingdings" charset="2"/>
              <a:buChar char=""/>
            </a:pPr>
            <a:r>
              <a:rPr b="0" lang="en-CA" sz="1800" spc="-1" strike="noStrike">
                <a:solidFill>
                  <a:srgbClr val="050505"/>
                </a:solidFill>
                <a:latin typeface="Arial"/>
              </a:rPr>
              <a:t>Third Outline Level</a:t>
            </a:r>
            <a:endParaRPr b="0" lang="en-CA" sz="1800" spc="-1" strike="noStrike">
              <a:solidFill>
                <a:srgbClr val="050505"/>
              </a:solidFill>
              <a:latin typeface="Arial"/>
            </a:endParaRPr>
          </a:p>
          <a:p>
            <a:pPr lvl="3" marL="1728000" indent="-216000">
              <a:spcAft>
                <a:spcPts val="422"/>
              </a:spcAft>
              <a:buClr>
                <a:srgbClr val="000000"/>
              </a:buClr>
              <a:buSzPct val="40000"/>
              <a:buFont typeface="Wingdings" charset="2"/>
              <a:buChar char=""/>
            </a:pPr>
            <a:r>
              <a:rPr b="0" lang="en-CA" sz="1500" spc="-1" strike="noStrike">
                <a:solidFill>
                  <a:srgbClr val="050505"/>
                </a:solidFill>
                <a:latin typeface="Arial"/>
              </a:rPr>
              <a:t>Fourth Outline Level</a:t>
            </a:r>
            <a:endParaRPr b="0" lang="en-CA" sz="1500" spc="-1" strike="noStrike">
              <a:solidFill>
                <a:srgbClr val="050505"/>
              </a:solidFill>
              <a:latin typeface="Arial"/>
            </a:endParaRPr>
          </a:p>
          <a:p>
            <a:pPr lvl="4" marL="2160000" indent="-216000">
              <a:spcAft>
                <a:spcPts val="210"/>
              </a:spcAft>
              <a:buClr>
                <a:srgbClr val="000000"/>
              </a:buClr>
              <a:buSzPct val="40000"/>
              <a:buFont typeface="Wingdings" charset="2"/>
              <a:buChar char=""/>
            </a:pPr>
            <a:r>
              <a:rPr b="0" lang="en-CA" sz="1500" spc="-1" strike="noStrike">
                <a:solidFill>
                  <a:srgbClr val="050505"/>
                </a:solidFill>
                <a:latin typeface="Arial"/>
              </a:rPr>
              <a:t>Fifth Outline Level</a:t>
            </a:r>
            <a:endParaRPr b="0" lang="en-CA" sz="1500" spc="-1" strike="noStrike">
              <a:solidFill>
                <a:srgbClr val="050505"/>
              </a:solidFill>
              <a:latin typeface="Arial"/>
            </a:endParaRPr>
          </a:p>
          <a:p>
            <a:pPr lvl="5" marL="2592000" indent="-216000">
              <a:spcAft>
                <a:spcPts val="210"/>
              </a:spcAft>
              <a:buClr>
                <a:srgbClr val="000000"/>
              </a:buClr>
              <a:buSzPct val="40000"/>
              <a:buFont typeface="Wingdings" charset="2"/>
              <a:buChar char=""/>
            </a:pPr>
            <a:r>
              <a:rPr b="0" lang="en-CA" sz="1500" spc="-1" strike="noStrike">
                <a:solidFill>
                  <a:srgbClr val="050505"/>
                </a:solidFill>
                <a:latin typeface="Arial"/>
              </a:rPr>
              <a:t>Sixth Outline Level</a:t>
            </a:r>
            <a:endParaRPr b="0" lang="en-CA" sz="1500" spc="-1" strike="noStrike">
              <a:solidFill>
                <a:srgbClr val="050505"/>
              </a:solidFill>
              <a:latin typeface="Arial"/>
            </a:endParaRPr>
          </a:p>
          <a:p>
            <a:pPr lvl="6" marL="3024000" indent="-216000">
              <a:spcAft>
                <a:spcPts val="210"/>
              </a:spcAft>
              <a:buClr>
                <a:srgbClr val="000000"/>
              </a:buClr>
              <a:buSzPct val="40000"/>
              <a:buFont typeface="Wingdings" charset="2"/>
              <a:buChar char=""/>
            </a:pPr>
            <a:r>
              <a:rPr b="0" lang="en-CA" sz="1500" spc="-1" strike="noStrike">
                <a:solidFill>
                  <a:srgbClr val="050505"/>
                </a:solidFill>
                <a:latin typeface="Arial"/>
              </a:rPr>
              <a:t>Seventh Outline Level</a:t>
            </a:r>
            <a:endParaRPr b="0" lang="en-CA" sz="1500" spc="-1" strike="noStrike">
              <a:solidFill>
                <a:srgbClr val="050505"/>
              </a:solidFill>
              <a:latin typeface="Arial"/>
            </a:endParaRPr>
          </a:p>
        </p:txBody>
      </p:sp>
      <p:sp>
        <p:nvSpPr>
          <p:cNvPr id="2" name="PlaceHolder 3"/>
          <p:cNvSpPr>
            <a:spLocks noGrp="1"/>
          </p:cNvSpPr>
          <p:nvPr>
            <p:ph type="dt" idx="1"/>
          </p:nvPr>
        </p:nvSpPr>
        <p:spPr>
          <a:xfrm>
            <a:off x="1584000" y="5164920"/>
            <a:ext cx="2348280" cy="390600"/>
          </a:xfrm>
          <a:prstGeom prst="rect">
            <a:avLst/>
          </a:prstGeom>
          <a:noFill/>
          <a:ln w="0">
            <a:noFill/>
          </a:ln>
        </p:spPr>
        <p:txBody>
          <a:bodyPr lIns="0" rIns="0" tIns="0" bIns="0" anchor="t">
            <a:noAutofit/>
          </a:bodyPr>
          <a:lstStyle>
            <a:lvl1pPr>
              <a:defRPr b="0" lang="en-CA" sz="1400" spc="-1" strike="noStrike">
                <a:latin typeface="Arial"/>
              </a:defRPr>
            </a:lvl1pPr>
          </a:lstStyle>
          <a:p>
            <a:r>
              <a:rPr b="0" lang="en-CA" sz="1400" spc="-1" strike="noStrike">
                <a:latin typeface="Arial"/>
              </a:rPr>
              <a:t>&lt;date/time&gt;</a:t>
            </a:r>
            <a:endParaRPr b="0" lang="en-CA" sz="1400" spc="-1" strike="noStrike">
              <a:latin typeface="Arial"/>
            </a:endParaRPr>
          </a:p>
        </p:txBody>
      </p:sp>
      <p:sp>
        <p:nvSpPr>
          <p:cNvPr id="3" name="PlaceHolder 4"/>
          <p:cNvSpPr>
            <a:spLocks noGrp="1"/>
          </p:cNvSpPr>
          <p:nvPr>
            <p:ph type="ftr" idx="2"/>
          </p:nvPr>
        </p:nvSpPr>
        <p:spPr>
          <a:xfrm>
            <a:off x="3987000" y="5164920"/>
            <a:ext cx="3195000" cy="390600"/>
          </a:xfrm>
          <a:prstGeom prst="rect">
            <a:avLst/>
          </a:prstGeom>
          <a:noFill/>
          <a:ln w="0">
            <a:noFill/>
          </a:ln>
        </p:spPr>
        <p:txBody>
          <a:bodyPr lIns="0" rIns="0" tIns="0" bIns="0" anchor="t">
            <a:noAutofit/>
          </a:bodyPr>
          <a:lstStyle>
            <a:lvl1pPr algn="r">
              <a:buNone/>
              <a:defRPr b="0" lang="en-CA" sz="1400" spc="-1" strike="noStrike">
                <a:latin typeface="Arial"/>
              </a:defRPr>
            </a:lvl1pPr>
          </a:lstStyle>
          <a:p>
            <a:pPr algn="r">
              <a:buNone/>
            </a:pPr>
            <a:r>
              <a:rPr b="0" lang="en-CA" sz="1400" spc="-1" strike="noStrike">
                <a:latin typeface="Arial"/>
              </a:rPr>
              <a:t>&lt;footer&gt;</a:t>
            </a:r>
            <a:endParaRPr b="0" lang="en-CA" sz="1400" spc="-1" strike="noStrike">
              <a:latin typeface="Arial"/>
            </a:endParaRPr>
          </a:p>
        </p:txBody>
      </p:sp>
      <p:sp>
        <p:nvSpPr>
          <p:cNvPr id="4" name="PlaceHolder 5"/>
          <p:cNvSpPr>
            <a:spLocks noGrp="1"/>
          </p:cNvSpPr>
          <p:nvPr>
            <p:ph type="sldNum" idx="3"/>
          </p:nvPr>
        </p:nvSpPr>
        <p:spPr>
          <a:xfrm>
            <a:off x="7227000" y="5164920"/>
            <a:ext cx="2348280" cy="390600"/>
          </a:xfrm>
          <a:prstGeom prst="rect">
            <a:avLst/>
          </a:prstGeom>
          <a:noFill/>
          <a:ln w="0">
            <a:noFill/>
          </a:ln>
        </p:spPr>
        <p:txBody>
          <a:bodyPr lIns="0" rIns="0" tIns="0" bIns="0" anchor="t">
            <a:noAutofit/>
          </a:bodyPr>
          <a:lstStyle>
            <a:lvl1pPr algn="r">
              <a:buNone/>
              <a:defRPr b="0" lang="en-CA" sz="1400" spc="-1" strike="noStrike">
                <a:latin typeface="Arial"/>
              </a:defRPr>
            </a:lvl1pPr>
          </a:lstStyle>
          <a:p>
            <a:pPr algn="r">
              <a:buNone/>
            </a:pPr>
            <a:fld id="{1FF52EBF-1F99-4EEC-B753-64A5A267928E}" type="slidenum">
              <a:rPr b="0" lang="en-CA" sz="1400" spc="-1" strike="noStrike">
                <a:latin typeface="Arial"/>
              </a:rPr>
              <a:t>&lt;number&gt;</a:t>
            </a:fld>
            <a:endParaRPr b="0" lang="en-CA" sz="1400" spc="-1" strike="noStrike">
              <a:latin typeface="Arial"/>
            </a:endParaRPr>
          </a:p>
        </p:txBody>
      </p:sp>
      <p:cxnSp>
        <p:nvCxnSpPr>
          <p:cNvPr id="5" name=""/>
          <p:cNvCxnSpPr/>
          <p:nvPr/>
        </p:nvCxnSpPr>
        <p:spPr>
          <a:xfrm>
            <a:off x="540000" y="306360"/>
            <a:ext cx="720360" cy="360"/>
          </a:xfrm>
          <a:prstGeom prst="straightConnector1">
            <a:avLst/>
          </a:prstGeom>
          <a:ln w="18000">
            <a:solidFill>
              <a:srgbClr val="2a6099"/>
            </a:solidFill>
            <a:round/>
          </a:ln>
        </p:spPr>
      </p:cxnSp>
      <p:cxnSp>
        <p:nvCxnSpPr>
          <p:cNvPr id="6" name=""/>
          <p:cNvCxnSpPr/>
          <p:nvPr/>
        </p:nvCxnSpPr>
        <p:spPr>
          <a:xfrm>
            <a:off x="720000" y="486360"/>
            <a:ext cx="360360" cy="360"/>
          </a:xfrm>
          <a:prstGeom prst="straightConnector1">
            <a:avLst/>
          </a:prstGeom>
          <a:ln w="18000">
            <a:solidFill>
              <a:srgbClr val="2a6099"/>
            </a:solidFill>
            <a:round/>
          </a:ln>
        </p:spPr>
      </p:cxnSp>
      <p:cxnSp>
        <p:nvCxnSpPr>
          <p:cNvPr id="7" name=""/>
          <p:cNvCxnSpPr/>
          <p:nvPr/>
        </p:nvCxnSpPr>
        <p:spPr>
          <a:xfrm>
            <a:off x="864000" y="702360"/>
            <a:ext cx="72360" cy="360"/>
          </a:xfrm>
          <a:prstGeom prst="straightConnector1">
            <a:avLst/>
          </a:prstGeom>
          <a:ln w="18000">
            <a:solidFill>
              <a:srgbClr val="2a6099"/>
            </a:solidFill>
            <a:round/>
          </a:ln>
        </p:spPr>
      </p:cxnSp>
      <p:cxnSp>
        <p:nvCxnSpPr>
          <p:cNvPr id="8" name=""/>
          <p:cNvCxnSpPr/>
          <p:nvPr/>
        </p:nvCxnSpPr>
        <p:spPr>
          <a:xfrm>
            <a:off x="720000" y="126360"/>
            <a:ext cx="360360" cy="360"/>
          </a:xfrm>
          <a:prstGeom prst="straightConnector1">
            <a:avLst/>
          </a:prstGeom>
          <a:ln w="18000">
            <a:solidFill>
              <a:srgbClr val="2a6099"/>
            </a:solidFill>
            <a:round/>
          </a:ln>
        </p:spPr>
      </p:cxnSp>
      <p:cxnSp>
        <p:nvCxnSpPr>
          <p:cNvPr id="9" name=""/>
          <p:cNvCxnSpPr/>
          <p:nvPr/>
        </p:nvCxnSpPr>
        <p:spPr>
          <a:xfrm>
            <a:off x="864000" y="954360"/>
            <a:ext cx="72360" cy="360"/>
          </a:xfrm>
          <a:prstGeom prst="straightConnector1">
            <a:avLst/>
          </a:prstGeom>
          <a:ln w="18000">
            <a:solidFill>
              <a:srgbClr val="2a6099"/>
            </a:solidFill>
            <a:round/>
          </a:ln>
        </p:spPr>
      </p:cxnSp>
      <p:cxnSp>
        <p:nvCxnSpPr>
          <p:cNvPr id="10" name=""/>
          <p:cNvCxnSpPr/>
          <p:nvPr/>
        </p:nvCxnSpPr>
        <p:spPr>
          <a:xfrm flipH="1">
            <a:off x="540000" y="1350360"/>
            <a:ext cx="720360" cy="360"/>
          </a:xfrm>
          <a:prstGeom prst="straightConnector1">
            <a:avLst/>
          </a:prstGeom>
          <a:ln w="18000">
            <a:solidFill>
              <a:srgbClr val="2a6099"/>
            </a:solidFill>
            <a:round/>
          </a:ln>
        </p:spPr>
      </p:cxnSp>
      <p:cxnSp>
        <p:nvCxnSpPr>
          <p:cNvPr id="11" name=""/>
          <p:cNvCxnSpPr/>
          <p:nvPr/>
        </p:nvCxnSpPr>
        <p:spPr>
          <a:xfrm flipH="1">
            <a:off x="720000" y="1170360"/>
            <a:ext cx="360360" cy="360"/>
          </a:xfrm>
          <a:prstGeom prst="straightConnector1">
            <a:avLst/>
          </a:prstGeom>
          <a:ln w="18000">
            <a:solidFill>
              <a:srgbClr val="2a6099"/>
            </a:solidFill>
            <a:round/>
          </a:ln>
        </p:spPr>
      </p:cxnSp>
      <p:cxnSp>
        <p:nvCxnSpPr>
          <p:cNvPr id="12" name=""/>
          <p:cNvCxnSpPr/>
          <p:nvPr/>
        </p:nvCxnSpPr>
        <p:spPr>
          <a:xfrm flipH="1">
            <a:off x="720000" y="1530360"/>
            <a:ext cx="360360" cy="360"/>
          </a:xfrm>
          <a:prstGeom prst="straightConnector1">
            <a:avLst/>
          </a:prstGeom>
          <a:ln w="18000">
            <a:solidFill>
              <a:srgbClr val="2a6099"/>
            </a:solidFill>
            <a:round/>
          </a:ln>
        </p:spPr>
      </p:cxnSp>
      <p:cxnSp>
        <p:nvCxnSpPr>
          <p:cNvPr id="13" name=""/>
          <p:cNvCxnSpPr/>
          <p:nvPr/>
        </p:nvCxnSpPr>
        <p:spPr>
          <a:xfrm flipH="1">
            <a:off x="864000" y="1746360"/>
            <a:ext cx="72360" cy="360"/>
          </a:xfrm>
          <a:prstGeom prst="straightConnector1">
            <a:avLst/>
          </a:prstGeom>
          <a:ln w="18000">
            <a:solidFill>
              <a:srgbClr val="2a6099"/>
            </a:solidFill>
            <a:round/>
          </a:ln>
        </p:spPr>
      </p:cxnSp>
      <p:cxnSp>
        <p:nvCxnSpPr>
          <p:cNvPr id="14" name=""/>
          <p:cNvCxnSpPr/>
          <p:nvPr/>
        </p:nvCxnSpPr>
        <p:spPr>
          <a:xfrm flipH="1">
            <a:off x="864000" y="1998360"/>
            <a:ext cx="72360" cy="360"/>
          </a:xfrm>
          <a:prstGeom prst="straightConnector1">
            <a:avLst/>
          </a:prstGeom>
          <a:ln w="18000">
            <a:solidFill>
              <a:srgbClr val="2a6099"/>
            </a:solidFill>
            <a:round/>
          </a:ln>
        </p:spPr>
      </p:cxnSp>
      <p:cxnSp>
        <p:nvCxnSpPr>
          <p:cNvPr id="15" name=""/>
          <p:cNvCxnSpPr/>
          <p:nvPr/>
        </p:nvCxnSpPr>
        <p:spPr>
          <a:xfrm>
            <a:off x="540000" y="2394360"/>
            <a:ext cx="720360" cy="360"/>
          </a:xfrm>
          <a:prstGeom prst="straightConnector1">
            <a:avLst/>
          </a:prstGeom>
          <a:ln w="18000">
            <a:solidFill>
              <a:srgbClr val="2a6099"/>
            </a:solidFill>
            <a:round/>
          </a:ln>
        </p:spPr>
      </p:cxnSp>
      <p:cxnSp>
        <p:nvCxnSpPr>
          <p:cNvPr id="16" name=""/>
          <p:cNvCxnSpPr/>
          <p:nvPr/>
        </p:nvCxnSpPr>
        <p:spPr>
          <a:xfrm>
            <a:off x="720000" y="2214360"/>
            <a:ext cx="360360" cy="360"/>
          </a:xfrm>
          <a:prstGeom prst="straightConnector1">
            <a:avLst/>
          </a:prstGeom>
          <a:ln w="18000">
            <a:solidFill>
              <a:srgbClr val="2a6099"/>
            </a:solidFill>
            <a:round/>
          </a:ln>
        </p:spPr>
      </p:cxnSp>
      <p:cxnSp>
        <p:nvCxnSpPr>
          <p:cNvPr id="17" name=""/>
          <p:cNvCxnSpPr/>
          <p:nvPr/>
        </p:nvCxnSpPr>
        <p:spPr>
          <a:xfrm>
            <a:off x="720000" y="2583720"/>
            <a:ext cx="360360" cy="360"/>
          </a:xfrm>
          <a:prstGeom prst="straightConnector1">
            <a:avLst/>
          </a:prstGeom>
          <a:ln w="18000">
            <a:solidFill>
              <a:srgbClr val="2a6099"/>
            </a:solidFill>
            <a:round/>
          </a:ln>
        </p:spPr>
      </p:cxnSp>
      <p:cxnSp>
        <p:nvCxnSpPr>
          <p:cNvPr id="18" name=""/>
          <p:cNvCxnSpPr/>
          <p:nvPr/>
        </p:nvCxnSpPr>
        <p:spPr>
          <a:xfrm>
            <a:off x="864000" y="2799720"/>
            <a:ext cx="72360" cy="360"/>
          </a:xfrm>
          <a:prstGeom prst="straightConnector1">
            <a:avLst/>
          </a:prstGeom>
          <a:ln w="18000">
            <a:solidFill>
              <a:srgbClr val="2a6099"/>
            </a:solidFill>
            <a:round/>
          </a:ln>
        </p:spPr>
      </p:cxnSp>
      <p:cxnSp>
        <p:nvCxnSpPr>
          <p:cNvPr id="19" name=""/>
          <p:cNvCxnSpPr/>
          <p:nvPr/>
        </p:nvCxnSpPr>
        <p:spPr>
          <a:xfrm>
            <a:off x="864000" y="3051720"/>
            <a:ext cx="72360" cy="360"/>
          </a:xfrm>
          <a:prstGeom prst="straightConnector1">
            <a:avLst/>
          </a:prstGeom>
          <a:ln w="18000">
            <a:solidFill>
              <a:srgbClr val="2a6099"/>
            </a:solidFill>
            <a:round/>
          </a:ln>
        </p:spPr>
      </p:cxnSp>
      <p:cxnSp>
        <p:nvCxnSpPr>
          <p:cNvPr id="20" name=""/>
          <p:cNvCxnSpPr/>
          <p:nvPr/>
        </p:nvCxnSpPr>
        <p:spPr>
          <a:xfrm flipH="1">
            <a:off x="540000" y="3447720"/>
            <a:ext cx="720360" cy="360"/>
          </a:xfrm>
          <a:prstGeom prst="straightConnector1">
            <a:avLst/>
          </a:prstGeom>
          <a:ln w="18000">
            <a:solidFill>
              <a:srgbClr val="2a6099"/>
            </a:solidFill>
            <a:round/>
          </a:ln>
        </p:spPr>
      </p:cxnSp>
      <p:cxnSp>
        <p:nvCxnSpPr>
          <p:cNvPr id="21" name=""/>
          <p:cNvCxnSpPr/>
          <p:nvPr/>
        </p:nvCxnSpPr>
        <p:spPr>
          <a:xfrm flipH="1">
            <a:off x="738720" y="3267720"/>
            <a:ext cx="360360" cy="360"/>
          </a:xfrm>
          <a:prstGeom prst="straightConnector1">
            <a:avLst/>
          </a:prstGeom>
          <a:ln w="18000">
            <a:solidFill>
              <a:srgbClr val="2a6099"/>
            </a:solidFill>
            <a:round/>
          </a:ln>
        </p:spPr>
      </p:cxnSp>
      <p:cxnSp>
        <p:nvCxnSpPr>
          <p:cNvPr id="22" name=""/>
          <p:cNvCxnSpPr/>
          <p:nvPr/>
        </p:nvCxnSpPr>
        <p:spPr>
          <a:xfrm flipH="1">
            <a:off x="729360" y="3636720"/>
            <a:ext cx="360360" cy="360"/>
          </a:xfrm>
          <a:prstGeom prst="straightConnector1">
            <a:avLst/>
          </a:prstGeom>
          <a:ln w="18000">
            <a:solidFill>
              <a:srgbClr val="2a6099"/>
            </a:solidFill>
            <a:round/>
          </a:ln>
        </p:spPr>
      </p:cxnSp>
      <p:cxnSp>
        <p:nvCxnSpPr>
          <p:cNvPr id="23" name=""/>
          <p:cNvCxnSpPr/>
          <p:nvPr/>
        </p:nvCxnSpPr>
        <p:spPr>
          <a:xfrm flipH="1">
            <a:off x="873360" y="3852720"/>
            <a:ext cx="72360" cy="360"/>
          </a:xfrm>
          <a:prstGeom prst="straightConnector1">
            <a:avLst/>
          </a:prstGeom>
          <a:ln w="18000">
            <a:solidFill>
              <a:srgbClr val="2a6099"/>
            </a:solidFill>
            <a:round/>
          </a:ln>
        </p:spPr>
      </p:cxnSp>
      <p:cxnSp>
        <p:nvCxnSpPr>
          <p:cNvPr id="24" name=""/>
          <p:cNvCxnSpPr/>
          <p:nvPr/>
        </p:nvCxnSpPr>
        <p:spPr>
          <a:xfrm flipH="1">
            <a:off x="873360" y="4104720"/>
            <a:ext cx="72360" cy="360"/>
          </a:xfrm>
          <a:prstGeom prst="straightConnector1">
            <a:avLst/>
          </a:prstGeom>
          <a:ln w="18000">
            <a:solidFill>
              <a:srgbClr val="2a6099"/>
            </a:solidFill>
            <a:round/>
          </a:ln>
        </p:spPr>
      </p:cxnSp>
      <p:cxnSp>
        <p:nvCxnSpPr>
          <p:cNvPr id="25" name=""/>
          <p:cNvCxnSpPr/>
          <p:nvPr/>
        </p:nvCxnSpPr>
        <p:spPr>
          <a:xfrm>
            <a:off x="549360" y="4500720"/>
            <a:ext cx="720360" cy="360"/>
          </a:xfrm>
          <a:prstGeom prst="straightConnector1">
            <a:avLst/>
          </a:prstGeom>
          <a:ln w="18000">
            <a:solidFill>
              <a:srgbClr val="2a6099"/>
            </a:solidFill>
            <a:round/>
          </a:ln>
        </p:spPr>
      </p:cxnSp>
      <p:cxnSp>
        <p:nvCxnSpPr>
          <p:cNvPr id="26" name=""/>
          <p:cNvCxnSpPr/>
          <p:nvPr/>
        </p:nvCxnSpPr>
        <p:spPr>
          <a:xfrm>
            <a:off x="729360" y="4320720"/>
            <a:ext cx="360360" cy="360"/>
          </a:xfrm>
          <a:prstGeom prst="straightConnector1">
            <a:avLst/>
          </a:prstGeom>
          <a:ln w="18000">
            <a:solidFill>
              <a:srgbClr val="2a6099"/>
            </a:solidFill>
            <a:round/>
          </a:ln>
        </p:spPr>
      </p:cxnSp>
      <p:cxnSp>
        <p:nvCxnSpPr>
          <p:cNvPr id="27" name=""/>
          <p:cNvCxnSpPr/>
          <p:nvPr/>
        </p:nvCxnSpPr>
        <p:spPr>
          <a:xfrm>
            <a:off x="729360" y="4680720"/>
            <a:ext cx="360360" cy="360"/>
          </a:xfrm>
          <a:prstGeom prst="straightConnector1">
            <a:avLst/>
          </a:prstGeom>
          <a:ln w="18000">
            <a:solidFill>
              <a:srgbClr val="2a6099"/>
            </a:solidFill>
            <a:round/>
          </a:ln>
        </p:spPr>
      </p:cxnSp>
      <p:cxnSp>
        <p:nvCxnSpPr>
          <p:cNvPr id="28" name=""/>
          <p:cNvCxnSpPr/>
          <p:nvPr/>
        </p:nvCxnSpPr>
        <p:spPr>
          <a:xfrm>
            <a:off x="873360" y="4896720"/>
            <a:ext cx="72360" cy="360"/>
          </a:xfrm>
          <a:prstGeom prst="straightConnector1">
            <a:avLst/>
          </a:prstGeom>
          <a:ln w="18000">
            <a:solidFill>
              <a:srgbClr val="2a6099"/>
            </a:solidFill>
            <a:round/>
          </a:ln>
        </p:spPr>
      </p:cxnSp>
      <p:cxnSp>
        <p:nvCxnSpPr>
          <p:cNvPr id="29" name=""/>
          <p:cNvCxnSpPr/>
          <p:nvPr/>
        </p:nvCxnSpPr>
        <p:spPr>
          <a:xfrm>
            <a:off x="873360" y="5148720"/>
            <a:ext cx="72360" cy="360"/>
          </a:xfrm>
          <a:prstGeom prst="straightConnector1">
            <a:avLst/>
          </a:prstGeom>
          <a:ln w="18000">
            <a:solidFill>
              <a:srgbClr val="2a6099"/>
            </a:solidFill>
            <a:round/>
          </a:ln>
        </p:spPr>
      </p:cxnSp>
      <p:cxnSp>
        <p:nvCxnSpPr>
          <p:cNvPr id="30" name=""/>
          <p:cNvCxnSpPr/>
          <p:nvPr/>
        </p:nvCxnSpPr>
        <p:spPr>
          <a:xfrm flipH="1">
            <a:off x="549360" y="5544720"/>
            <a:ext cx="720360" cy="360"/>
          </a:xfrm>
          <a:prstGeom prst="straightConnector1">
            <a:avLst/>
          </a:prstGeom>
          <a:ln w="18000">
            <a:solidFill>
              <a:srgbClr val="2a6099"/>
            </a:solidFill>
            <a:round/>
          </a:ln>
        </p:spPr>
      </p:cxnSp>
      <p:cxnSp>
        <p:nvCxnSpPr>
          <p:cNvPr id="31" name=""/>
          <p:cNvCxnSpPr/>
          <p:nvPr/>
        </p:nvCxnSpPr>
        <p:spPr>
          <a:xfrm flipH="1">
            <a:off x="729360" y="5364720"/>
            <a:ext cx="360360" cy="360"/>
          </a:xfrm>
          <a:prstGeom prst="straightConnector1">
            <a:avLst/>
          </a:prstGeom>
          <a:ln w="18000">
            <a:solidFill>
              <a:srgbClr val="2a6099"/>
            </a:solidFill>
            <a:round/>
          </a:ln>
        </p:spPr>
      </p:cxnSp>
      <p:sp>
        <p:nvSpPr>
          <p:cNvPr id="32" name=""/>
          <p:cNvSpPr/>
          <p:nvPr/>
        </p:nvSpPr>
        <p:spPr>
          <a:xfrm>
            <a:off x="1260000" y="21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3" name=""/>
          <p:cNvSpPr/>
          <p:nvPr/>
        </p:nvSpPr>
        <p:spPr>
          <a:xfrm>
            <a:off x="1080000" y="39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4" name=""/>
          <p:cNvSpPr/>
          <p:nvPr/>
        </p:nvSpPr>
        <p:spPr>
          <a:xfrm>
            <a:off x="1080000" y="3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5" name=""/>
          <p:cNvSpPr/>
          <p:nvPr/>
        </p:nvSpPr>
        <p:spPr>
          <a:xfrm>
            <a:off x="936000" y="612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6" name=""/>
          <p:cNvSpPr/>
          <p:nvPr/>
        </p:nvSpPr>
        <p:spPr>
          <a:xfrm>
            <a:off x="936000" y="86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7" name=""/>
          <p:cNvSpPr/>
          <p:nvPr/>
        </p:nvSpPr>
        <p:spPr>
          <a:xfrm flipH="1">
            <a:off x="1260000" y="126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8" name=""/>
          <p:cNvSpPr/>
          <p:nvPr/>
        </p:nvSpPr>
        <p:spPr>
          <a:xfrm flipH="1">
            <a:off x="1080000" y="108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9" name=""/>
          <p:cNvSpPr/>
          <p:nvPr/>
        </p:nvSpPr>
        <p:spPr>
          <a:xfrm flipH="1">
            <a:off x="1080000" y="144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0" name=""/>
          <p:cNvSpPr/>
          <p:nvPr/>
        </p:nvSpPr>
        <p:spPr>
          <a:xfrm flipH="1">
            <a:off x="936000" y="165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1" name=""/>
          <p:cNvSpPr/>
          <p:nvPr/>
        </p:nvSpPr>
        <p:spPr>
          <a:xfrm flipH="1">
            <a:off x="936000" y="1908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2" name=""/>
          <p:cNvSpPr/>
          <p:nvPr/>
        </p:nvSpPr>
        <p:spPr>
          <a:xfrm>
            <a:off x="1260000" y="230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3" name=""/>
          <p:cNvSpPr/>
          <p:nvPr/>
        </p:nvSpPr>
        <p:spPr>
          <a:xfrm>
            <a:off x="1080000" y="212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4" name=""/>
          <p:cNvSpPr/>
          <p:nvPr/>
        </p:nvSpPr>
        <p:spPr>
          <a:xfrm>
            <a:off x="1080000" y="2493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5" name=""/>
          <p:cNvSpPr/>
          <p:nvPr/>
        </p:nvSpPr>
        <p:spPr>
          <a:xfrm>
            <a:off x="936000" y="2709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6" name=""/>
          <p:cNvSpPr/>
          <p:nvPr/>
        </p:nvSpPr>
        <p:spPr>
          <a:xfrm>
            <a:off x="936000" y="2961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7" name=""/>
          <p:cNvSpPr/>
          <p:nvPr/>
        </p:nvSpPr>
        <p:spPr>
          <a:xfrm flipH="1">
            <a:off x="1260000" y="3357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8" name=""/>
          <p:cNvSpPr/>
          <p:nvPr/>
        </p:nvSpPr>
        <p:spPr>
          <a:xfrm flipH="1">
            <a:off x="1098720" y="3177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9" name=""/>
          <p:cNvSpPr/>
          <p:nvPr/>
        </p:nvSpPr>
        <p:spPr>
          <a:xfrm flipH="1">
            <a:off x="1089360" y="3546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0" name=""/>
          <p:cNvSpPr/>
          <p:nvPr/>
        </p:nvSpPr>
        <p:spPr>
          <a:xfrm flipH="1">
            <a:off x="945360" y="3762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1" name=""/>
          <p:cNvSpPr/>
          <p:nvPr/>
        </p:nvSpPr>
        <p:spPr>
          <a:xfrm flipH="1">
            <a:off x="945360" y="401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2" name=""/>
          <p:cNvSpPr/>
          <p:nvPr/>
        </p:nvSpPr>
        <p:spPr>
          <a:xfrm>
            <a:off x="1269360" y="441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3" name=""/>
          <p:cNvSpPr/>
          <p:nvPr/>
        </p:nvSpPr>
        <p:spPr>
          <a:xfrm>
            <a:off x="1089360" y="423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4" name=""/>
          <p:cNvSpPr/>
          <p:nvPr/>
        </p:nvSpPr>
        <p:spPr>
          <a:xfrm>
            <a:off x="1089360" y="459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5" name=""/>
          <p:cNvSpPr/>
          <p:nvPr/>
        </p:nvSpPr>
        <p:spPr>
          <a:xfrm>
            <a:off x="945360" y="4806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6" name=""/>
          <p:cNvSpPr/>
          <p:nvPr/>
        </p:nvSpPr>
        <p:spPr>
          <a:xfrm>
            <a:off x="945360" y="5058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7" name=""/>
          <p:cNvSpPr/>
          <p:nvPr/>
        </p:nvSpPr>
        <p:spPr>
          <a:xfrm flipH="1">
            <a:off x="369360" y="545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8" name=""/>
          <p:cNvSpPr/>
          <p:nvPr/>
        </p:nvSpPr>
        <p:spPr>
          <a:xfrm flipH="1">
            <a:off x="549360" y="527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9" name=""/>
          <p:cNvSpPr/>
          <p:nvPr/>
        </p:nvSpPr>
        <p:spPr>
          <a:xfrm>
            <a:off x="360000" y="21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0" name=""/>
          <p:cNvSpPr/>
          <p:nvPr/>
        </p:nvSpPr>
        <p:spPr>
          <a:xfrm>
            <a:off x="540000" y="39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1" name=""/>
          <p:cNvSpPr/>
          <p:nvPr/>
        </p:nvSpPr>
        <p:spPr>
          <a:xfrm>
            <a:off x="540000" y="3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2" name=""/>
          <p:cNvSpPr/>
          <p:nvPr/>
        </p:nvSpPr>
        <p:spPr>
          <a:xfrm>
            <a:off x="684000" y="612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3" name=""/>
          <p:cNvSpPr/>
          <p:nvPr/>
        </p:nvSpPr>
        <p:spPr>
          <a:xfrm>
            <a:off x="684000" y="86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4" name=""/>
          <p:cNvSpPr/>
          <p:nvPr/>
        </p:nvSpPr>
        <p:spPr>
          <a:xfrm flipH="1">
            <a:off x="360000" y="126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5" name=""/>
          <p:cNvSpPr/>
          <p:nvPr/>
        </p:nvSpPr>
        <p:spPr>
          <a:xfrm flipH="1">
            <a:off x="540000" y="108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6" name=""/>
          <p:cNvSpPr/>
          <p:nvPr/>
        </p:nvSpPr>
        <p:spPr>
          <a:xfrm flipH="1">
            <a:off x="540000" y="144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7" name=""/>
          <p:cNvSpPr/>
          <p:nvPr/>
        </p:nvSpPr>
        <p:spPr>
          <a:xfrm flipH="1">
            <a:off x="684000" y="165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8" name=""/>
          <p:cNvSpPr/>
          <p:nvPr/>
        </p:nvSpPr>
        <p:spPr>
          <a:xfrm flipH="1">
            <a:off x="684000" y="1908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9" name=""/>
          <p:cNvSpPr/>
          <p:nvPr/>
        </p:nvSpPr>
        <p:spPr>
          <a:xfrm>
            <a:off x="360000" y="230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0" name=""/>
          <p:cNvSpPr/>
          <p:nvPr/>
        </p:nvSpPr>
        <p:spPr>
          <a:xfrm>
            <a:off x="540000" y="212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1" name=""/>
          <p:cNvSpPr/>
          <p:nvPr/>
        </p:nvSpPr>
        <p:spPr>
          <a:xfrm>
            <a:off x="540000" y="2493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2" name=""/>
          <p:cNvSpPr/>
          <p:nvPr/>
        </p:nvSpPr>
        <p:spPr>
          <a:xfrm>
            <a:off x="684000" y="2709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3" name=""/>
          <p:cNvSpPr/>
          <p:nvPr/>
        </p:nvSpPr>
        <p:spPr>
          <a:xfrm>
            <a:off x="684000" y="2961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4" name=""/>
          <p:cNvSpPr/>
          <p:nvPr/>
        </p:nvSpPr>
        <p:spPr>
          <a:xfrm flipH="1">
            <a:off x="360000" y="3357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5" name=""/>
          <p:cNvSpPr/>
          <p:nvPr/>
        </p:nvSpPr>
        <p:spPr>
          <a:xfrm flipH="1">
            <a:off x="558720" y="3177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6" name=""/>
          <p:cNvSpPr/>
          <p:nvPr/>
        </p:nvSpPr>
        <p:spPr>
          <a:xfrm flipH="1">
            <a:off x="549360" y="3546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7" name=""/>
          <p:cNvSpPr/>
          <p:nvPr/>
        </p:nvSpPr>
        <p:spPr>
          <a:xfrm flipH="1">
            <a:off x="693360" y="3762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8" name=""/>
          <p:cNvSpPr/>
          <p:nvPr/>
        </p:nvSpPr>
        <p:spPr>
          <a:xfrm flipH="1">
            <a:off x="693360" y="4014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9" name=""/>
          <p:cNvSpPr/>
          <p:nvPr/>
        </p:nvSpPr>
        <p:spPr>
          <a:xfrm>
            <a:off x="369360" y="441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0" name=""/>
          <p:cNvSpPr/>
          <p:nvPr/>
        </p:nvSpPr>
        <p:spPr>
          <a:xfrm>
            <a:off x="549360" y="423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1" name=""/>
          <p:cNvSpPr/>
          <p:nvPr/>
        </p:nvSpPr>
        <p:spPr>
          <a:xfrm>
            <a:off x="549360" y="459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2" name=""/>
          <p:cNvSpPr/>
          <p:nvPr/>
        </p:nvSpPr>
        <p:spPr>
          <a:xfrm>
            <a:off x="693360" y="4806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3" name=""/>
          <p:cNvSpPr/>
          <p:nvPr/>
        </p:nvSpPr>
        <p:spPr>
          <a:xfrm>
            <a:off x="693360" y="5058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84" name=""/>
          <p:cNvSpPr/>
          <p:nvPr/>
        </p:nvSpPr>
        <p:spPr>
          <a:xfrm flipH="1">
            <a:off x="1269360" y="5454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5" name=""/>
          <p:cNvSpPr/>
          <p:nvPr/>
        </p:nvSpPr>
        <p:spPr>
          <a:xfrm flipH="1">
            <a:off x="1089360" y="5274720"/>
            <a:ext cx="180000" cy="180000"/>
          </a:xfrm>
          <a:prstGeom prst="ellipse">
            <a:avLst/>
          </a:prstGeom>
          <a:solidFill>
            <a:srgbClr val="dee6ef"/>
          </a:solidFill>
          <a:ln w="18000">
            <a:solidFill>
              <a:srgbClr val="2a609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180000"/>
            <a:ext cx="8100000" cy="936000"/>
          </a:xfrm>
          <a:prstGeom prst="rect">
            <a:avLst/>
          </a:prstGeom>
          <a:noFill/>
          <a:ln w="0">
            <a:noFill/>
          </a:ln>
        </p:spPr>
        <p:txBody>
          <a:bodyPr lIns="0" rIns="0" tIns="0" bIns="0" anchor="ctr">
            <a:normAutofit/>
          </a:bodyPr>
          <a:p>
            <a:pPr algn="ctr">
              <a:buNone/>
            </a:pPr>
            <a:r>
              <a:rPr b="0" lang="en-CA" sz="3300" spc="-1" strike="noStrike">
                <a:solidFill>
                  <a:srgbClr val="050505"/>
                </a:solidFill>
                <a:latin typeface="Times New Roman"/>
              </a:rPr>
              <a:t>Entrusted – PPTX sample</a:t>
            </a:r>
            <a:endParaRPr b="0" lang="en-CA" sz="3300" spc="-1" strike="noStrike">
              <a:solidFill>
                <a:srgbClr val="050505"/>
              </a:solidFill>
              <a:latin typeface="Times New Roman"/>
            </a:endParaRPr>
          </a:p>
        </p:txBody>
      </p:sp>
      <p:sp>
        <p:nvSpPr>
          <p:cNvPr id="123" name="PlaceHolder 2"/>
          <p:cNvSpPr>
            <a:spLocks noGrp="1"/>
          </p:cNvSpPr>
          <p:nvPr>
            <p:ph type="subTitle"/>
          </p:nvPr>
        </p:nvSpPr>
        <p:spPr>
          <a:xfrm>
            <a:off x="1620000" y="2111760"/>
            <a:ext cx="8100000" cy="3288240"/>
          </a:xfrm>
          <a:prstGeom prst="rect">
            <a:avLst/>
          </a:prstGeom>
          <a:noFill/>
          <a:ln w="0">
            <a:noFill/>
          </a:ln>
        </p:spPr>
        <p:txBody>
          <a:bodyPr lIns="0" rIns="0" tIns="0" bIns="0" anchor="ctr">
            <a:noAutofit/>
          </a:bodyPr>
          <a:p>
            <a:pPr algn="ctr">
              <a:buNone/>
            </a:pPr>
            <a:r>
              <a:rPr b="0" lang="en-CA" sz="3200" spc="-1" strike="noStrike">
                <a:latin typeface="Times New Roman"/>
              </a:rPr>
              <a:t>The quick, brown fox jumps over a lazy dog. DJs flock by when MTV ax quiz prog. Junk MTV quiz graced by fox whelps. Bawds jog, flick quartz, vex nymphs. Waltz, bad nymph, for quick jigs vex! Fox nymphs grab quick-jived waltz. Brick quiz whangs jumpy veldt fox. </a:t>
            </a:r>
            <a:endParaRPr b="0" lang="en-CA" sz="3200" spc="-1" strike="noStrike">
              <a:latin typeface="Times New Roman"/>
            </a:endParaRPr>
          </a:p>
        </p:txBody>
      </p:sp>
      <p:pic>
        <p:nvPicPr>
          <p:cNvPr id="124" name="" descr=""/>
          <p:cNvPicPr/>
          <p:nvPr/>
        </p:nvPicPr>
        <p:blipFill>
          <a:blip r:embed="rId1"/>
          <a:stretch/>
        </p:blipFill>
        <p:spPr>
          <a:xfrm>
            <a:off x="5040000" y="1332000"/>
            <a:ext cx="779760" cy="779760"/>
          </a:xfrm>
          <a:prstGeom prst="rect">
            <a:avLst/>
          </a:prstGeom>
          <a:ln w="18000">
            <a:noFill/>
          </a:ln>
        </p:spPr>
      </p:pic>
      <p:sp>
        <p:nvSpPr>
          <p:cNvPr id="4" name="PlaceHolder 3"/>
          <p:cNvSpPr>
            <a:spLocks noGrp="1"/>
          </p:cNvSpPr>
          <p:nvPr>
            <p:ph type="sldNum" idx="3"/>
          </p:nvPr>
        </p:nvSpPr>
        <p:spPr/>
        <p:txBody>
          <a:bodyPr/>
          <a:p>
            <a:fld id="{190A5F08-678E-4865-9719-E0C13E3252AE}" type="slidenum">
              <a:t>1</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LibreOffice/7.3.5.2$MacOSX_X86_64 LibreOffice_project/184fe81b8c8c30d8b5082578aee2fed2ea847c01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2022-08-05T17:35:28Z</dcterms:created>
  <dc:creator/>
  <dc:description/>
  <dc:language>en-CA</dc:language>
  <cp:lastModifiedBy/>
  <dcterms:modified xsi:type="dcterms:W3CDTF">2022-08-05T17:43:03Z</dcterms:modified>
  <cp:revision>3</cp:revision>
  <dc:subject/>
  <dc:title>DNA</dc:title>
</cp:coreProperties>
</file>