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21599525" cy="5039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B904624-BE34-46E0-AD28-51AAB9EDD209}">
          <p14:sldIdLst>
            <p14:sldId id="256"/>
            <p14:sldId id="257"/>
          </p14:sldIdLst>
        </p14:section>
        <p14:section name="제목 없는 구역" id="{87B44D0D-FA4E-45B5-AE4D-04D62D04F07F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17CE"/>
    <a:srgbClr val="F47726"/>
    <a:srgbClr val="E51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9" autoAdjust="0"/>
    <p:restoredTop sz="94660"/>
  </p:normalViewPr>
  <p:slideViewPr>
    <p:cSldViewPr snapToGrid="0">
      <p:cViewPr>
        <p:scale>
          <a:sx n="33" d="100"/>
          <a:sy n="33" d="100"/>
        </p:scale>
        <p:origin x="2056" y="-3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6E54E0F-63E4-44A2-AAF9-EE39B65516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8CC6EC-6554-4636-8615-C0ECAF8F51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77775F-1AC0-4EFC-A7EF-96A52593FC86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B7B886-3341-40AD-9401-99CD351DF8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E757C9-1339-4734-92DA-35C681EA9A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8E449-213B-404A-B09E-D938A09C15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624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527CC8-06F7-463F-A415-A800913BBE09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767013" y="1143000"/>
            <a:ext cx="1323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25502-A011-47B8-BCF0-52E08C2021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660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1pPr>
    <a:lvl2pPr marL="1727987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2pPr>
    <a:lvl3pPr marL="3455975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3pPr>
    <a:lvl4pPr marL="5183962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4pPr>
    <a:lvl5pPr marL="6911950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5pPr>
    <a:lvl6pPr marL="8639937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6pPr>
    <a:lvl7pPr marL="10367924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7pPr>
    <a:lvl8pPr marL="12095912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8pPr>
    <a:lvl9pPr marL="13823899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78436" y="2576362"/>
            <a:ext cx="12347015" cy="5170174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9600" b="1" spc="-299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r>
              <a:rPr lang="ko-KR" altLang="en-US" dirty="0"/>
              <a:t>프로젝트 주제 입력</a:t>
            </a:r>
            <a:endParaRPr lang="en-US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18F11A26-6A65-4DA4-AB22-FF62F49CB8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862303" y="4062540"/>
            <a:ext cx="5177063" cy="85054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440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err="1"/>
              <a:t>팀명입력</a:t>
            </a:r>
            <a:endParaRPr lang="ko-KR" altLang="en-US" dirty="0"/>
          </a:p>
        </p:txBody>
      </p:sp>
      <p:sp>
        <p:nvSpPr>
          <p:cNvPr id="13" name="텍스트 개체 틀 18">
            <a:extLst>
              <a:ext uri="{FF2B5EF4-FFF2-40B4-BE49-F238E27FC236}">
                <a16:creationId xmlns:a16="http://schemas.microsoft.com/office/drawing/2014/main" id="{2BCE6447-E212-419E-948B-D607F92ECBD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862303" y="5488101"/>
            <a:ext cx="5177063" cy="85054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440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팀원입력</a:t>
            </a:r>
          </a:p>
        </p:txBody>
      </p:sp>
      <p:sp>
        <p:nvSpPr>
          <p:cNvPr id="15" name="텍스트 개체 틀 18">
            <a:extLst>
              <a:ext uri="{FF2B5EF4-FFF2-40B4-BE49-F238E27FC236}">
                <a16:creationId xmlns:a16="http://schemas.microsoft.com/office/drawing/2014/main" id="{03D37D09-E31E-4EDB-99EE-32CDDA314E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862303" y="6895990"/>
            <a:ext cx="5177063" cy="85054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440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err="1"/>
              <a:t>멘토입력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449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968" y="2683345"/>
            <a:ext cx="18629590" cy="974166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968" y="13416654"/>
            <a:ext cx="18629590" cy="319783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84968" y="46713302"/>
            <a:ext cx="4859893" cy="2683329"/>
          </a:xfrm>
          <a:prstGeom prst="rect">
            <a:avLst/>
          </a:prstGeom>
        </p:spPr>
        <p:txBody>
          <a:bodyPr/>
          <a:lstStyle/>
          <a:p>
            <a:fld id="{C18D433A-BB24-469F-A6A6-511582CE7672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54843" y="46713302"/>
            <a:ext cx="7289840" cy="2683329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54667" y="46713302"/>
            <a:ext cx="4859893" cy="2683329"/>
          </a:xfrm>
          <a:prstGeom prst="rect">
            <a:avLst/>
          </a:prstGeom>
        </p:spPr>
        <p:txBody>
          <a:bodyPr/>
          <a:lstStyle/>
          <a:p>
            <a:fld id="{AA1129B8-EE68-4DCE-8871-C06D57318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955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484968" y="46713302"/>
            <a:ext cx="4859893" cy="2683329"/>
          </a:xfrm>
          <a:prstGeom prst="rect">
            <a:avLst/>
          </a:prstGeom>
        </p:spPr>
        <p:txBody>
          <a:bodyPr/>
          <a:lstStyle/>
          <a:p>
            <a:fld id="{C18D433A-BB24-469F-A6A6-511582CE7672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154843" y="46713302"/>
            <a:ext cx="7289840" cy="2683329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254667" y="46713302"/>
            <a:ext cx="4859893" cy="2683329"/>
          </a:xfrm>
          <a:prstGeom prst="rect">
            <a:avLst/>
          </a:prstGeom>
        </p:spPr>
        <p:txBody>
          <a:bodyPr/>
          <a:lstStyle/>
          <a:p>
            <a:fld id="{AA1129B8-EE68-4DCE-8871-C06D57318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87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369B89D-E4E9-4F22-B33D-A9DB4A18587D}"/>
              </a:ext>
            </a:extLst>
          </p:cNvPr>
          <p:cNvSpPr/>
          <p:nvPr userDrawn="1"/>
        </p:nvSpPr>
        <p:spPr>
          <a:xfrm>
            <a:off x="0" y="0"/>
            <a:ext cx="21599525" cy="144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9544065-D950-4ED7-BE83-9BAEBCCA172F}"/>
              </a:ext>
            </a:extLst>
          </p:cNvPr>
          <p:cNvCxnSpPr/>
          <p:nvPr userDrawn="1"/>
        </p:nvCxnSpPr>
        <p:spPr>
          <a:xfrm>
            <a:off x="0" y="14400000"/>
            <a:ext cx="215995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7EA988-2EFB-4FB7-8A1B-84EEB7905C4A}"/>
              </a:ext>
            </a:extLst>
          </p:cNvPr>
          <p:cNvSpPr/>
          <p:nvPr userDrawn="1"/>
        </p:nvSpPr>
        <p:spPr>
          <a:xfrm>
            <a:off x="0" y="7200000"/>
            <a:ext cx="21599525" cy="231744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600" dirty="0">
                <a:solidFill>
                  <a:schemeClr val="tx1"/>
                </a:solidFill>
                <a:latin typeface="+mn-ea"/>
                <a:ea typeface="+mn-ea"/>
              </a:rPr>
              <a:t>작성불가 페이지</a:t>
            </a:r>
            <a:endParaRPr lang="en-US" altLang="ko-KR" sz="166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16600" dirty="0">
                <a:solidFill>
                  <a:schemeClr val="tx1"/>
                </a:solidFill>
                <a:latin typeface="+mn-ea"/>
                <a:ea typeface="+mn-ea"/>
              </a:rPr>
              <a:t>입니다</a:t>
            </a:r>
            <a:r>
              <a:rPr lang="en-US" altLang="ko-KR" sz="1660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 algn="ctr"/>
            <a:r>
              <a:rPr lang="en-US" altLang="ko-KR" sz="6600" dirty="0">
                <a:solidFill>
                  <a:schemeClr val="tx1"/>
                </a:solidFill>
                <a:latin typeface="+mn-ea"/>
                <a:ea typeface="+mn-ea"/>
              </a:rPr>
              <a:t>* </a:t>
            </a:r>
            <a:r>
              <a:rPr lang="ko-KR" altLang="en-US" sz="6600" dirty="0">
                <a:solidFill>
                  <a:schemeClr val="tx1"/>
                </a:solidFill>
                <a:latin typeface="+mn-ea"/>
                <a:ea typeface="+mn-ea"/>
              </a:rPr>
              <a:t>작성요령 </a:t>
            </a:r>
            <a:br>
              <a:rPr lang="en-US" altLang="ko-KR" sz="6600" dirty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ko-KR" sz="6600" dirty="0">
                <a:solidFill>
                  <a:schemeClr val="tx1"/>
                </a:solidFill>
                <a:latin typeface="+mn-ea"/>
                <a:ea typeface="+mn-ea"/>
              </a:rPr>
              <a:t>- </a:t>
            </a:r>
            <a:r>
              <a:rPr lang="ko-KR" altLang="en-US" sz="6600" dirty="0">
                <a:solidFill>
                  <a:schemeClr val="tx1"/>
                </a:solidFill>
                <a:latin typeface="+mn-ea"/>
                <a:ea typeface="+mn-ea"/>
              </a:rPr>
              <a:t>목차 수정 가능</a:t>
            </a:r>
            <a:br>
              <a:rPr lang="en-US" altLang="ko-KR" sz="6600" dirty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ko-KR" sz="6600" dirty="0">
                <a:solidFill>
                  <a:schemeClr val="tx1"/>
                </a:solidFill>
                <a:latin typeface="+mn-ea"/>
                <a:ea typeface="+mn-ea"/>
              </a:rPr>
              <a:t>- </a:t>
            </a:r>
            <a:r>
              <a:rPr lang="ko-KR" altLang="en-US" sz="6600" dirty="0">
                <a:solidFill>
                  <a:schemeClr val="tx1"/>
                </a:solidFill>
                <a:latin typeface="+mn-ea"/>
                <a:ea typeface="+mn-ea"/>
              </a:rPr>
              <a:t>폰트는 </a:t>
            </a:r>
            <a:r>
              <a:rPr lang="ko-KR" altLang="en-US" sz="6600" dirty="0" err="1">
                <a:solidFill>
                  <a:schemeClr val="tx1"/>
                </a:solidFill>
                <a:latin typeface="+mn-ea"/>
                <a:ea typeface="+mn-ea"/>
              </a:rPr>
              <a:t>맑은고딕으로</a:t>
            </a:r>
            <a:r>
              <a:rPr lang="ko-KR" altLang="en-US" sz="6600" dirty="0">
                <a:solidFill>
                  <a:schemeClr val="tx1"/>
                </a:solidFill>
                <a:latin typeface="+mn-ea"/>
                <a:ea typeface="+mn-ea"/>
              </a:rPr>
              <a:t> 통일</a:t>
            </a:r>
            <a:endParaRPr lang="en-US" altLang="ko-KR" sz="66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57250" indent="-857250" algn="ctr">
              <a:buFontTx/>
              <a:buChar char="-"/>
            </a:pPr>
            <a:r>
              <a:rPr lang="ko-KR" altLang="en-US" sz="6600" dirty="0">
                <a:solidFill>
                  <a:schemeClr val="tx1"/>
                </a:solidFill>
                <a:latin typeface="+mn-ea"/>
                <a:ea typeface="+mn-ea"/>
              </a:rPr>
              <a:t>이미지 파일은 고화질로 업로드 부탁드립니다</a:t>
            </a:r>
            <a:r>
              <a:rPr lang="en-US" altLang="ko-KR" sz="660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 marL="1143000" indent="-1143000" algn="ctr">
              <a:buFontTx/>
              <a:buChar char="-"/>
            </a:pPr>
            <a:endParaRPr lang="en-US" altLang="ko-KR" sz="66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0" indent="0" algn="ctr">
              <a:buFontTx/>
              <a:buNone/>
            </a:pPr>
            <a:r>
              <a:rPr lang="ko-KR" altLang="en-US" sz="8800" dirty="0">
                <a:solidFill>
                  <a:schemeClr val="tx1"/>
                </a:solidFill>
                <a:latin typeface="+mn-ea"/>
                <a:ea typeface="+mn-ea"/>
              </a:rPr>
              <a:t>제출하신 자료는 전체적으로 디자인작업을 진행 후 인쇄 예정입니다</a:t>
            </a:r>
            <a:r>
              <a:rPr lang="en-US" altLang="ko-KR" sz="880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CF26ACC-E87E-4AE5-AB7C-A2F12781862D}"/>
              </a:ext>
            </a:extLst>
          </p:cNvPr>
          <p:cNvCxnSpPr/>
          <p:nvPr userDrawn="1"/>
        </p:nvCxnSpPr>
        <p:spPr>
          <a:xfrm>
            <a:off x="0" y="7198200"/>
            <a:ext cx="215995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C40C56-3AD5-46B4-9CE4-D489D53B7561}"/>
              </a:ext>
            </a:extLst>
          </p:cNvPr>
          <p:cNvSpPr/>
          <p:nvPr userDrawn="1"/>
        </p:nvSpPr>
        <p:spPr>
          <a:xfrm>
            <a:off x="0" y="27225522"/>
            <a:ext cx="21599525" cy="231744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600" dirty="0">
                <a:solidFill>
                  <a:schemeClr val="tx1"/>
                </a:solidFill>
                <a:latin typeface="+mn-ea"/>
                <a:ea typeface="+mn-ea"/>
              </a:rPr>
              <a:t>작성불가</a:t>
            </a:r>
          </a:p>
        </p:txBody>
      </p:sp>
      <p:sp>
        <p:nvSpPr>
          <p:cNvPr id="8" name="화살표: 위쪽 7">
            <a:extLst>
              <a:ext uri="{FF2B5EF4-FFF2-40B4-BE49-F238E27FC236}">
                <a16:creationId xmlns:a16="http://schemas.microsoft.com/office/drawing/2014/main" id="{14234D73-61C7-42AC-B684-02CF23BF24D1}"/>
              </a:ext>
            </a:extLst>
          </p:cNvPr>
          <p:cNvSpPr/>
          <p:nvPr userDrawn="1"/>
        </p:nvSpPr>
        <p:spPr>
          <a:xfrm>
            <a:off x="266700" y="7505700"/>
            <a:ext cx="1943100" cy="28575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위쪽 12">
            <a:extLst>
              <a:ext uri="{FF2B5EF4-FFF2-40B4-BE49-F238E27FC236}">
                <a16:creationId xmlns:a16="http://schemas.microsoft.com/office/drawing/2014/main" id="{169B777F-63F3-44E7-A260-A60E6694B93F}"/>
              </a:ext>
            </a:extLst>
          </p:cNvPr>
          <p:cNvSpPr/>
          <p:nvPr userDrawn="1"/>
        </p:nvSpPr>
        <p:spPr>
          <a:xfrm>
            <a:off x="2209800" y="7505700"/>
            <a:ext cx="1943100" cy="28575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위쪽 13">
            <a:extLst>
              <a:ext uri="{FF2B5EF4-FFF2-40B4-BE49-F238E27FC236}">
                <a16:creationId xmlns:a16="http://schemas.microsoft.com/office/drawing/2014/main" id="{1B4EED0D-599E-4D42-AD04-9C34FFCA9C67}"/>
              </a:ext>
            </a:extLst>
          </p:cNvPr>
          <p:cNvSpPr/>
          <p:nvPr userDrawn="1"/>
        </p:nvSpPr>
        <p:spPr>
          <a:xfrm>
            <a:off x="4133850" y="7505700"/>
            <a:ext cx="1943100" cy="28575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위쪽 14">
            <a:extLst>
              <a:ext uri="{FF2B5EF4-FFF2-40B4-BE49-F238E27FC236}">
                <a16:creationId xmlns:a16="http://schemas.microsoft.com/office/drawing/2014/main" id="{E7EBC119-5FE6-4864-884B-1DB9BC048514}"/>
              </a:ext>
            </a:extLst>
          </p:cNvPr>
          <p:cNvSpPr/>
          <p:nvPr userDrawn="1"/>
        </p:nvSpPr>
        <p:spPr>
          <a:xfrm>
            <a:off x="15522575" y="7505700"/>
            <a:ext cx="1943100" cy="28575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위쪽 15">
            <a:extLst>
              <a:ext uri="{FF2B5EF4-FFF2-40B4-BE49-F238E27FC236}">
                <a16:creationId xmlns:a16="http://schemas.microsoft.com/office/drawing/2014/main" id="{CD4AC181-3892-4C84-B296-978204AF799B}"/>
              </a:ext>
            </a:extLst>
          </p:cNvPr>
          <p:cNvSpPr/>
          <p:nvPr userDrawn="1"/>
        </p:nvSpPr>
        <p:spPr>
          <a:xfrm>
            <a:off x="17465675" y="7505700"/>
            <a:ext cx="1943100" cy="28575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위쪽 16">
            <a:extLst>
              <a:ext uri="{FF2B5EF4-FFF2-40B4-BE49-F238E27FC236}">
                <a16:creationId xmlns:a16="http://schemas.microsoft.com/office/drawing/2014/main" id="{B5FCBFA8-E1A2-4511-AD46-9005D4CBC64E}"/>
              </a:ext>
            </a:extLst>
          </p:cNvPr>
          <p:cNvSpPr/>
          <p:nvPr userDrawn="1"/>
        </p:nvSpPr>
        <p:spPr>
          <a:xfrm>
            <a:off x="19389725" y="7505700"/>
            <a:ext cx="1943100" cy="28575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171D46-5DC8-416E-B844-3CF090FC97B6}"/>
              </a:ext>
            </a:extLst>
          </p:cNvPr>
          <p:cNvSpPr/>
          <p:nvPr userDrawn="1"/>
        </p:nvSpPr>
        <p:spPr>
          <a:xfrm>
            <a:off x="6553200" y="7886700"/>
            <a:ext cx="8496300" cy="2476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>
                <a:solidFill>
                  <a:schemeClr val="tx1"/>
                </a:solidFill>
              </a:rPr>
              <a:t>화살표 위의 선까지 </a:t>
            </a:r>
            <a:endParaRPr lang="en-US" altLang="ko-KR" sz="6600" dirty="0">
              <a:solidFill>
                <a:schemeClr val="tx1"/>
              </a:solidFill>
            </a:endParaRPr>
          </a:p>
          <a:p>
            <a:pPr algn="ctr"/>
            <a:r>
              <a:rPr lang="ko-KR" altLang="en-US" sz="6600" dirty="0">
                <a:solidFill>
                  <a:schemeClr val="tx1"/>
                </a:solidFill>
              </a:rPr>
              <a:t>작성가능</a:t>
            </a:r>
          </a:p>
        </p:txBody>
      </p:sp>
    </p:spTree>
    <p:extLst>
      <p:ext uri="{BB962C8B-B14F-4D97-AF65-F5344CB8AC3E}">
        <p14:creationId xmlns:p14="http://schemas.microsoft.com/office/powerpoint/2010/main" val="978324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06664596-4B18-4803-A85F-7A9C21DEEBC8}"/>
              </a:ext>
            </a:extLst>
          </p:cNvPr>
          <p:cNvGrpSpPr/>
          <p:nvPr userDrawn="1"/>
        </p:nvGrpSpPr>
        <p:grpSpPr>
          <a:xfrm>
            <a:off x="0" y="0"/>
            <a:ext cx="21599525" cy="14436483"/>
            <a:chOff x="0" y="0"/>
            <a:chExt cx="21599525" cy="12598175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A531125-8EC1-4236-BF12-49FE71249F12}"/>
                </a:ext>
              </a:extLst>
            </p:cNvPr>
            <p:cNvSpPr/>
            <p:nvPr userDrawn="1"/>
          </p:nvSpPr>
          <p:spPr>
            <a:xfrm>
              <a:off x="0" y="0"/>
              <a:ext cx="21599525" cy="9874785"/>
            </a:xfrm>
            <a:prstGeom prst="rect">
              <a:avLst/>
            </a:prstGeom>
            <a:solidFill>
              <a:srgbClr val="3617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 dirty="0"/>
            </a:p>
          </p:txBody>
        </p:sp>
        <p:sp>
          <p:nvSpPr>
            <p:cNvPr id="3" name="사각형: 둥근 한쪽 모서리 2">
              <a:extLst>
                <a:ext uri="{FF2B5EF4-FFF2-40B4-BE49-F238E27FC236}">
                  <a16:creationId xmlns:a16="http://schemas.microsoft.com/office/drawing/2014/main" id="{067234CE-840E-4336-894E-72BA2EB08CE2}"/>
                </a:ext>
              </a:extLst>
            </p:cNvPr>
            <p:cNvSpPr/>
            <p:nvPr userDrawn="1"/>
          </p:nvSpPr>
          <p:spPr>
            <a:xfrm flipH="1">
              <a:off x="0" y="7707609"/>
              <a:ext cx="21599525" cy="4890566"/>
            </a:xfrm>
            <a:prstGeom prst="round1Rect">
              <a:avLst>
                <a:gd name="adj" fmla="val 3232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</p:grp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8B8295B-1B5D-4062-9C02-B84BACFADCE1}"/>
              </a:ext>
            </a:extLst>
          </p:cNvPr>
          <p:cNvSpPr/>
          <p:nvPr userDrawn="1"/>
        </p:nvSpPr>
        <p:spPr>
          <a:xfrm>
            <a:off x="819150" y="1028699"/>
            <a:ext cx="7505700" cy="12005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802" b="1" dirty="0">
                <a:solidFill>
                  <a:srgbClr val="3617CE"/>
                </a:solidFill>
                <a:latin typeface="+mj-ea"/>
                <a:ea typeface="+mj-ea"/>
              </a:rPr>
              <a:t>FLY AI Challenger 4</a:t>
            </a:r>
            <a:r>
              <a:rPr lang="ko-KR" altLang="en-US" sz="4802" b="1" dirty="0">
                <a:solidFill>
                  <a:srgbClr val="3617CE"/>
                </a:solidFill>
                <a:latin typeface="+mj-ea"/>
                <a:ea typeface="+mj-ea"/>
              </a:rPr>
              <a:t>기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094FEA1-8044-49EB-AEFF-708289DF8233}"/>
              </a:ext>
            </a:extLst>
          </p:cNvPr>
          <p:cNvGrpSpPr/>
          <p:nvPr userDrawn="1"/>
        </p:nvGrpSpPr>
        <p:grpSpPr>
          <a:xfrm>
            <a:off x="13506450" y="2658325"/>
            <a:ext cx="7715245" cy="5080867"/>
            <a:chOff x="13506450" y="1286725"/>
            <a:chExt cx="7715245" cy="5080867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7960DF6-4ACB-408E-8864-DA526BAEB6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3506450" y="1286725"/>
              <a:ext cx="0" cy="5080865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82B593AF-63B5-4FC6-A169-DAA198AF2536}"/>
                </a:ext>
              </a:extLst>
            </p:cNvPr>
            <p:cNvSpPr/>
            <p:nvPr userDrawn="1"/>
          </p:nvSpPr>
          <p:spPr>
            <a:xfrm>
              <a:off x="13781090" y="2690943"/>
              <a:ext cx="1858959" cy="8682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4401" b="1" dirty="0" err="1">
                  <a:solidFill>
                    <a:schemeClr val="tx1"/>
                  </a:solidFill>
                  <a:latin typeface="+mj-ea"/>
                  <a:ea typeface="+mj-ea"/>
                </a:rPr>
                <a:t>팀명</a:t>
              </a:r>
              <a:endParaRPr lang="ko-KR" altLang="en-US" sz="4401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D21498F9-8B36-47BE-9C68-D29562459F0F}"/>
                </a:ext>
              </a:extLst>
            </p:cNvPr>
            <p:cNvSpPr/>
            <p:nvPr userDrawn="1"/>
          </p:nvSpPr>
          <p:spPr>
            <a:xfrm>
              <a:off x="13781090" y="5499373"/>
              <a:ext cx="1858959" cy="8682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4401" b="1" dirty="0">
                  <a:solidFill>
                    <a:schemeClr val="tx1"/>
                  </a:solidFill>
                  <a:latin typeface="+mj-ea"/>
                  <a:ea typeface="+mj-ea"/>
                </a:rPr>
                <a:t>멘토</a:t>
              </a: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2B18EAE-FD19-4DA3-8126-43DEB2ABB66E}"/>
                </a:ext>
              </a:extLst>
            </p:cNvPr>
            <p:cNvSpPr/>
            <p:nvPr userDrawn="1"/>
          </p:nvSpPr>
          <p:spPr>
            <a:xfrm>
              <a:off x="13781090" y="4095158"/>
              <a:ext cx="1858959" cy="8682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4401" b="1" dirty="0">
                  <a:solidFill>
                    <a:schemeClr val="tx1"/>
                  </a:solidFill>
                  <a:latin typeface="+mj-ea"/>
                  <a:ea typeface="+mj-ea"/>
                </a:rPr>
                <a:t>팀원</a:t>
              </a: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F3EF14AA-B34F-4633-9DEA-D6E268275723}"/>
                </a:ext>
              </a:extLst>
            </p:cNvPr>
            <p:cNvSpPr/>
            <p:nvPr userDrawn="1"/>
          </p:nvSpPr>
          <p:spPr>
            <a:xfrm>
              <a:off x="13781092" y="1286732"/>
              <a:ext cx="7440603" cy="868219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999" b="1" spc="-149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8A960584-A9A7-42FC-97FA-D4AC8C8631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4410" y="1109104"/>
            <a:ext cx="2951278" cy="113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16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71" r:id="rId4"/>
  </p:sldLayoutIdLst>
  <p:txStyles>
    <p:titleStyle>
      <a:lvl1pPr algn="l" defTabSz="2160201" rtl="0" eaLnBrk="1" latinLnBrk="1" hangingPunct="1">
        <a:lnSpc>
          <a:spcPct val="90000"/>
        </a:lnSpc>
        <a:spcBef>
          <a:spcPct val="0"/>
        </a:spcBef>
        <a:buNone/>
        <a:defRPr sz="103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0051" indent="-540051" algn="l" defTabSz="2160201" rtl="0" eaLnBrk="1" latinLnBrk="1" hangingPunct="1">
        <a:lnSpc>
          <a:spcPct val="90000"/>
        </a:lnSpc>
        <a:spcBef>
          <a:spcPts val="2361"/>
        </a:spcBef>
        <a:buFont typeface="Arial" panose="020B0604020202020204" pitchFamily="34" charset="0"/>
        <a:buChar char="•"/>
        <a:defRPr sz="6613" kern="1200">
          <a:solidFill>
            <a:schemeClr val="tx1"/>
          </a:solidFill>
          <a:latin typeface="+mn-lt"/>
          <a:ea typeface="+mn-ea"/>
          <a:cs typeface="+mn-cs"/>
        </a:defRPr>
      </a:lvl1pPr>
      <a:lvl2pPr marL="1620150" indent="-540051" algn="l" defTabSz="2160201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2pPr>
      <a:lvl3pPr marL="2700252" indent="-540051" algn="l" defTabSz="2160201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3" kern="1200">
          <a:solidFill>
            <a:schemeClr val="tx1"/>
          </a:solidFill>
          <a:latin typeface="+mn-lt"/>
          <a:ea typeface="+mn-ea"/>
          <a:cs typeface="+mn-cs"/>
        </a:defRPr>
      </a:lvl3pPr>
      <a:lvl4pPr marL="3780351" indent="-540051" algn="l" defTabSz="2160201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1" kern="1200">
          <a:solidFill>
            <a:schemeClr val="tx1"/>
          </a:solidFill>
          <a:latin typeface="+mn-lt"/>
          <a:ea typeface="+mn-ea"/>
          <a:cs typeface="+mn-cs"/>
        </a:defRPr>
      </a:lvl4pPr>
      <a:lvl5pPr marL="4860454" indent="-540051" algn="l" defTabSz="2160201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1" kern="1200">
          <a:solidFill>
            <a:schemeClr val="tx1"/>
          </a:solidFill>
          <a:latin typeface="+mn-lt"/>
          <a:ea typeface="+mn-ea"/>
          <a:cs typeface="+mn-cs"/>
        </a:defRPr>
      </a:lvl5pPr>
      <a:lvl6pPr marL="5940552" indent="-540051" algn="l" defTabSz="2160201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1" kern="1200">
          <a:solidFill>
            <a:schemeClr val="tx1"/>
          </a:solidFill>
          <a:latin typeface="+mn-lt"/>
          <a:ea typeface="+mn-ea"/>
          <a:cs typeface="+mn-cs"/>
        </a:defRPr>
      </a:lvl6pPr>
      <a:lvl7pPr marL="7020655" indent="-540051" algn="l" defTabSz="2160201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1" kern="1200">
          <a:solidFill>
            <a:schemeClr val="tx1"/>
          </a:solidFill>
          <a:latin typeface="+mn-lt"/>
          <a:ea typeface="+mn-ea"/>
          <a:cs typeface="+mn-cs"/>
        </a:defRPr>
      </a:lvl7pPr>
      <a:lvl8pPr marL="8100757" indent="-540051" algn="l" defTabSz="2160201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1" kern="1200">
          <a:solidFill>
            <a:schemeClr val="tx1"/>
          </a:solidFill>
          <a:latin typeface="+mn-lt"/>
          <a:ea typeface="+mn-ea"/>
          <a:cs typeface="+mn-cs"/>
        </a:defRPr>
      </a:lvl8pPr>
      <a:lvl9pPr marL="9180856" indent="-540051" algn="l" defTabSz="2160201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60201" rtl="0" eaLnBrk="1" latinLnBrk="1" hangingPunct="1">
        <a:defRPr sz="4251" kern="1200">
          <a:solidFill>
            <a:schemeClr val="tx1"/>
          </a:solidFill>
          <a:latin typeface="+mn-lt"/>
          <a:ea typeface="+mn-ea"/>
          <a:cs typeface="+mn-cs"/>
        </a:defRPr>
      </a:lvl1pPr>
      <a:lvl2pPr marL="1080103" algn="l" defTabSz="2160201" rtl="0" eaLnBrk="1" latinLnBrk="1" hangingPunct="1">
        <a:defRPr sz="4251" kern="1200">
          <a:solidFill>
            <a:schemeClr val="tx1"/>
          </a:solidFill>
          <a:latin typeface="+mn-lt"/>
          <a:ea typeface="+mn-ea"/>
          <a:cs typeface="+mn-cs"/>
        </a:defRPr>
      </a:lvl2pPr>
      <a:lvl3pPr marL="2160201" algn="l" defTabSz="2160201" rtl="0" eaLnBrk="1" latinLnBrk="1" hangingPunct="1">
        <a:defRPr sz="4251" kern="1200">
          <a:solidFill>
            <a:schemeClr val="tx1"/>
          </a:solidFill>
          <a:latin typeface="+mn-lt"/>
          <a:ea typeface="+mn-ea"/>
          <a:cs typeface="+mn-cs"/>
        </a:defRPr>
      </a:lvl3pPr>
      <a:lvl4pPr marL="3240304" algn="l" defTabSz="2160201" rtl="0" eaLnBrk="1" latinLnBrk="1" hangingPunct="1">
        <a:defRPr sz="4251" kern="1200">
          <a:solidFill>
            <a:schemeClr val="tx1"/>
          </a:solidFill>
          <a:latin typeface="+mn-lt"/>
          <a:ea typeface="+mn-ea"/>
          <a:cs typeface="+mn-cs"/>
        </a:defRPr>
      </a:lvl4pPr>
      <a:lvl5pPr marL="4320402" algn="l" defTabSz="2160201" rtl="0" eaLnBrk="1" latinLnBrk="1" hangingPunct="1">
        <a:defRPr sz="4251" kern="1200">
          <a:solidFill>
            <a:schemeClr val="tx1"/>
          </a:solidFill>
          <a:latin typeface="+mn-lt"/>
          <a:ea typeface="+mn-ea"/>
          <a:cs typeface="+mn-cs"/>
        </a:defRPr>
      </a:lvl5pPr>
      <a:lvl6pPr marL="5400505" algn="l" defTabSz="2160201" rtl="0" eaLnBrk="1" latinLnBrk="1" hangingPunct="1">
        <a:defRPr sz="4251" kern="1200">
          <a:solidFill>
            <a:schemeClr val="tx1"/>
          </a:solidFill>
          <a:latin typeface="+mn-lt"/>
          <a:ea typeface="+mn-ea"/>
          <a:cs typeface="+mn-cs"/>
        </a:defRPr>
      </a:lvl6pPr>
      <a:lvl7pPr marL="6480603" algn="l" defTabSz="2160201" rtl="0" eaLnBrk="1" latinLnBrk="1" hangingPunct="1">
        <a:defRPr sz="4251" kern="1200">
          <a:solidFill>
            <a:schemeClr val="tx1"/>
          </a:solidFill>
          <a:latin typeface="+mn-lt"/>
          <a:ea typeface="+mn-ea"/>
          <a:cs typeface="+mn-cs"/>
        </a:defRPr>
      </a:lvl7pPr>
      <a:lvl8pPr marL="7560706" algn="l" defTabSz="2160201" rtl="0" eaLnBrk="1" latinLnBrk="1" hangingPunct="1">
        <a:defRPr sz="4251" kern="1200">
          <a:solidFill>
            <a:schemeClr val="tx1"/>
          </a:solidFill>
          <a:latin typeface="+mn-lt"/>
          <a:ea typeface="+mn-ea"/>
          <a:cs typeface="+mn-cs"/>
        </a:defRPr>
      </a:lvl8pPr>
      <a:lvl9pPr marL="8640804" algn="l" defTabSz="2160201" rtl="0" eaLnBrk="1" latinLnBrk="1" hangingPunct="1">
        <a:defRPr sz="42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93418-97CB-4153-8970-3770830D1C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내가그린 </a:t>
            </a:r>
            <a:r>
              <a:rPr lang="en-US" altLang="ko-KR" dirty="0"/>
              <a:t>AI </a:t>
            </a:r>
            <a:r>
              <a:rPr lang="ko-KR" altLang="en-US" dirty="0"/>
              <a:t>친구</a:t>
            </a:r>
            <a:br>
              <a:rPr lang="en-US" altLang="ko-KR" dirty="0"/>
            </a:br>
            <a:r>
              <a:rPr lang="ko-KR" altLang="en-US" dirty="0"/>
              <a:t>그리닷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76A534-4459-49E1-ADCA-12705C8870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아보카도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3EAF25F-0BA3-415A-A77B-185195A559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변지협</a:t>
            </a:r>
            <a:r>
              <a:rPr lang="en-US" altLang="ko-KR" dirty="0"/>
              <a:t>,</a:t>
            </a:r>
            <a:r>
              <a:rPr lang="ko-KR" altLang="en-US" dirty="0"/>
              <a:t>이성원</a:t>
            </a:r>
            <a:r>
              <a:rPr lang="en-US" altLang="ko-KR" dirty="0"/>
              <a:t>,</a:t>
            </a:r>
            <a:r>
              <a:rPr lang="ko-KR" altLang="en-US" dirty="0"/>
              <a:t>김동욱</a:t>
            </a:r>
            <a:r>
              <a:rPr lang="en-US" altLang="ko-KR" dirty="0"/>
              <a:t>,</a:t>
            </a:r>
            <a:r>
              <a:rPr lang="ko-KR" altLang="en-US" dirty="0"/>
              <a:t>김동재</a:t>
            </a:r>
            <a:r>
              <a:rPr lang="en-US" altLang="ko-KR" dirty="0"/>
              <a:t>,.</a:t>
            </a:r>
            <a:r>
              <a:rPr lang="ko-KR" altLang="en-US" dirty="0"/>
              <a:t>문지우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3278452-CDCD-4A85-82A4-AA79294989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서성준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EFBA47B-8166-4E9A-8EFA-6D806F0A5D78}"/>
              </a:ext>
            </a:extLst>
          </p:cNvPr>
          <p:cNvGrpSpPr/>
          <p:nvPr/>
        </p:nvGrpSpPr>
        <p:grpSpPr>
          <a:xfrm>
            <a:off x="778443" y="9764933"/>
            <a:ext cx="4288906" cy="1372780"/>
            <a:chOff x="1019176" y="10432298"/>
            <a:chExt cx="4288907" cy="1372778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715D492-19C2-4B03-BCF3-F799796E7F9C}"/>
                </a:ext>
              </a:extLst>
            </p:cNvPr>
            <p:cNvSpPr/>
            <p:nvPr/>
          </p:nvSpPr>
          <p:spPr>
            <a:xfrm>
              <a:off x="1019176" y="10432298"/>
              <a:ext cx="465792" cy="1372778"/>
            </a:xfrm>
            <a:prstGeom prst="roundRect">
              <a:avLst>
                <a:gd name="adj" fmla="val 50000"/>
              </a:avLst>
            </a:prstGeom>
            <a:solidFill>
              <a:srgbClr val="E51937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2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E516AFD-503F-4BC0-8341-F9B10BE1E6C1}"/>
                </a:ext>
              </a:extLst>
            </p:cNvPr>
            <p:cNvSpPr/>
            <p:nvPr/>
          </p:nvSpPr>
          <p:spPr>
            <a:xfrm>
              <a:off x="1764783" y="10432298"/>
              <a:ext cx="3543300" cy="13727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200" b="1" dirty="0">
                  <a:solidFill>
                    <a:schemeClr val="tx1"/>
                  </a:solidFill>
                  <a:latin typeface="+mn-ea"/>
                </a:rPr>
                <a:t>개요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E2135A2-877D-457A-8423-3A19F7494924}"/>
              </a:ext>
            </a:extLst>
          </p:cNvPr>
          <p:cNvGrpSpPr/>
          <p:nvPr/>
        </p:nvGrpSpPr>
        <p:grpSpPr>
          <a:xfrm>
            <a:off x="778443" y="13156045"/>
            <a:ext cx="4288906" cy="1372783"/>
            <a:chOff x="1019183" y="9606606"/>
            <a:chExt cx="4288907" cy="1372781"/>
          </a:xfrm>
        </p:grpSpPr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F05FFBD6-B2D5-4970-8C9D-94EDD1EB9AEB}"/>
                </a:ext>
              </a:extLst>
            </p:cNvPr>
            <p:cNvSpPr/>
            <p:nvPr/>
          </p:nvSpPr>
          <p:spPr>
            <a:xfrm>
              <a:off x="1019183" y="9606609"/>
              <a:ext cx="465792" cy="1372778"/>
            </a:xfrm>
            <a:prstGeom prst="roundRect">
              <a:avLst>
                <a:gd name="adj" fmla="val 50000"/>
              </a:avLst>
            </a:prstGeom>
            <a:solidFill>
              <a:srgbClr val="F47726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2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1FAF241-AA53-4183-B94C-77918CF0D5FC}"/>
                </a:ext>
              </a:extLst>
            </p:cNvPr>
            <p:cNvSpPr/>
            <p:nvPr/>
          </p:nvSpPr>
          <p:spPr>
            <a:xfrm>
              <a:off x="1764790" y="9606606"/>
              <a:ext cx="3543300" cy="13727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200" b="1" dirty="0">
                  <a:solidFill>
                    <a:schemeClr val="tx1"/>
                  </a:solidFill>
                  <a:latin typeface="+mn-ea"/>
                </a:rPr>
                <a:t>목표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C5098893-30A5-492C-AC31-BA52F4789F8C}"/>
              </a:ext>
            </a:extLst>
          </p:cNvPr>
          <p:cNvGrpSpPr/>
          <p:nvPr/>
        </p:nvGrpSpPr>
        <p:grpSpPr>
          <a:xfrm>
            <a:off x="778443" y="16835341"/>
            <a:ext cx="4288906" cy="1372780"/>
            <a:chOff x="1019176" y="10432298"/>
            <a:chExt cx="4288907" cy="1372778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BC329DC1-0ACD-46BC-9DF7-3D791100E822}"/>
                </a:ext>
              </a:extLst>
            </p:cNvPr>
            <p:cNvSpPr/>
            <p:nvPr/>
          </p:nvSpPr>
          <p:spPr>
            <a:xfrm>
              <a:off x="1019176" y="10432298"/>
              <a:ext cx="465792" cy="1372778"/>
            </a:xfrm>
            <a:prstGeom prst="roundRect">
              <a:avLst>
                <a:gd name="adj" fmla="val 50000"/>
              </a:avLst>
            </a:prstGeom>
            <a:solidFill>
              <a:srgbClr val="E51937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2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8836C1C-C9E3-4553-AE4F-8D2F8E1163FF}"/>
                </a:ext>
              </a:extLst>
            </p:cNvPr>
            <p:cNvSpPr/>
            <p:nvPr/>
          </p:nvSpPr>
          <p:spPr>
            <a:xfrm>
              <a:off x="1764783" y="10432298"/>
              <a:ext cx="3543300" cy="13727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200" b="1" dirty="0">
                  <a:solidFill>
                    <a:schemeClr val="tx1"/>
                  </a:solidFill>
                  <a:latin typeface="+mn-ea"/>
                </a:rPr>
                <a:t>구성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BC78DF9F-2F32-45BF-9C5D-EA2CF41E795C}"/>
              </a:ext>
            </a:extLst>
          </p:cNvPr>
          <p:cNvGrpSpPr/>
          <p:nvPr/>
        </p:nvGrpSpPr>
        <p:grpSpPr>
          <a:xfrm>
            <a:off x="778436" y="39442073"/>
            <a:ext cx="11297449" cy="1372780"/>
            <a:chOff x="1019176" y="10432298"/>
            <a:chExt cx="11297452" cy="1372778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B37DC7CF-A677-4DF8-9A3A-B1F942C38A96}"/>
                </a:ext>
              </a:extLst>
            </p:cNvPr>
            <p:cNvSpPr/>
            <p:nvPr/>
          </p:nvSpPr>
          <p:spPr>
            <a:xfrm>
              <a:off x="1019176" y="10432298"/>
              <a:ext cx="465792" cy="1372778"/>
            </a:xfrm>
            <a:prstGeom prst="roundRect">
              <a:avLst>
                <a:gd name="adj" fmla="val 50000"/>
              </a:avLst>
            </a:prstGeom>
            <a:solidFill>
              <a:srgbClr val="F47726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2" b="1" dirty="0">
                <a:solidFill>
                  <a:schemeClr val="bg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DD45F8B7-184D-49E2-A1A4-AD7904D77C79}"/>
                </a:ext>
              </a:extLst>
            </p:cNvPr>
            <p:cNvSpPr/>
            <p:nvPr/>
          </p:nvSpPr>
          <p:spPr>
            <a:xfrm>
              <a:off x="1764783" y="10432298"/>
              <a:ext cx="10551845" cy="13727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200" b="1" dirty="0">
                  <a:solidFill>
                    <a:schemeClr val="tx1"/>
                  </a:solidFill>
                  <a:latin typeface="+mn-ea"/>
                </a:rPr>
                <a:t>기대효과 및 활용방안</a:t>
              </a:r>
            </a:p>
          </p:txBody>
        </p:sp>
      </p:grp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C3583A89-463C-1015-138E-82ECE44C4361}"/>
              </a:ext>
            </a:extLst>
          </p:cNvPr>
          <p:cNvSpPr txBox="1">
            <a:spLocks/>
          </p:cNvSpPr>
          <p:nvPr/>
        </p:nvSpPr>
        <p:spPr>
          <a:xfrm>
            <a:off x="3952405" y="9905880"/>
            <a:ext cx="16123070" cy="272062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2160201" rtl="0" eaLnBrk="1" latinLnBrk="1" hangingPunct="1">
              <a:lnSpc>
                <a:spcPct val="90000"/>
              </a:lnSpc>
              <a:spcBef>
                <a:spcPts val="2361"/>
              </a:spcBef>
              <a:buFont typeface="Arial" panose="020B0604020202020204" pitchFamily="34" charset="0"/>
              <a:buNone/>
              <a:defRPr sz="4401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1620150" indent="-540051" algn="l" defTabSz="2160201" rtl="0" eaLnBrk="1" latinLnBrk="1" hangingPunct="1">
              <a:lnSpc>
                <a:spcPct val="90000"/>
              </a:lnSpc>
              <a:spcBef>
                <a:spcPts val="1181"/>
              </a:spcBef>
              <a:buFont typeface="Arial" panose="020B0604020202020204" pitchFamily="34" charset="0"/>
              <a:buChar char="•"/>
              <a:defRPr sz="56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00252" indent="-540051" algn="l" defTabSz="2160201" rtl="0" eaLnBrk="1" latinLnBrk="1" hangingPunct="1">
              <a:lnSpc>
                <a:spcPct val="90000"/>
              </a:lnSpc>
              <a:spcBef>
                <a:spcPts val="1181"/>
              </a:spcBef>
              <a:buFont typeface="Arial" panose="020B0604020202020204" pitchFamily="34" charset="0"/>
              <a:buChar char="•"/>
              <a:defRPr sz="47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780351" indent="-540051" algn="l" defTabSz="2160201" rtl="0" eaLnBrk="1" latinLnBrk="1" hangingPunct="1">
              <a:lnSpc>
                <a:spcPct val="90000"/>
              </a:lnSpc>
              <a:spcBef>
                <a:spcPts val="1181"/>
              </a:spcBef>
              <a:buFont typeface="Arial" panose="020B0604020202020204" pitchFamily="34" charset="0"/>
              <a:buChar char="•"/>
              <a:defRPr sz="42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60454" indent="-540051" algn="l" defTabSz="2160201" rtl="0" eaLnBrk="1" latinLnBrk="1" hangingPunct="1">
              <a:lnSpc>
                <a:spcPct val="90000"/>
              </a:lnSpc>
              <a:spcBef>
                <a:spcPts val="1181"/>
              </a:spcBef>
              <a:buFont typeface="Arial" panose="020B0604020202020204" pitchFamily="34" charset="0"/>
              <a:buChar char="•"/>
              <a:defRPr sz="42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940552" indent="-540051" algn="l" defTabSz="2160201" rtl="0" eaLnBrk="1" latinLnBrk="1" hangingPunct="1">
              <a:lnSpc>
                <a:spcPct val="90000"/>
              </a:lnSpc>
              <a:spcBef>
                <a:spcPts val="1181"/>
              </a:spcBef>
              <a:buFont typeface="Arial" panose="020B0604020202020204" pitchFamily="34" charset="0"/>
              <a:buChar char="•"/>
              <a:defRPr sz="42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20655" indent="-540051" algn="l" defTabSz="2160201" rtl="0" eaLnBrk="1" latinLnBrk="1" hangingPunct="1">
              <a:lnSpc>
                <a:spcPct val="90000"/>
              </a:lnSpc>
              <a:spcBef>
                <a:spcPts val="1181"/>
              </a:spcBef>
              <a:buFont typeface="Arial" panose="020B0604020202020204" pitchFamily="34" charset="0"/>
              <a:buChar char="•"/>
              <a:defRPr sz="42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00757" indent="-540051" algn="l" defTabSz="2160201" rtl="0" eaLnBrk="1" latinLnBrk="1" hangingPunct="1">
              <a:lnSpc>
                <a:spcPct val="90000"/>
              </a:lnSpc>
              <a:spcBef>
                <a:spcPts val="1181"/>
              </a:spcBef>
              <a:buFont typeface="Arial" panose="020B0604020202020204" pitchFamily="34" charset="0"/>
              <a:buChar char="•"/>
              <a:defRPr sz="42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180856" indent="-540051" algn="l" defTabSz="2160201" rtl="0" eaLnBrk="1" latinLnBrk="1" hangingPunct="1">
              <a:lnSpc>
                <a:spcPct val="90000"/>
              </a:lnSpc>
              <a:spcBef>
                <a:spcPts val="1181"/>
              </a:spcBef>
              <a:buFont typeface="Arial" panose="020B0604020202020204" pitchFamily="34" charset="0"/>
              <a:buChar char="•"/>
              <a:defRPr sz="42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SFProDisplay"/>
              </a:rPr>
              <a:t>아이가 그린 그림에 인격을 부여해 살아 움직이게 하는 챗봇을 개발하였습니다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FProDisplay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FProDisplay"/>
              </a:rPr>
              <a:t>이를 통해 아이들은 창의력과 상상력을 키울 수 있고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FProDisplay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FProDisplay"/>
              </a:rPr>
              <a:t>부모님들은 아이의 대화 로그와 감정 분석 리포트를 통해 아이의 성장과 발달을 확인할 수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FProDisplay"/>
              </a:rPr>
              <a:t>.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52637956-09CF-7A63-642F-237CED5F432F}"/>
              </a:ext>
            </a:extLst>
          </p:cNvPr>
          <p:cNvSpPr txBox="1">
            <a:spLocks/>
          </p:cNvSpPr>
          <p:nvPr/>
        </p:nvSpPr>
        <p:spPr>
          <a:xfrm>
            <a:off x="3952405" y="13170075"/>
            <a:ext cx="16123070" cy="293894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2160201" rtl="0" eaLnBrk="1" latinLnBrk="1" hangingPunct="1">
              <a:lnSpc>
                <a:spcPct val="90000"/>
              </a:lnSpc>
              <a:spcBef>
                <a:spcPts val="2361"/>
              </a:spcBef>
              <a:buFont typeface="Arial" panose="020B0604020202020204" pitchFamily="34" charset="0"/>
              <a:buNone/>
              <a:defRPr sz="4401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1620150" indent="-540051" algn="l" defTabSz="2160201" rtl="0" eaLnBrk="1" latinLnBrk="1" hangingPunct="1">
              <a:lnSpc>
                <a:spcPct val="90000"/>
              </a:lnSpc>
              <a:spcBef>
                <a:spcPts val="1181"/>
              </a:spcBef>
              <a:buFont typeface="Arial" panose="020B0604020202020204" pitchFamily="34" charset="0"/>
              <a:buChar char="•"/>
              <a:defRPr sz="56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00252" indent="-540051" algn="l" defTabSz="2160201" rtl="0" eaLnBrk="1" latinLnBrk="1" hangingPunct="1">
              <a:lnSpc>
                <a:spcPct val="90000"/>
              </a:lnSpc>
              <a:spcBef>
                <a:spcPts val="1181"/>
              </a:spcBef>
              <a:buFont typeface="Arial" panose="020B0604020202020204" pitchFamily="34" charset="0"/>
              <a:buChar char="•"/>
              <a:defRPr sz="47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780351" indent="-540051" algn="l" defTabSz="2160201" rtl="0" eaLnBrk="1" latinLnBrk="1" hangingPunct="1">
              <a:lnSpc>
                <a:spcPct val="90000"/>
              </a:lnSpc>
              <a:spcBef>
                <a:spcPts val="1181"/>
              </a:spcBef>
              <a:buFont typeface="Arial" panose="020B0604020202020204" pitchFamily="34" charset="0"/>
              <a:buChar char="•"/>
              <a:defRPr sz="42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60454" indent="-540051" algn="l" defTabSz="2160201" rtl="0" eaLnBrk="1" latinLnBrk="1" hangingPunct="1">
              <a:lnSpc>
                <a:spcPct val="90000"/>
              </a:lnSpc>
              <a:spcBef>
                <a:spcPts val="1181"/>
              </a:spcBef>
              <a:buFont typeface="Arial" panose="020B0604020202020204" pitchFamily="34" charset="0"/>
              <a:buChar char="•"/>
              <a:defRPr sz="42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940552" indent="-540051" algn="l" defTabSz="2160201" rtl="0" eaLnBrk="1" latinLnBrk="1" hangingPunct="1">
              <a:lnSpc>
                <a:spcPct val="90000"/>
              </a:lnSpc>
              <a:spcBef>
                <a:spcPts val="1181"/>
              </a:spcBef>
              <a:buFont typeface="Arial" panose="020B0604020202020204" pitchFamily="34" charset="0"/>
              <a:buChar char="•"/>
              <a:defRPr sz="42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20655" indent="-540051" algn="l" defTabSz="2160201" rtl="0" eaLnBrk="1" latinLnBrk="1" hangingPunct="1">
              <a:lnSpc>
                <a:spcPct val="90000"/>
              </a:lnSpc>
              <a:spcBef>
                <a:spcPts val="1181"/>
              </a:spcBef>
              <a:buFont typeface="Arial" panose="020B0604020202020204" pitchFamily="34" charset="0"/>
              <a:buChar char="•"/>
              <a:defRPr sz="42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00757" indent="-540051" algn="l" defTabSz="2160201" rtl="0" eaLnBrk="1" latinLnBrk="1" hangingPunct="1">
              <a:lnSpc>
                <a:spcPct val="90000"/>
              </a:lnSpc>
              <a:spcBef>
                <a:spcPts val="1181"/>
              </a:spcBef>
              <a:buFont typeface="Arial" panose="020B0604020202020204" pitchFamily="34" charset="0"/>
              <a:buChar char="•"/>
              <a:defRPr sz="42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180856" indent="-540051" algn="l" defTabSz="2160201" rtl="0" eaLnBrk="1" latinLnBrk="1" hangingPunct="1">
              <a:lnSpc>
                <a:spcPct val="90000"/>
              </a:lnSpc>
              <a:spcBef>
                <a:spcPts val="1181"/>
              </a:spcBef>
              <a:buFont typeface="Arial" panose="020B0604020202020204" pitchFamily="34" charset="0"/>
              <a:buChar char="•"/>
              <a:defRPr sz="42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SFProDisplay"/>
              </a:rPr>
              <a:t>1.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FProDisplay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FProDisplay"/>
              </a:rPr>
              <a:t>아이들이 그린 그림에 인격을 부여해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FProDisplay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FProDisplay"/>
              </a:rPr>
              <a:t>살아 움직이는 챗봇을 개발하여 아이들의 창의력과 상상력을 키웁니다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FProDisplay"/>
              </a:rPr>
              <a:t>.</a:t>
            </a:r>
          </a:p>
          <a:p>
            <a:r>
              <a:rPr lang="en-US" altLang="ko-KR" dirty="0">
                <a:solidFill>
                  <a:srgbClr val="000000"/>
                </a:solidFill>
                <a:latin typeface="SFProDisplay"/>
              </a:rPr>
              <a:t>2.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FProDisplay"/>
              </a:rPr>
              <a:t>아이들의 대화 로그를 분석하여 감정 분석 리포트를 제공하여 아이들의 성장과 발달을 돕습니다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FProDisplay"/>
              </a:rPr>
              <a:t>.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677892-1895-F621-31EA-0FB782AF7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405" y="16652594"/>
            <a:ext cx="15268575" cy="7153275"/>
          </a:xfrm>
          <a:prstGeom prst="rect">
            <a:avLst/>
          </a:prstGeom>
        </p:spPr>
      </p:pic>
      <p:sp>
        <p:nvSpPr>
          <p:cNvPr id="12" name="텍스트 개체 틀 7">
            <a:extLst>
              <a:ext uri="{FF2B5EF4-FFF2-40B4-BE49-F238E27FC236}">
                <a16:creationId xmlns:a16="http://schemas.microsoft.com/office/drawing/2014/main" id="{A32D14F5-1BA2-D975-7FE2-C6357EFCC78C}"/>
              </a:ext>
            </a:extLst>
          </p:cNvPr>
          <p:cNvSpPr txBox="1">
            <a:spLocks/>
          </p:cNvSpPr>
          <p:nvPr/>
        </p:nvSpPr>
        <p:spPr>
          <a:xfrm>
            <a:off x="8812992" y="23676616"/>
            <a:ext cx="4980829" cy="95536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2160201" rtl="0" eaLnBrk="1" latinLnBrk="1" hangingPunct="1">
              <a:lnSpc>
                <a:spcPct val="90000"/>
              </a:lnSpc>
              <a:spcBef>
                <a:spcPts val="2361"/>
              </a:spcBef>
              <a:buFont typeface="Arial" panose="020B0604020202020204" pitchFamily="34" charset="0"/>
              <a:buNone/>
              <a:defRPr sz="4401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1620150" indent="-540051" algn="l" defTabSz="2160201" rtl="0" eaLnBrk="1" latinLnBrk="1" hangingPunct="1">
              <a:lnSpc>
                <a:spcPct val="90000"/>
              </a:lnSpc>
              <a:spcBef>
                <a:spcPts val="1181"/>
              </a:spcBef>
              <a:buFont typeface="Arial" panose="020B0604020202020204" pitchFamily="34" charset="0"/>
              <a:buChar char="•"/>
              <a:defRPr sz="56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00252" indent="-540051" algn="l" defTabSz="2160201" rtl="0" eaLnBrk="1" latinLnBrk="1" hangingPunct="1">
              <a:lnSpc>
                <a:spcPct val="90000"/>
              </a:lnSpc>
              <a:spcBef>
                <a:spcPts val="1181"/>
              </a:spcBef>
              <a:buFont typeface="Arial" panose="020B0604020202020204" pitchFamily="34" charset="0"/>
              <a:buChar char="•"/>
              <a:defRPr sz="47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780351" indent="-540051" algn="l" defTabSz="2160201" rtl="0" eaLnBrk="1" latinLnBrk="1" hangingPunct="1">
              <a:lnSpc>
                <a:spcPct val="90000"/>
              </a:lnSpc>
              <a:spcBef>
                <a:spcPts val="1181"/>
              </a:spcBef>
              <a:buFont typeface="Arial" panose="020B0604020202020204" pitchFamily="34" charset="0"/>
              <a:buChar char="•"/>
              <a:defRPr sz="42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60454" indent="-540051" algn="l" defTabSz="2160201" rtl="0" eaLnBrk="1" latinLnBrk="1" hangingPunct="1">
              <a:lnSpc>
                <a:spcPct val="90000"/>
              </a:lnSpc>
              <a:spcBef>
                <a:spcPts val="1181"/>
              </a:spcBef>
              <a:buFont typeface="Arial" panose="020B0604020202020204" pitchFamily="34" charset="0"/>
              <a:buChar char="•"/>
              <a:defRPr sz="42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940552" indent="-540051" algn="l" defTabSz="2160201" rtl="0" eaLnBrk="1" latinLnBrk="1" hangingPunct="1">
              <a:lnSpc>
                <a:spcPct val="90000"/>
              </a:lnSpc>
              <a:spcBef>
                <a:spcPts val="1181"/>
              </a:spcBef>
              <a:buFont typeface="Arial" panose="020B0604020202020204" pitchFamily="34" charset="0"/>
              <a:buChar char="•"/>
              <a:defRPr sz="42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20655" indent="-540051" algn="l" defTabSz="2160201" rtl="0" eaLnBrk="1" latinLnBrk="1" hangingPunct="1">
              <a:lnSpc>
                <a:spcPct val="90000"/>
              </a:lnSpc>
              <a:spcBef>
                <a:spcPts val="1181"/>
              </a:spcBef>
              <a:buFont typeface="Arial" panose="020B0604020202020204" pitchFamily="34" charset="0"/>
              <a:buChar char="•"/>
              <a:defRPr sz="42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00757" indent="-540051" algn="l" defTabSz="2160201" rtl="0" eaLnBrk="1" latinLnBrk="1" hangingPunct="1">
              <a:lnSpc>
                <a:spcPct val="90000"/>
              </a:lnSpc>
              <a:spcBef>
                <a:spcPts val="1181"/>
              </a:spcBef>
              <a:buFont typeface="Arial" panose="020B0604020202020204" pitchFamily="34" charset="0"/>
              <a:buChar char="•"/>
              <a:defRPr sz="42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180856" indent="-540051" algn="l" defTabSz="2160201" rtl="0" eaLnBrk="1" latinLnBrk="1" hangingPunct="1">
              <a:lnSpc>
                <a:spcPct val="90000"/>
              </a:lnSpc>
              <a:spcBef>
                <a:spcPts val="1181"/>
              </a:spcBef>
              <a:buFont typeface="Arial" panose="020B0604020202020204" pitchFamily="34" charset="0"/>
              <a:buChar char="•"/>
              <a:defRPr sz="42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시스템 아키텍처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텍스트 개체 틀 7">
            <a:extLst>
              <a:ext uri="{FF2B5EF4-FFF2-40B4-BE49-F238E27FC236}">
                <a16:creationId xmlns:a16="http://schemas.microsoft.com/office/drawing/2014/main" id="{DBC0DD25-48C0-126D-EDF3-3684B5BD6BBD}"/>
              </a:ext>
            </a:extLst>
          </p:cNvPr>
          <p:cNvSpPr txBox="1">
            <a:spLocks/>
          </p:cNvSpPr>
          <p:nvPr/>
        </p:nvSpPr>
        <p:spPr>
          <a:xfrm>
            <a:off x="1524043" y="40863495"/>
            <a:ext cx="17347617" cy="928733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2160201" rtl="0" eaLnBrk="1" latinLnBrk="1" hangingPunct="1">
              <a:lnSpc>
                <a:spcPct val="90000"/>
              </a:lnSpc>
              <a:spcBef>
                <a:spcPts val="2361"/>
              </a:spcBef>
              <a:buFont typeface="Arial" panose="020B0604020202020204" pitchFamily="34" charset="0"/>
              <a:buNone/>
              <a:defRPr sz="4401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1620150" indent="-540051" algn="l" defTabSz="2160201" rtl="0" eaLnBrk="1" latinLnBrk="1" hangingPunct="1">
              <a:lnSpc>
                <a:spcPct val="90000"/>
              </a:lnSpc>
              <a:spcBef>
                <a:spcPts val="1181"/>
              </a:spcBef>
              <a:buFont typeface="Arial" panose="020B0604020202020204" pitchFamily="34" charset="0"/>
              <a:buChar char="•"/>
              <a:defRPr sz="56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00252" indent="-540051" algn="l" defTabSz="2160201" rtl="0" eaLnBrk="1" latinLnBrk="1" hangingPunct="1">
              <a:lnSpc>
                <a:spcPct val="90000"/>
              </a:lnSpc>
              <a:spcBef>
                <a:spcPts val="1181"/>
              </a:spcBef>
              <a:buFont typeface="Arial" panose="020B0604020202020204" pitchFamily="34" charset="0"/>
              <a:buChar char="•"/>
              <a:defRPr sz="47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780351" indent="-540051" algn="l" defTabSz="2160201" rtl="0" eaLnBrk="1" latinLnBrk="1" hangingPunct="1">
              <a:lnSpc>
                <a:spcPct val="90000"/>
              </a:lnSpc>
              <a:spcBef>
                <a:spcPts val="1181"/>
              </a:spcBef>
              <a:buFont typeface="Arial" panose="020B0604020202020204" pitchFamily="34" charset="0"/>
              <a:buChar char="•"/>
              <a:defRPr sz="42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60454" indent="-540051" algn="l" defTabSz="2160201" rtl="0" eaLnBrk="1" latinLnBrk="1" hangingPunct="1">
              <a:lnSpc>
                <a:spcPct val="90000"/>
              </a:lnSpc>
              <a:spcBef>
                <a:spcPts val="1181"/>
              </a:spcBef>
              <a:buFont typeface="Arial" panose="020B0604020202020204" pitchFamily="34" charset="0"/>
              <a:buChar char="•"/>
              <a:defRPr sz="42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940552" indent="-540051" algn="l" defTabSz="2160201" rtl="0" eaLnBrk="1" latinLnBrk="1" hangingPunct="1">
              <a:lnSpc>
                <a:spcPct val="90000"/>
              </a:lnSpc>
              <a:spcBef>
                <a:spcPts val="1181"/>
              </a:spcBef>
              <a:buFont typeface="Arial" panose="020B0604020202020204" pitchFamily="34" charset="0"/>
              <a:buChar char="•"/>
              <a:defRPr sz="42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20655" indent="-540051" algn="l" defTabSz="2160201" rtl="0" eaLnBrk="1" latinLnBrk="1" hangingPunct="1">
              <a:lnSpc>
                <a:spcPct val="90000"/>
              </a:lnSpc>
              <a:spcBef>
                <a:spcPts val="1181"/>
              </a:spcBef>
              <a:buFont typeface="Arial" panose="020B0604020202020204" pitchFamily="34" charset="0"/>
              <a:buChar char="•"/>
              <a:defRPr sz="42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00757" indent="-540051" algn="l" defTabSz="2160201" rtl="0" eaLnBrk="1" latinLnBrk="1" hangingPunct="1">
              <a:lnSpc>
                <a:spcPct val="90000"/>
              </a:lnSpc>
              <a:spcBef>
                <a:spcPts val="1181"/>
              </a:spcBef>
              <a:buFont typeface="Arial" panose="020B0604020202020204" pitchFamily="34" charset="0"/>
              <a:buChar char="•"/>
              <a:defRPr sz="42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180856" indent="-540051" algn="l" defTabSz="2160201" rtl="0" eaLnBrk="1" latinLnBrk="1" hangingPunct="1">
              <a:lnSpc>
                <a:spcPct val="90000"/>
              </a:lnSpc>
              <a:spcBef>
                <a:spcPts val="1181"/>
              </a:spcBef>
              <a:buFont typeface="Arial" panose="020B0604020202020204" pitchFamily="34" charset="0"/>
              <a:buChar char="•"/>
              <a:defRPr sz="42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solidFill>
                  <a:srgbClr val="000000"/>
                </a:solidFill>
                <a:latin typeface="SFProDisplay"/>
              </a:rPr>
              <a:t>기대 효과</a:t>
            </a:r>
            <a:endParaRPr lang="en-US" altLang="ko-KR" b="1" dirty="0">
              <a:solidFill>
                <a:srgbClr val="000000"/>
              </a:solidFill>
              <a:latin typeface="SFProDisplay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SFProDisplay"/>
              </a:rPr>
              <a:t>1. </a:t>
            </a:r>
            <a:r>
              <a:rPr lang="ko-KR" altLang="en-US" dirty="0">
                <a:solidFill>
                  <a:srgbClr val="000000"/>
                </a:solidFill>
                <a:latin typeface="SFProDisplay"/>
              </a:rPr>
              <a:t>아이들의 창의력과 상상력을 키울 수 있습니다</a:t>
            </a:r>
            <a:r>
              <a:rPr lang="en-US" altLang="ko-KR" dirty="0">
                <a:solidFill>
                  <a:srgbClr val="000000"/>
                </a:solidFill>
                <a:latin typeface="SFProDisplay"/>
              </a:rPr>
              <a:t>.</a:t>
            </a:r>
          </a:p>
          <a:p>
            <a:r>
              <a:rPr lang="en-US" altLang="ko-KR" dirty="0">
                <a:solidFill>
                  <a:srgbClr val="000000"/>
                </a:solidFill>
                <a:latin typeface="SFProDisplay"/>
              </a:rPr>
              <a:t>2. </a:t>
            </a:r>
            <a:r>
              <a:rPr lang="ko-KR" altLang="en-US" dirty="0">
                <a:solidFill>
                  <a:srgbClr val="000000"/>
                </a:solidFill>
                <a:latin typeface="SFProDisplay"/>
              </a:rPr>
              <a:t>아이들의 언어 능력과 의사소통 능력을 향상 시킬 수 있습니다</a:t>
            </a:r>
            <a:r>
              <a:rPr lang="en-US" altLang="ko-KR" dirty="0">
                <a:solidFill>
                  <a:srgbClr val="000000"/>
                </a:solidFill>
                <a:latin typeface="SFProDisplay"/>
              </a:rPr>
              <a:t>.</a:t>
            </a:r>
          </a:p>
          <a:p>
            <a:r>
              <a:rPr lang="en-US" altLang="ko-KR" dirty="0">
                <a:solidFill>
                  <a:srgbClr val="000000"/>
                </a:solidFill>
                <a:latin typeface="SFProDisplay"/>
              </a:rPr>
              <a:t>3. </a:t>
            </a:r>
            <a:r>
              <a:rPr lang="ko-KR" altLang="en-US" dirty="0">
                <a:solidFill>
                  <a:srgbClr val="000000"/>
                </a:solidFill>
                <a:latin typeface="SFProDisplay"/>
              </a:rPr>
              <a:t>자신의 감정을 이해하고 조절하는 방법을 배울 수 있습니다</a:t>
            </a:r>
            <a:r>
              <a:rPr lang="en-US" altLang="ko-KR" dirty="0">
                <a:solidFill>
                  <a:srgbClr val="000000"/>
                </a:solidFill>
                <a:latin typeface="SFProDisplay"/>
              </a:rPr>
              <a:t>.</a:t>
            </a:r>
          </a:p>
          <a:p>
            <a:endParaRPr lang="en-US" altLang="ko-KR" dirty="0">
              <a:solidFill>
                <a:srgbClr val="000000"/>
              </a:solidFill>
              <a:latin typeface="SFProDisplay"/>
            </a:endParaRPr>
          </a:p>
          <a:p>
            <a:r>
              <a:rPr lang="ko-KR" altLang="en-US" b="1" dirty="0">
                <a:solidFill>
                  <a:srgbClr val="000000"/>
                </a:solidFill>
                <a:latin typeface="SFProDisplay"/>
              </a:rPr>
              <a:t>활용 방안</a:t>
            </a:r>
            <a:endParaRPr lang="en-US" altLang="ko-KR" b="1" dirty="0">
              <a:solidFill>
                <a:srgbClr val="000000"/>
              </a:solidFill>
              <a:latin typeface="SFProDisplay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SFProDisplay"/>
              </a:rPr>
              <a:t>1. </a:t>
            </a:r>
            <a:r>
              <a:rPr lang="ko-KR" altLang="en-US" dirty="0">
                <a:solidFill>
                  <a:srgbClr val="000000"/>
                </a:solidFill>
                <a:latin typeface="SFProDisplay"/>
              </a:rPr>
              <a:t>가정에서 아이들의 교육과 성장에 활용할 수 있습니다</a:t>
            </a:r>
            <a:r>
              <a:rPr lang="en-US" altLang="ko-KR" dirty="0">
                <a:solidFill>
                  <a:srgbClr val="000000"/>
                </a:solidFill>
                <a:latin typeface="SFProDisplay"/>
              </a:rPr>
              <a:t>.</a:t>
            </a:r>
          </a:p>
          <a:p>
            <a:r>
              <a:rPr lang="en-US" altLang="ko-KR" dirty="0">
                <a:solidFill>
                  <a:srgbClr val="000000"/>
                </a:solidFill>
                <a:latin typeface="SFProDisplay"/>
              </a:rPr>
              <a:t>2. </a:t>
            </a:r>
            <a:r>
              <a:rPr lang="ko-KR" altLang="en-US" dirty="0">
                <a:solidFill>
                  <a:srgbClr val="000000"/>
                </a:solidFill>
                <a:latin typeface="SFProDisplay"/>
              </a:rPr>
              <a:t>학교나 교육 기관에서 아이들의 교육과 학습에 활용할 수 있습니다</a:t>
            </a:r>
            <a:r>
              <a:rPr lang="en-US" altLang="ko-KR" dirty="0">
                <a:solidFill>
                  <a:srgbClr val="000000"/>
                </a:solidFill>
                <a:latin typeface="SFProDisplay"/>
              </a:rPr>
              <a:t>.</a:t>
            </a:r>
          </a:p>
          <a:p>
            <a:r>
              <a:rPr lang="en-US" altLang="ko-KR" dirty="0">
                <a:solidFill>
                  <a:srgbClr val="000000"/>
                </a:solidFill>
                <a:latin typeface="SFProDisplay"/>
              </a:rPr>
              <a:t>3. </a:t>
            </a:r>
            <a:r>
              <a:rPr lang="ko-KR" altLang="en-US" dirty="0">
                <a:solidFill>
                  <a:srgbClr val="000000"/>
                </a:solidFill>
                <a:latin typeface="SFProDisplay"/>
              </a:rPr>
              <a:t>아이들의 심리 치료나 상담에 활용할 수 있습니다</a:t>
            </a:r>
            <a:r>
              <a:rPr lang="en-US" altLang="ko-KR" dirty="0">
                <a:solidFill>
                  <a:srgbClr val="000000"/>
                </a:solidFill>
                <a:latin typeface="SFProDisplay"/>
              </a:rPr>
              <a:t>.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5593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46">
            <a:extLst>
              <a:ext uri="{FF2B5EF4-FFF2-40B4-BE49-F238E27FC236}">
                <a16:creationId xmlns:a16="http://schemas.microsoft.com/office/drawing/2014/main" id="{21450D18-045E-20C1-CC4F-BF8C54E48ECC}"/>
              </a:ext>
            </a:extLst>
          </p:cNvPr>
          <p:cNvGrpSpPr/>
          <p:nvPr/>
        </p:nvGrpSpPr>
        <p:grpSpPr>
          <a:xfrm>
            <a:off x="778443" y="1253150"/>
            <a:ext cx="4288906" cy="1372780"/>
            <a:chOff x="1019176" y="-4178626"/>
            <a:chExt cx="4288907" cy="1372778"/>
          </a:xfrm>
        </p:grpSpPr>
        <p:sp>
          <p:nvSpPr>
            <p:cNvPr id="3" name="사각형: 둥근 모서리 47">
              <a:extLst>
                <a:ext uri="{FF2B5EF4-FFF2-40B4-BE49-F238E27FC236}">
                  <a16:creationId xmlns:a16="http://schemas.microsoft.com/office/drawing/2014/main" id="{2BC122D9-E9FF-0C9B-6796-40724C8BA279}"/>
                </a:ext>
              </a:extLst>
            </p:cNvPr>
            <p:cNvSpPr/>
            <p:nvPr/>
          </p:nvSpPr>
          <p:spPr>
            <a:xfrm>
              <a:off x="1019176" y="-4178626"/>
              <a:ext cx="465792" cy="1372778"/>
            </a:xfrm>
            <a:prstGeom prst="roundRect">
              <a:avLst>
                <a:gd name="adj" fmla="val 50000"/>
              </a:avLst>
            </a:prstGeom>
            <a:solidFill>
              <a:srgbClr val="E51937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2" b="1" dirty="0">
                <a:solidFill>
                  <a:schemeClr val="bg1"/>
                </a:solidFill>
              </a:endParaRPr>
            </a:p>
          </p:txBody>
        </p:sp>
        <p:sp>
          <p:nvSpPr>
            <p:cNvPr id="4" name="직사각형 48">
              <a:extLst>
                <a:ext uri="{FF2B5EF4-FFF2-40B4-BE49-F238E27FC236}">
                  <a16:creationId xmlns:a16="http://schemas.microsoft.com/office/drawing/2014/main" id="{2411EEF1-D700-0AE6-C128-84930390F826}"/>
                </a:ext>
              </a:extLst>
            </p:cNvPr>
            <p:cNvSpPr/>
            <p:nvPr/>
          </p:nvSpPr>
          <p:spPr>
            <a:xfrm>
              <a:off x="1764783" y="-4178626"/>
              <a:ext cx="3543300" cy="13727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200" b="1" dirty="0">
                  <a:solidFill>
                    <a:schemeClr val="tx1"/>
                  </a:solidFill>
                  <a:latin typeface="+mn-ea"/>
                </a:rPr>
                <a:t>특징</a:t>
              </a:r>
            </a:p>
          </p:txBody>
        </p:sp>
      </p:grp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17616490-3165-1F83-0693-558AC374F41B}"/>
              </a:ext>
            </a:extLst>
          </p:cNvPr>
          <p:cNvSpPr txBox="1">
            <a:spLocks/>
          </p:cNvSpPr>
          <p:nvPr/>
        </p:nvSpPr>
        <p:spPr>
          <a:xfrm>
            <a:off x="3777308" y="1253150"/>
            <a:ext cx="16123070" cy="4572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2160201" rtl="0" eaLnBrk="1" latinLnBrk="1" hangingPunct="1">
              <a:lnSpc>
                <a:spcPct val="90000"/>
              </a:lnSpc>
              <a:spcBef>
                <a:spcPts val="2361"/>
              </a:spcBef>
              <a:buFont typeface="Arial" panose="020B0604020202020204" pitchFamily="34" charset="0"/>
              <a:buNone/>
              <a:defRPr sz="4401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1620150" indent="-540051" algn="l" defTabSz="2160201" rtl="0" eaLnBrk="1" latinLnBrk="1" hangingPunct="1">
              <a:lnSpc>
                <a:spcPct val="90000"/>
              </a:lnSpc>
              <a:spcBef>
                <a:spcPts val="1181"/>
              </a:spcBef>
              <a:buFont typeface="Arial" panose="020B0604020202020204" pitchFamily="34" charset="0"/>
              <a:buChar char="•"/>
              <a:defRPr sz="56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00252" indent="-540051" algn="l" defTabSz="2160201" rtl="0" eaLnBrk="1" latinLnBrk="1" hangingPunct="1">
              <a:lnSpc>
                <a:spcPct val="90000"/>
              </a:lnSpc>
              <a:spcBef>
                <a:spcPts val="1181"/>
              </a:spcBef>
              <a:buFont typeface="Arial" panose="020B0604020202020204" pitchFamily="34" charset="0"/>
              <a:buChar char="•"/>
              <a:defRPr sz="47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780351" indent="-540051" algn="l" defTabSz="2160201" rtl="0" eaLnBrk="1" latinLnBrk="1" hangingPunct="1">
              <a:lnSpc>
                <a:spcPct val="90000"/>
              </a:lnSpc>
              <a:spcBef>
                <a:spcPts val="1181"/>
              </a:spcBef>
              <a:buFont typeface="Arial" panose="020B0604020202020204" pitchFamily="34" charset="0"/>
              <a:buChar char="•"/>
              <a:defRPr sz="42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60454" indent="-540051" algn="l" defTabSz="2160201" rtl="0" eaLnBrk="1" latinLnBrk="1" hangingPunct="1">
              <a:lnSpc>
                <a:spcPct val="90000"/>
              </a:lnSpc>
              <a:spcBef>
                <a:spcPts val="1181"/>
              </a:spcBef>
              <a:buFont typeface="Arial" panose="020B0604020202020204" pitchFamily="34" charset="0"/>
              <a:buChar char="•"/>
              <a:defRPr sz="42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940552" indent="-540051" algn="l" defTabSz="2160201" rtl="0" eaLnBrk="1" latinLnBrk="1" hangingPunct="1">
              <a:lnSpc>
                <a:spcPct val="90000"/>
              </a:lnSpc>
              <a:spcBef>
                <a:spcPts val="1181"/>
              </a:spcBef>
              <a:buFont typeface="Arial" panose="020B0604020202020204" pitchFamily="34" charset="0"/>
              <a:buChar char="•"/>
              <a:defRPr sz="42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20655" indent="-540051" algn="l" defTabSz="2160201" rtl="0" eaLnBrk="1" latinLnBrk="1" hangingPunct="1">
              <a:lnSpc>
                <a:spcPct val="90000"/>
              </a:lnSpc>
              <a:spcBef>
                <a:spcPts val="1181"/>
              </a:spcBef>
              <a:buFont typeface="Arial" panose="020B0604020202020204" pitchFamily="34" charset="0"/>
              <a:buChar char="•"/>
              <a:defRPr sz="42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00757" indent="-540051" algn="l" defTabSz="2160201" rtl="0" eaLnBrk="1" latinLnBrk="1" hangingPunct="1">
              <a:lnSpc>
                <a:spcPct val="90000"/>
              </a:lnSpc>
              <a:spcBef>
                <a:spcPts val="1181"/>
              </a:spcBef>
              <a:buFont typeface="Arial" panose="020B0604020202020204" pitchFamily="34" charset="0"/>
              <a:buChar char="•"/>
              <a:defRPr sz="42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180856" indent="-540051" algn="l" defTabSz="2160201" rtl="0" eaLnBrk="1" latinLnBrk="1" hangingPunct="1">
              <a:lnSpc>
                <a:spcPct val="90000"/>
              </a:lnSpc>
              <a:spcBef>
                <a:spcPts val="1181"/>
              </a:spcBef>
              <a:buFont typeface="Arial" panose="020B0604020202020204" pitchFamily="34" charset="0"/>
              <a:buChar char="•"/>
              <a:defRPr sz="42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SFProDisplay"/>
              </a:rPr>
              <a:t>1. SKT </a:t>
            </a:r>
            <a:r>
              <a:rPr lang="en-US" altLang="ko-KR" dirty="0" err="1">
                <a:solidFill>
                  <a:srgbClr val="000000"/>
                </a:solidFill>
                <a:latin typeface="SFProDisplay"/>
              </a:rPr>
              <a:t>KoBERT</a:t>
            </a:r>
            <a:r>
              <a:rPr lang="en-US" altLang="ko-KR" dirty="0">
                <a:solidFill>
                  <a:srgbClr val="000000"/>
                </a:solidFill>
                <a:latin typeface="SFProDisplay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SFProDisplay"/>
              </a:rPr>
              <a:t>감정분석 모델을 활용하여 높은 감정 분석 정확도를 가진 챗봇을 개발하였습니다</a:t>
            </a:r>
            <a:r>
              <a:rPr lang="en-US" altLang="ko-KR" dirty="0">
                <a:solidFill>
                  <a:srgbClr val="000000"/>
                </a:solidFill>
                <a:latin typeface="SFProDisplay"/>
              </a:rPr>
              <a:t>.</a:t>
            </a:r>
          </a:p>
          <a:p>
            <a:r>
              <a:rPr lang="en-US" altLang="ko-KR" dirty="0">
                <a:solidFill>
                  <a:srgbClr val="000000"/>
                </a:solidFill>
                <a:latin typeface="SFProDisplay"/>
              </a:rPr>
              <a:t>2. </a:t>
            </a:r>
            <a:r>
              <a:rPr lang="ko-KR" altLang="en-US" dirty="0">
                <a:solidFill>
                  <a:srgbClr val="000000"/>
                </a:solidFill>
                <a:latin typeface="SFProDisplay"/>
              </a:rPr>
              <a:t>사용자의 대화를 분석하여 감정을 파악하고</a:t>
            </a:r>
            <a:r>
              <a:rPr lang="en-US" altLang="ko-KR" dirty="0">
                <a:solidFill>
                  <a:srgbClr val="000000"/>
                </a:solidFill>
                <a:latin typeface="SFProDisplay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SFProDisplay"/>
              </a:rPr>
              <a:t>이에 따라 맞춤형 대화를 제공합니다</a:t>
            </a:r>
            <a:r>
              <a:rPr lang="en-US" altLang="ko-KR" dirty="0">
                <a:solidFill>
                  <a:srgbClr val="000000"/>
                </a:solidFill>
                <a:latin typeface="SFProDisplay"/>
              </a:rPr>
              <a:t>.</a:t>
            </a:r>
          </a:p>
          <a:p>
            <a:r>
              <a:rPr lang="en-US" altLang="ko-KR" dirty="0">
                <a:solidFill>
                  <a:srgbClr val="000000"/>
                </a:solidFill>
                <a:latin typeface="SFProDisplay"/>
              </a:rPr>
              <a:t>3. Meta Animated Drawings </a:t>
            </a:r>
            <a:r>
              <a:rPr lang="ko-KR" altLang="en-US" dirty="0">
                <a:solidFill>
                  <a:srgbClr val="000000"/>
                </a:solidFill>
                <a:latin typeface="SFProDisplay"/>
              </a:rPr>
              <a:t>렌더링 기술을 활용하여 생동감 있는 동작을 제공합니다</a:t>
            </a:r>
            <a:r>
              <a:rPr lang="en-US" altLang="ko-KR" dirty="0">
                <a:solidFill>
                  <a:srgbClr val="000000"/>
                </a:solidFill>
                <a:latin typeface="SFProDisplay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5268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</TotalTime>
  <Words>204</Words>
  <Application>Microsoft Office PowerPoint</Application>
  <PresentationFormat>Custom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SFProDisplay</vt:lpstr>
      <vt:lpstr>맑은 고딕</vt:lpstr>
      <vt:lpstr>Arial</vt:lpstr>
      <vt:lpstr>Calibri</vt:lpstr>
      <vt:lpstr>Office 테마</vt:lpstr>
      <vt:lpstr>내가그린 AI 친구 그리닷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김주형님/ESG추진</dc:creator>
  <cp:lastModifiedBy>지협 변</cp:lastModifiedBy>
  <cp:revision>26</cp:revision>
  <dcterms:created xsi:type="dcterms:W3CDTF">2022-08-24T04:17:01Z</dcterms:created>
  <dcterms:modified xsi:type="dcterms:W3CDTF">2024-02-21T09:00:48Z</dcterms:modified>
</cp:coreProperties>
</file>