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9D77-D1EF-45FD-A616-20DCB21776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99E367-CEA5-4D2A-8496-05691773C85F}">
      <dgm:prSet/>
      <dgm:spPr/>
      <dgm:t>
        <a:bodyPr/>
        <a:lstStyle/>
        <a:p>
          <a:r>
            <a:rPr lang="en-US" b="0" i="0"/>
            <a:t>STD Sort</a:t>
          </a:r>
          <a:endParaRPr lang="en-US"/>
        </a:p>
      </dgm:t>
    </dgm:pt>
    <dgm:pt modelId="{6693ECA4-01C6-41D9-8EA4-3451DA9F5ACB}" type="parTrans" cxnId="{7787CB53-673F-4C5A-AA62-95FB098E7A05}">
      <dgm:prSet/>
      <dgm:spPr/>
      <dgm:t>
        <a:bodyPr/>
        <a:lstStyle/>
        <a:p>
          <a:endParaRPr lang="en-US"/>
        </a:p>
      </dgm:t>
    </dgm:pt>
    <dgm:pt modelId="{CB74B85B-6D21-4B39-B50F-DDC9EEA3F5B2}" type="sibTrans" cxnId="{7787CB53-673F-4C5A-AA62-95FB098E7A05}">
      <dgm:prSet/>
      <dgm:spPr/>
      <dgm:t>
        <a:bodyPr/>
        <a:lstStyle/>
        <a:p>
          <a:endParaRPr lang="en-US"/>
        </a:p>
      </dgm:t>
    </dgm:pt>
    <dgm:pt modelId="{9B85AB84-E300-4804-B6AC-58939D44A757}">
      <dgm:prSet/>
      <dgm:spPr/>
      <dgm:t>
        <a:bodyPr/>
        <a:lstStyle/>
        <a:p>
          <a:r>
            <a:rPr lang="en-US" b="0" i="0"/>
            <a:t>Direct Sort</a:t>
          </a:r>
          <a:endParaRPr lang="en-US"/>
        </a:p>
      </dgm:t>
    </dgm:pt>
    <dgm:pt modelId="{834696FD-FFE3-495B-93CC-1F1F10F66064}" type="parTrans" cxnId="{6DAEF8ED-6B5A-4F45-9B69-292FEDF6DFCF}">
      <dgm:prSet/>
      <dgm:spPr/>
      <dgm:t>
        <a:bodyPr/>
        <a:lstStyle/>
        <a:p>
          <a:endParaRPr lang="en-US"/>
        </a:p>
      </dgm:t>
    </dgm:pt>
    <dgm:pt modelId="{A205AB5A-C014-4616-B51E-7EE650BFB8A2}" type="sibTrans" cxnId="{6DAEF8ED-6B5A-4F45-9B69-292FEDF6DFCF}">
      <dgm:prSet/>
      <dgm:spPr/>
      <dgm:t>
        <a:bodyPr/>
        <a:lstStyle/>
        <a:p>
          <a:endParaRPr lang="en-US"/>
        </a:p>
      </dgm:t>
    </dgm:pt>
    <dgm:pt modelId="{F278EFA4-93BC-4E5E-AADB-30087BC6FE8C}">
      <dgm:prSet/>
      <dgm:spPr/>
      <dgm:t>
        <a:bodyPr/>
        <a:lstStyle/>
        <a:p>
          <a:r>
            <a:rPr lang="en-US" b="0" i="0"/>
            <a:t>Bubble Sort</a:t>
          </a:r>
          <a:endParaRPr lang="en-US"/>
        </a:p>
      </dgm:t>
    </dgm:pt>
    <dgm:pt modelId="{6E19819C-C760-4B52-97B8-863521981B25}" type="parTrans" cxnId="{770E8E30-B14C-4FC5-B1F6-77E3B41BBCA2}">
      <dgm:prSet/>
      <dgm:spPr/>
      <dgm:t>
        <a:bodyPr/>
        <a:lstStyle/>
        <a:p>
          <a:endParaRPr lang="en-US"/>
        </a:p>
      </dgm:t>
    </dgm:pt>
    <dgm:pt modelId="{923F12CB-CB5C-4276-825A-DBEF9B92BBBD}" type="sibTrans" cxnId="{770E8E30-B14C-4FC5-B1F6-77E3B41BBCA2}">
      <dgm:prSet/>
      <dgm:spPr/>
      <dgm:t>
        <a:bodyPr/>
        <a:lstStyle/>
        <a:p>
          <a:endParaRPr lang="en-US"/>
        </a:p>
      </dgm:t>
    </dgm:pt>
    <dgm:pt modelId="{1946E930-B561-4249-BDB3-38543DA518A4}">
      <dgm:prSet/>
      <dgm:spPr/>
      <dgm:t>
        <a:bodyPr/>
        <a:lstStyle/>
        <a:p>
          <a:r>
            <a:rPr lang="en-US" b="0" i="0"/>
            <a:t>Quick Sort</a:t>
          </a:r>
          <a:endParaRPr lang="en-US"/>
        </a:p>
      </dgm:t>
    </dgm:pt>
    <dgm:pt modelId="{B56CE8FC-8A10-4FCD-9B66-EFE9F6423284}" type="parTrans" cxnId="{54F15913-246B-48B5-9606-CFC28D57AEC0}">
      <dgm:prSet/>
      <dgm:spPr/>
      <dgm:t>
        <a:bodyPr/>
        <a:lstStyle/>
        <a:p>
          <a:endParaRPr lang="en-US"/>
        </a:p>
      </dgm:t>
    </dgm:pt>
    <dgm:pt modelId="{802568BC-8249-4AEC-BC8E-4FA875D052A5}" type="sibTrans" cxnId="{54F15913-246B-48B5-9606-CFC28D57AEC0}">
      <dgm:prSet/>
      <dgm:spPr/>
      <dgm:t>
        <a:bodyPr/>
        <a:lstStyle/>
        <a:p>
          <a:endParaRPr lang="en-US"/>
        </a:p>
      </dgm:t>
    </dgm:pt>
    <dgm:pt modelId="{C60D6E93-9FFC-44BC-A3A8-9635B173673E}">
      <dgm:prSet/>
      <dgm:spPr/>
      <dgm:t>
        <a:bodyPr/>
        <a:lstStyle/>
        <a:p>
          <a:r>
            <a:rPr lang="en-US" b="0" i="0"/>
            <a:t>Shell Sort</a:t>
          </a:r>
          <a:endParaRPr lang="en-US"/>
        </a:p>
      </dgm:t>
    </dgm:pt>
    <dgm:pt modelId="{4BA94F29-7083-459D-A18C-C82E752148B5}" type="parTrans" cxnId="{22B761F0-CC3D-4971-B28E-99A88DCBF7E9}">
      <dgm:prSet/>
      <dgm:spPr/>
      <dgm:t>
        <a:bodyPr/>
        <a:lstStyle/>
        <a:p>
          <a:endParaRPr lang="en-US"/>
        </a:p>
      </dgm:t>
    </dgm:pt>
    <dgm:pt modelId="{18A62075-1D79-461A-A43B-E3EABF222932}" type="sibTrans" cxnId="{22B761F0-CC3D-4971-B28E-99A88DCBF7E9}">
      <dgm:prSet/>
      <dgm:spPr/>
      <dgm:t>
        <a:bodyPr/>
        <a:lstStyle/>
        <a:p>
          <a:endParaRPr lang="en-US"/>
        </a:p>
      </dgm:t>
    </dgm:pt>
    <dgm:pt modelId="{761F0535-0F58-40A0-9CD4-2B484E955C89}">
      <dgm:prSet/>
      <dgm:spPr/>
      <dgm:t>
        <a:bodyPr/>
        <a:lstStyle/>
        <a:p>
          <a:r>
            <a:rPr lang="en-US" b="0" i="0"/>
            <a:t>Merge Sort</a:t>
          </a:r>
          <a:endParaRPr lang="en-US"/>
        </a:p>
      </dgm:t>
    </dgm:pt>
    <dgm:pt modelId="{A42AF267-ABB3-4FAA-BA6A-7F4A7765B2D6}" type="parTrans" cxnId="{8E27C6E0-3BB1-418B-B2C4-1CAFDD975987}">
      <dgm:prSet/>
      <dgm:spPr/>
      <dgm:t>
        <a:bodyPr/>
        <a:lstStyle/>
        <a:p>
          <a:endParaRPr lang="en-US"/>
        </a:p>
      </dgm:t>
    </dgm:pt>
    <dgm:pt modelId="{004810D6-62FB-4D47-B8E1-83AC895A562D}" type="sibTrans" cxnId="{8E27C6E0-3BB1-418B-B2C4-1CAFDD975987}">
      <dgm:prSet/>
      <dgm:spPr/>
      <dgm:t>
        <a:bodyPr/>
        <a:lstStyle/>
        <a:p>
          <a:endParaRPr lang="en-US"/>
        </a:p>
      </dgm:t>
    </dgm:pt>
    <dgm:pt modelId="{CD4FCB8D-A356-411A-96BE-4C617D7505AB}">
      <dgm:prSet/>
      <dgm:spPr/>
      <dgm:t>
        <a:bodyPr/>
        <a:lstStyle/>
        <a:p>
          <a:r>
            <a:rPr lang="en-US" b="0" i="0" dirty="0"/>
            <a:t>Count Sort</a:t>
          </a:r>
          <a:endParaRPr lang="en-US" dirty="0"/>
        </a:p>
      </dgm:t>
    </dgm:pt>
    <dgm:pt modelId="{CD821809-1F83-4EAE-A00F-CF369C3B2AF3}" type="parTrans" cxnId="{1BB8A135-0035-437F-B37F-CFC388653A22}">
      <dgm:prSet/>
      <dgm:spPr/>
      <dgm:t>
        <a:bodyPr/>
        <a:lstStyle/>
        <a:p>
          <a:endParaRPr lang="en-US"/>
        </a:p>
      </dgm:t>
    </dgm:pt>
    <dgm:pt modelId="{53F9F5BA-BD2A-4618-A3D1-FE08CA1F0A21}" type="sibTrans" cxnId="{1BB8A135-0035-437F-B37F-CFC388653A22}">
      <dgm:prSet/>
      <dgm:spPr/>
      <dgm:t>
        <a:bodyPr/>
        <a:lstStyle/>
        <a:p>
          <a:endParaRPr lang="en-US"/>
        </a:p>
      </dgm:t>
    </dgm:pt>
    <dgm:pt modelId="{6012CB05-CAFA-4EAC-AE36-15691D0AA8BB}">
      <dgm:prSet/>
      <dgm:spPr/>
      <dgm:t>
        <a:bodyPr/>
        <a:lstStyle/>
        <a:p>
          <a:r>
            <a:rPr lang="en-US" dirty="0"/>
            <a:t>Radix Sort*</a:t>
          </a:r>
        </a:p>
      </dgm:t>
    </dgm:pt>
    <dgm:pt modelId="{917102EE-9CE8-4EE1-822B-BD22375C66E1}" type="parTrans" cxnId="{66ED1B38-2E0A-495A-9435-0F36ECCDABE1}">
      <dgm:prSet/>
      <dgm:spPr/>
      <dgm:t>
        <a:bodyPr/>
        <a:lstStyle/>
        <a:p>
          <a:endParaRPr lang="en-US"/>
        </a:p>
      </dgm:t>
    </dgm:pt>
    <dgm:pt modelId="{AB207652-78AA-423A-A2CB-B3EF13D6141C}" type="sibTrans" cxnId="{66ED1B38-2E0A-495A-9435-0F36ECCDABE1}">
      <dgm:prSet/>
      <dgm:spPr/>
      <dgm:t>
        <a:bodyPr/>
        <a:lstStyle/>
        <a:p>
          <a:endParaRPr lang="en-US"/>
        </a:p>
      </dgm:t>
    </dgm:pt>
    <dgm:pt modelId="{2F0E770A-9E7D-4E76-9A9F-08A9EDA7D182}" type="pres">
      <dgm:prSet presAssocID="{E87A9D77-D1EF-45FD-A616-20DCB2177633}" presName="diagram" presStyleCnt="0">
        <dgm:presLayoutVars>
          <dgm:dir/>
          <dgm:resizeHandles val="exact"/>
        </dgm:presLayoutVars>
      </dgm:prSet>
      <dgm:spPr/>
    </dgm:pt>
    <dgm:pt modelId="{3281AD26-1773-4A24-B55C-FFC71DE5A52A}" type="pres">
      <dgm:prSet presAssocID="{D499E367-CEA5-4D2A-8496-05691773C85F}" presName="node" presStyleLbl="node1" presStyleIdx="0" presStyleCnt="8">
        <dgm:presLayoutVars>
          <dgm:bulletEnabled val="1"/>
        </dgm:presLayoutVars>
      </dgm:prSet>
      <dgm:spPr/>
    </dgm:pt>
    <dgm:pt modelId="{6BC21913-AAF4-4653-8EFB-261149E3E8BC}" type="pres">
      <dgm:prSet presAssocID="{CB74B85B-6D21-4B39-B50F-DDC9EEA3F5B2}" presName="sibTrans" presStyleCnt="0"/>
      <dgm:spPr/>
    </dgm:pt>
    <dgm:pt modelId="{DFA3B87A-4180-433D-AD31-83BB38090363}" type="pres">
      <dgm:prSet presAssocID="{9B85AB84-E300-4804-B6AC-58939D44A757}" presName="node" presStyleLbl="node1" presStyleIdx="1" presStyleCnt="8">
        <dgm:presLayoutVars>
          <dgm:bulletEnabled val="1"/>
        </dgm:presLayoutVars>
      </dgm:prSet>
      <dgm:spPr/>
    </dgm:pt>
    <dgm:pt modelId="{B670E265-38DF-4AFE-9D74-C39F01A3DCBF}" type="pres">
      <dgm:prSet presAssocID="{A205AB5A-C014-4616-B51E-7EE650BFB8A2}" presName="sibTrans" presStyleCnt="0"/>
      <dgm:spPr/>
    </dgm:pt>
    <dgm:pt modelId="{17D37771-7A62-48A5-85DC-B315197617C6}" type="pres">
      <dgm:prSet presAssocID="{F278EFA4-93BC-4E5E-AADB-30087BC6FE8C}" presName="node" presStyleLbl="node1" presStyleIdx="2" presStyleCnt="8">
        <dgm:presLayoutVars>
          <dgm:bulletEnabled val="1"/>
        </dgm:presLayoutVars>
      </dgm:prSet>
      <dgm:spPr/>
    </dgm:pt>
    <dgm:pt modelId="{FA661F0A-41C8-40F1-8015-CACF6BB7FD51}" type="pres">
      <dgm:prSet presAssocID="{923F12CB-CB5C-4276-825A-DBEF9B92BBBD}" presName="sibTrans" presStyleCnt="0"/>
      <dgm:spPr/>
    </dgm:pt>
    <dgm:pt modelId="{C2F1551C-6A80-4B88-86D8-48F5B68C8CC0}" type="pres">
      <dgm:prSet presAssocID="{1946E930-B561-4249-BDB3-38543DA518A4}" presName="node" presStyleLbl="node1" presStyleIdx="3" presStyleCnt="8">
        <dgm:presLayoutVars>
          <dgm:bulletEnabled val="1"/>
        </dgm:presLayoutVars>
      </dgm:prSet>
      <dgm:spPr/>
    </dgm:pt>
    <dgm:pt modelId="{CBAF79FC-F069-4D0D-8D8F-12C862244E25}" type="pres">
      <dgm:prSet presAssocID="{802568BC-8249-4AEC-BC8E-4FA875D052A5}" presName="sibTrans" presStyleCnt="0"/>
      <dgm:spPr/>
    </dgm:pt>
    <dgm:pt modelId="{73CAA823-7EAE-4EA3-B122-EBC2662D8CC4}" type="pres">
      <dgm:prSet presAssocID="{C60D6E93-9FFC-44BC-A3A8-9635B173673E}" presName="node" presStyleLbl="node1" presStyleIdx="4" presStyleCnt="8">
        <dgm:presLayoutVars>
          <dgm:bulletEnabled val="1"/>
        </dgm:presLayoutVars>
      </dgm:prSet>
      <dgm:spPr/>
    </dgm:pt>
    <dgm:pt modelId="{666BDF09-3145-4CB8-82FC-B466826FE23D}" type="pres">
      <dgm:prSet presAssocID="{18A62075-1D79-461A-A43B-E3EABF222932}" presName="sibTrans" presStyleCnt="0"/>
      <dgm:spPr/>
    </dgm:pt>
    <dgm:pt modelId="{96A14331-BC74-45C1-A58B-CE75BFBAE18C}" type="pres">
      <dgm:prSet presAssocID="{761F0535-0F58-40A0-9CD4-2B484E955C89}" presName="node" presStyleLbl="node1" presStyleIdx="5" presStyleCnt="8">
        <dgm:presLayoutVars>
          <dgm:bulletEnabled val="1"/>
        </dgm:presLayoutVars>
      </dgm:prSet>
      <dgm:spPr/>
    </dgm:pt>
    <dgm:pt modelId="{5537B570-2CDA-4BF2-8943-9C04A446517F}" type="pres">
      <dgm:prSet presAssocID="{004810D6-62FB-4D47-B8E1-83AC895A562D}" presName="sibTrans" presStyleCnt="0"/>
      <dgm:spPr/>
    </dgm:pt>
    <dgm:pt modelId="{B7932CB4-D15D-487D-A124-13AD25B60B4F}" type="pres">
      <dgm:prSet presAssocID="{CD4FCB8D-A356-411A-96BE-4C617D7505AB}" presName="node" presStyleLbl="node1" presStyleIdx="6" presStyleCnt="8">
        <dgm:presLayoutVars>
          <dgm:bulletEnabled val="1"/>
        </dgm:presLayoutVars>
      </dgm:prSet>
      <dgm:spPr/>
    </dgm:pt>
    <dgm:pt modelId="{8034E9D9-D47D-4D63-916E-7E7014E88A00}" type="pres">
      <dgm:prSet presAssocID="{53F9F5BA-BD2A-4618-A3D1-FE08CA1F0A21}" presName="sibTrans" presStyleCnt="0"/>
      <dgm:spPr/>
    </dgm:pt>
    <dgm:pt modelId="{1A160FF4-3245-4D7C-A5D6-F1DDF73E8AB7}" type="pres">
      <dgm:prSet presAssocID="{6012CB05-CAFA-4EAC-AE36-15691D0AA8BB}" presName="node" presStyleLbl="node1" presStyleIdx="7" presStyleCnt="8">
        <dgm:presLayoutVars>
          <dgm:bulletEnabled val="1"/>
        </dgm:presLayoutVars>
      </dgm:prSet>
      <dgm:spPr/>
    </dgm:pt>
  </dgm:ptLst>
  <dgm:cxnLst>
    <dgm:cxn modelId="{AFD55A08-2CC7-462C-BFDE-91E468D338F6}" type="presOf" srcId="{E87A9D77-D1EF-45FD-A616-20DCB2177633}" destId="{2F0E770A-9E7D-4E76-9A9F-08A9EDA7D182}" srcOrd="0" destOrd="0" presId="urn:microsoft.com/office/officeart/2005/8/layout/default"/>
    <dgm:cxn modelId="{A767E508-53AA-4868-A335-58604FBC3AE5}" type="presOf" srcId="{6012CB05-CAFA-4EAC-AE36-15691D0AA8BB}" destId="{1A160FF4-3245-4D7C-A5D6-F1DDF73E8AB7}" srcOrd="0" destOrd="0" presId="urn:microsoft.com/office/officeart/2005/8/layout/default"/>
    <dgm:cxn modelId="{54F15913-246B-48B5-9606-CFC28D57AEC0}" srcId="{E87A9D77-D1EF-45FD-A616-20DCB2177633}" destId="{1946E930-B561-4249-BDB3-38543DA518A4}" srcOrd="3" destOrd="0" parTransId="{B56CE8FC-8A10-4FCD-9B66-EFE9F6423284}" sibTransId="{802568BC-8249-4AEC-BC8E-4FA875D052A5}"/>
    <dgm:cxn modelId="{DFD1A114-8F3B-4B89-953D-D7B15762B711}" type="presOf" srcId="{D499E367-CEA5-4D2A-8496-05691773C85F}" destId="{3281AD26-1773-4A24-B55C-FFC71DE5A52A}" srcOrd="0" destOrd="0" presId="urn:microsoft.com/office/officeart/2005/8/layout/default"/>
    <dgm:cxn modelId="{770E8E30-B14C-4FC5-B1F6-77E3B41BBCA2}" srcId="{E87A9D77-D1EF-45FD-A616-20DCB2177633}" destId="{F278EFA4-93BC-4E5E-AADB-30087BC6FE8C}" srcOrd="2" destOrd="0" parTransId="{6E19819C-C760-4B52-97B8-863521981B25}" sibTransId="{923F12CB-CB5C-4276-825A-DBEF9B92BBBD}"/>
    <dgm:cxn modelId="{1BB8A135-0035-437F-B37F-CFC388653A22}" srcId="{E87A9D77-D1EF-45FD-A616-20DCB2177633}" destId="{CD4FCB8D-A356-411A-96BE-4C617D7505AB}" srcOrd="6" destOrd="0" parTransId="{CD821809-1F83-4EAE-A00F-CF369C3B2AF3}" sibTransId="{53F9F5BA-BD2A-4618-A3D1-FE08CA1F0A21}"/>
    <dgm:cxn modelId="{66ED1B38-2E0A-495A-9435-0F36ECCDABE1}" srcId="{E87A9D77-D1EF-45FD-A616-20DCB2177633}" destId="{6012CB05-CAFA-4EAC-AE36-15691D0AA8BB}" srcOrd="7" destOrd="0" parTransId="{917102EE-9CE8-4EE1-822B-BD22375C66E1}" sibTransId="{AB207652-78AA-423A-A2CB-B3EF13D6141C}"/>
    <dgm:cxn modelId="{7787CB53-673F-4C5A-AA62-95FB098E7A05}" srcId="{E87A9D77-D1EF-45FD-A616-20DCB2177633}" destId="{D499E367-CEA5-4D2A-8496-05691773C85F}" srcOrd="0" destOrd="0" parTransId="{6693ECA4-01C6-41D9-8EA4-3451DA9F5ACB}" sibTransId="{CB74B85B-6D21-4B39-B50F-DDC9EEA3F5B2}"/>
    <dgm:cxn modelId="{635DBFB1-079F-470F-9E93-338F94C175B9}" type="presOf" srcId="{9B85AB84-E300-4804-B6AC-58939D44A757}" destId="{DFA3B87A-4180-433D-AD31-83BB38090363}" srcOrd="0" destOrd="0" presId="urn:microsoft.com/office/officeart/2005/8/layout/default"/>
    <dgm:cxn modelId="{E0588BC7-8CA4-420A-869A-C7D7C091597A}" type="presOf" srcId="{C60D6E93-9FFC-44BC-A3A8-9635B173673E}" destId="{73CAA823-7EAE-4EA3-B122-EBC2662D8CC4}" srcOrd="0" destOrd="0" presId="urn:microsoft.com/office/officeart/2005/8/layout/default"/>
    <dgm:cxn modelId="{D48A4CC9-3978-4B17-9E68-D318C8A5F5E7}" type="presOf" srcId="{1946E930-B561-4249-BDB3-38543DA518A4}" destId="{C2F1551C-6A80-4B88-86D8-48F5B68C8CC0}" srcOrd="0" destOrd="0" presId="urn:microsoft.com/office/officeart/2005/8/layout/default"/>
    <dgm:cxn modelId="{06D78BCA-1DBD-4E09-84D6-4A2F77636A43}" type="presOf" srcId="{761F0535-0F58-40A0-9CD4-2B484E955C89}" destId="{96A14331-BC74-45C1-A58B-CE75BFBAE18C}" srcOrd="0" destOrd="0" presId="urn:microsoft.com/office/officeart/2005/8/layout/default"/>
    <dgm:cxn modelId="{64FC99D4-7625-42DE-8959-37621A057A5A}" type="presOf" srcId="{F278EFA4-93BC-4E5E-AADB-30087BC6FE8C}" destId="{17D37771-7A62-48A5-85DC-B315197617C6}" srcOrd="0" destOrd="0" presId="urn:microsoft.com/office/officeart/2005/8/layout/default"/>
    <dgm:cxn modelId="{8E27C6E0-3BB1-418B-B2C4-1CAFDD975987}" srcId="{E87A9D77-D1EF-45FD-A616-20DCB2177633}" destId="{761F0535-0F58-40A0-9CD4-2B484E955C89}" srcOrd="5" destOrd="0" parTransId="{A42AF267-ABB3-4FAA-BA6A-7F4A7765B2D6}" sibTransId="{004810D6-62FB-4D47-B8E1-83AC895A562D}"/>
    <dgm:cxn modelId="{2CA699E1-6C9B-4312-BD56-7D1D3B9736E9}" type="presOf" srcId="{CD4FCB8D-A356-411A-96BE-4C617D7505AB}" destId="{B7932CB4-D15D-487D-A124-13AD25B60B4F}" srcOrd="0" destOrd="0" presId="urn:microsoft.com/office/officeart/2005/8/layout/default"/>
    <dgm:cxn modelId="{6DAEF8ED-6B5A-4F45-9B69-292FEDF6DFCF}" srcId="{E87A9D77-D1EF-45FD-A616-20DCB2177633}" destId="{9B85AB84-E300-4804-B6AC-58939D44A757}" srcOrd="1" destOrd="0" parTransId="{834696FD-FFE3-495B-93CC-1F1F10F66064}" sibTransId="{A205AB5A-C014-4616-B51E-7EE650BFB8A2}"/>
    <dgm:cxn modelId="{22B761F0-CC3D-4971-B28E-99A88DCBF7E9}" srcId="{E87A9D77-D1EF-45FD-A616-20DCB2177633}" destId="{C60D6E93-9FFC-44BC-A3A8-9635B173673E}" srcOrd="4" destOrd="0" parTransId="{4BA94F29-7083-459D-A18C-C82E752148B5}" sibTransId="{18A62075-1D79-461A-A43B-E3EABF222932}"/>
    <dgm:cxn modelId="{AD4F0D32-819F-4FF5-A23B-4EF5260A99E3}" type="presParOf" srcId="{2F0E770A-9E7D-4E76-9A9F-08A9EDA7D182}" destId="{3281AD26-1773-4A24-B55C-FFC71DE5A52A}" srcOrd="0" destOrd="0" presId="urn:microsoft.com/office/officeart/2005/8/layout/default"/>
    <dgm:cxn modelId="{07EB3350-999E-4062-A16F-521DE1EA809B}" type="presParOf" srcId="{2F0E770A-9E7D-4E76-9A9F-08A9EDA7D182}" destId="{6BC21913-AAF4-4653-8EFB-261149E3E8BC}" srcOrd="1" destOrd="0" presId="urn:microsoft.com/office/officeart/2005/8/layout/default"/>
    <dgm:cxn modelId="{EBF9C60E-F361-4F43-A7A4-A344F3A181A5}" type="presParOf" srcId="{2F0E770A-9E7D-4E76-9A9F-08A9EDA7D182}" destId="{DFA3B87A-4180-433D-AD31-83BB38090363}" srcOrd="2" destOrd="0" presId="urn:microsoft.com/office/officeart/2005/8/layout/default"/>
    <dgm:cxn modelId="{F8938578-9ACF-41C7-B20E-04B8553FDA0E}" type="presParOf" srcId="{2F0E770A-9E7D-4E76-9A9F-08A9EDA7D182}" destId="{B670E265-38DF-4AFE-9D74-C39F01A3DCBF}" srcOrd="3" destOrd="0" presId="urn:microsoft.com/office/officeart/2005/8/layout/default"/>
    <dgm:cxn modelId="{21D0F75A-B329-49BD-AC2E-28A3F63974F7}" type="presParOf" srcId="{2F0E770A-9E7D-4E76-9A9F-08A9EDA7D182}" destId="{17D37771-7A62-48A5-85DC-B315197617C6}" srcOrd="4" destOrd="0" presId="urn:microsoft.com/office/officeart/2005/8/layout/default"/>
    <dgm:cxn modelId="{ADB9680E-6E11-4A97-9BFE-7FF83FBA651A}" type="presParOf" srcId="{2F0E770A-9E7D-4E76-9A9F-08A9EDA7D182}" destId="{FA661F0A-41C8-40F1-8015-CACF6BB7FD51}" srcOrd="5" destOrd="0" presId="urn:microsoft.com/office/officeart/2005/8/layout/default"/>
    <dgm:cxn modelId="{5E0F7867-7004-4043-83F5-65ED569D3974}" type="presParOf" srcId="{2F0E770A-9E7D-4E76-9A9F-08A9EDA7D182}" destId="{C2F1551C-6A80-4B88-86D8-48F5B68C8CC0}" srcOrd="6" destOrd="0" presId="urn:microsoft.com/office/officeart/2005/8/layout/default"/>
    <dgm:cxn modelId="{B0F8871A-E3A4-4942-A7AA-B0EB4F6F6D5A}" type="presParOf" srcId="{2F0E770A-9E7D-4E76-9A9F-08A9EDA7D182}" destId="{CBAF79FC-F069-4D0D-8D8F-12C862244E25}" srcOrd="7" destOrd="0" presId="urn:microsoft.com/office/officeart/2005/8/layout/default"/>
    <dgm:cxn modelId="{48732756-C4AE-4693-B015-3077E3E5EAA3}" type="presParOf" srcId="{2F0E770A-9E7D-4E76-9A9F-08A9EDA7D182}" destId="{73CAA823-7EAE-4EA3-B122-EBC2662D8CC4}" srcOrd="8" destOrd="0" presId="urn:microsoft.com/office/officeart/2005/8/layout/default"/>
    <dgm:cxn modelId="{16C20407-F507-4E35-9153-93300FCE036D}" type="presParOf" srcId="{2F0E770A-9E7D-4E76-9A9F-08A9EDA7D182}" destId="{666BDF09-3145-4CB8-82FC-B466826FE23D}" srcOrd="9" destOrd="0" presId="urn:microsoft.com/office/officeart/2005/8/layout/default"/>
    <dgm:cxn modelId="{663C3FFA-DD64-4944-BB67-20E37ECABD36}" type="presParOf" srcId="{2F0E770A-9E7D-4E76-9A9F-08A9EDA7D182}" destId="{96A14331-BC74-45C1-A58B-CE75BFBAE18C}" srcOrd="10" destOrd="0" presId="urn:microsoft.com/office/officeart/2005/8/layout/default"/>
    <dgm:cxn modelId="{7490643B-17E3-4DB4-83C9-8E8596EE700C}" type="presParOf" srcId="{2F0E770A-9E7D-4E76-9A9F-08A9EDA7D182}" destId="{5537B570-2CDA-4BF2-8943-9C04A446517F}" srcOrd="11" destOrd="0" presId="urn:microsoft.com/office/officeart/2005/8/layout/default"/>
    <dgm:cxn modelId="{5051BA06-332C-4CEF-90F4-89E466C0E4C2}" type="presParOf" srcId="{2F0E770A-9E7D-4E76-9A9F-08A9EDA7D182}" destId="{B7932CB4-D15D-487D-A124-13AD25B60B4F}" srcOrd="12" destOrd="0" presId="urn:microsoft.com/office/officeart/2005/8/layout/default"/>
    <dgm:cxn modelId="{2078381B-E686-46CA-9B1E-521449C96057}" type="presParOf" srcId="{2F0E770A-9E7D-4E76-9A9F-08A9EDA7D182}" destId="{8034E9D9-D47D-4D63-916E-7E7014E88A00}" srcOrd="13" destOrd="0" presId="urn:microsoft.com/office/officeart/2005/8/layout/default"/>
    <dgm:cxn modelId="{7F209B99-B11E-44A0-B6CE-F5B86F4D79D2}" type="presParOf" srcId="{2F0E770A-9E7D-4E76-9A9F-08A9EDA7D182}" destId="{1A160FF4-3245-4D7C-A5D6-F1DDF73E8AB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1AD26-1773-4A24-B55C-FFC71DE5A52A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STD Sort</a:t>
          </a:r>
          <a:endParaRPr lang="en-US" sz="4200" kern="1200"/>
        </a:p>
      </dsp:txBody>
      <dsp:txXfrm>
        <a:off x="3192" y="56128"/>
        <a:ext cx="2532322" cy="1519393"/>
      </dsp:txXfrm>
    </dsp:sp>
    <dsp:sp modelId="{DFA3B87A-4180-433D-AD31-83BB38090363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5">
            <a:hueOff val="891034"/>
            <a:satOff val="-573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Direct Sort</a:t>
          </a:r>
          <a:endParaRPr lang="en-US" sz="4200" kern="1200"/>
        </a:p>
      </dsp:txBody>
      <dsp:txXfrm>
        <a:off x="2788746" y="56128"/>
        <a:ext cx="2532322" cy="1519393"/>
      </dsp:txXfrm>
    </dsp:sp>
    <dsp:sp modelId="{17D37771-7A62-48A5-85DC-B315197617C6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5">
            <a:hueOff val="1782068"/>
            <a:satOff val="-1147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Bubble Sort</a:t>
          </a:r>
          <a:endParaRPr lang="en-US" sz="4200" kern="1200"/>
        </a:p>
      </dsp:txBody>
      <dsp:txXfrm>
        <a:off x="5574301" y="56128"/>
        <a:ext cx="2532322" cy="1519393"/>
      </dsp:txXfrm>
    </dsp:sp>
    <dsp:sp modelId="{C2F1551C-6A80-4B88-86D8-48F5B68C8CC0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2673102"/>
            <a:satOff val="-1720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Quick Sort</a:t>
          </a:r>
          <a:endParaRPr lang="en-US" sz="4200" kern="1200"/>
        </a:p>
      </dsp:txBody>
      <dsp:txXfrm>
        <a:off x="8359855" y="56128"/>
        <a:ext cx="2532322" cy="1519393"/>
      </dsp:txXfrm>
    </dsp:sp>
    <dsp:sp modelId="{73CAA823-7EAE-4EA3-B122-EBC2662D8CC4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5">
            <a:hueOff val="3564136"/>
            <a:satOff val="-2293"/>
            <a:lumOff val="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Shell Sort</a:t>
          </a:r>
          <a:endParaRPr lang="en-US" sz="4200" kern="1200"/>
        </a:p>
      </dsp:txBody>
      <dsp:txXfrm>
        <a:off x="3192" y="1828754"/>
        <a:ext cx="2532322" cy="1519393"/>
      </dsp:txXfrm>
    </dsp:sp>
    <dsp:sp modelId="{96A14331-BC74-45C1-A58B-CE75BFBAE18C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5">
            <a:hueOff val="4455170"/>
            <a:satOff val="-2866"/>
            <a:lumOff val="19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Merge Sort</a:t>
          </a:r>
          <a:endParaRPr lang="en-US" sz="4200" kern="1200"/>
        </a:p>
      </dsp:txBody>
      <dsp:txXfrm>
        <a:off x="2788746" y="1828754"/>
        <a:ext cx="2532322" cy="1519393"/>
      </dsp:txXfrm>
    </dsp:sp>
    <dsp:sp modelId="{B7932CB4-D15D-487D-A124-13AD25B60B4F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5">
            <a:hueOff val="5346204"/>
            <a:satOff val="-3440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Count Sort</a:t>
          </a:r>
          <a:endParaRPr lang="en-US" sz="4200" kern="1200" dirty="0"/>
        </a:p>
      </dsp:txBody>
      <dsp:txXfrm>
        <a:off x="5574301" y="1828754"/>
        <a:ext cx="2532322" cy="1519393"/>
      </dsp:txXfrm>
    </dsp:sp>
    <dsp:sp modelId="{1A160FF4-3245-4D7C-A5D6-F1DDF73E8AB7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Radix Sort*</a:t>
          </a:r>
        </a:p>
      </dsp:txBody>
      <dsp:txXfrm>
        <a:off x="8359855" y="1828754"/>
        <a:ext cx="2532322" cy="151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73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3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3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169497-2037-44BA-A862-29D4A42BAFFA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98CB-23A6-4C1E-A67A-034D7A0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4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0CBA-0324-4B78-B28C-5C5070AAD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MIHAI RADU-IOAN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Grupa 132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373D7-46FC-4472-8953-ADFF149B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SD TEMA 1:</a:t>
            </a:r>
            <a:br>
              <a:rPr lang="en-US"/>
            </a:br>
            <a:r>
              <a:rPr lang="en-US"/>
              <a:t>SORTARI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29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2F2C-065C-48A9-8564-8EAA1D9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N=10000000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07FB5-FCC9-4B23-A502-08E78D1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39845"/>
              </p:ext>
            </p:extLst>
          </p:nvPr>
        </p:nvGraphicFramePr>
        <p:xfrm>
          <a:off x="1103313" y="2052638"/>
          <a:ext cx="894714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336638231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59273035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13833557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1934849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9248817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22104046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8717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5494290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5323730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5336359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4628850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11417150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6942271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8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4444955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4498665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12532409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4526180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12433625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6377918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1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1835454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2476636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1914617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3388887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4195173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3938069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942958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1900250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8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158F-EC05-4BC2-A24F-BC77055A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Compararea eficientei celor mai folosite sortari si constientizarea eficacitatii lor.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0F12-2BEF-40CD-8DCE-08FAAD9D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Obiectiv</a:t>
            </a:r>
          </a:p>
        </p:txBody>
      </p:sp>
    </p:spTree>
    <p:extLst>
      <p:ext uri="{BB962C8B-B14F-4D97-AF65-F5344CB8AC3E}">
        <p14:creationId xmlns:p14="http://schemas.microsoft.com/office/powerpoint/2010/main" val="42788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D398B-42F7-4C69-8D21-CD07B554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Sortarile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Implementate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E2840-4E32-4F2D-BC03-B911026D3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90300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3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6E09B-C08E-4931-AE0C-4DC92886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 dirty="0" err="1"/>
              <a:t>Complexitate</a:t>
            </a:r>
            <a:br>
              <a:rPr lang="en-US" sz="3900" dirty="0"/>
            </a:br>
            <a:r>
              <a:rPr lang="en-US" sz="3900" dirty="0"/>
              <a:t>(Worst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E3C3-5340-45DE-B7D8-06729158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STD Sort:  O(n log n)</a:t>
            </a:r>
          </a:p>
          <a:p>
            <a:r>
              <a:rPr lang="en-US" dirty="0"/>
              <a:t>Direct Sort: O (n^2)</a:t>
            </a:r>
          </a:p>
          <a:p>
            <a:r>
              <a:rPr lang="en-US" dirty="0"/>
              <a:t>Bubble Sort: O (n^2)</a:t>
            </a:r>
          </a:p>
          <a:p>
            <a:r>
              <a:rPr lang="en-US" dirty="0"/>
              <a:t>Quick Sort: O (n^2)</a:t>
            </a:r>
          </a:p>
          <a:p>
            <a:r>
              <a:rPr lang="en-US" dirty="0"/>
              <a:t>Shell Sort:  O (n log n)</a:t>
            </a:r>
          </a:p>
          <a:p>
            <a:r>
              <a:rPr lang="en-US" dirty="0"/>
              <a:t>Merge Sort: O (n log n)</a:t>
            </a:r>
          </a:p>
          <a:p>
            <a:r>
              <a:rPr lang="en-US" dirty="0"/>
              <a:t>Count Sort: O (n + r)</a:t>
            </a:r>
          </a:p>
          <a:p>
            <a:r>
              <a:rPr lang="en-US" dirty="0"/>
              <a:t>Radix Sort*: O (k * n)</a:t>
            </a:r>
          </a:p>
        </p:txBody>
      </p:sp>
    </p:spTree>
    <p:extLst>
      <p:ext uri="{BB962C8B-B14F-4D97-AF65-F5344CB8AC3E}">
        <p14:creationId xmlns:p14="http://schemas.microsoft.com/office/powerpoint/2010/main" val="33903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52043-254F-4C0D-9F8C-CC6BC55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Tipuri</a:t>
            </a:r>
            <a:r>
              <a:rPr lang="en-US" dirty="0"/>
              <a:t> de Teste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D58A-7F11-4409-AD7F-AA788DD6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 (1)</a:t>
            </a:r>
          </a:p>
          <a:p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(2)</a:t>
            </a:r>
          </a:p>
          <a:p>
            <a:r>
              <a:rPr lang="en-US" dirty="0"/>
              <a:t>Vector random (3) </a:t>
            </a:r>
          </a:p>
          <a:p>
            <a:r>
              <a:rPr lang="en-US" dirty="0"/>
              <a:t>Vector constant (4)</a:t>
            </a:r>
          </a:p>
          <a:p>
            <a:r>
              <a:rPr lang="en-US" dirty="0" err="1"/>
              <a:t>Caractere</a:t>
            </a:r>
            <a:r>
              <a:rPr lang="en-US" dirty="0"/>
              <a:t> (5)</a:t>
            </a:r>
          </a:p>
          <a:p>
            <a:r>
              <a:rPr lang="en-US" dirty="0"/>
              <a:t>String (6)</a:t>
            </a:r>
          </a:p>
          <a:p>
            <a:r>
              <a:rPr lang="en-US" dirty="0"/>
              <a:t>Double (7)</a:t>
            </a:r>
          </a:p>
        </p:txBody>
      </p:sp>
    </p:spTree>
    <p:extLst>
      <p:ext uri="{BB962C8B-B14F-4D97-AF65-F5344CB8AC3E}">
        <p14:creationId xmlns:p14="http://schemas.microsoft.com/office/powerpoint/2010/main" val="28880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6E6-11A5-4FCE-8F0C-BF29149B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94F6-A048-4DD7-BD4A-53A81935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sortarilor</a:t>
            </a:r>
            <a:r>
              <a:rPr lang="en-US" dirty="0"/>
              <a:t> pe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 ale </a:t>
            </a:r>
            <a:r>
              <a:rPr lang="en-US" dirty="0" err="1"/>
              <a:t>vectorului</a:t>
            </a:r>
            <a:r>
              <a:rPr lang="en-US" dirty="0"/>
              <a:t>, cu </a:t>
            </a:r>
            <a:r>
              <a:rPr lang="en-US" dirty="0" err="1"/>
              <a:t>valoarea</a:t>
            </a:r>
            <a:r>
              <a:rPr lang="en-US" dirty="0"/>
              <a:t> maxima 10^6.</a:t>
            </a:r>
          </a:p>
          <a:p>
            <a:r>
              <a:rPr lang="en-US" dirty="0" err="1"/>
              <a:t>Testele</a:t>
            </a:r>
            <a:r>
              <a:rPr lang="en-US" dirty="0"/>
              <a:t> pot </a:t>
            </a:r>
            <a:r>
              <a:rPr lang="en-US" dirty="0" err="1"/>
              <a:t>primi</a:t>
            </a:r>
            <a:r>
              <a:rPr lang="en-US" dirty="0"/>
              <a:t> o </a:t>
            </a:r>
            <a:r>
              <a:rPr lang="en-US" dirty="0" err="1"/>
              <a:t>lungime</a:t>
            </a:r>
            <a:r>
              <a:rPr lang="en-US" dirty="0"/>
              <a:t> a </a:t>
            </a:r>
            <a:r>
              <a:rPr lang="en-US" dirty="0" err="1"/>
              <a:t>vectorului</a:t>
            </a:r>
            <a:r>
              <a:rPr lang="en-US" dirty="0"/>
              <a:t> de maxim 5*10^7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maxima de </a:t>
            </a:r>
            <a:r>
              <a:rPr lang="en-US" dirty="0" err="1"/>
              <a:t>pana</a:t>
            </a:r>
            <a:r>
              <a:rPr lang="en-US" dirty="0"/>
              <a:t> la 10^19.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tip double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intructiunea</a:t>
            </a:r>
            <a:r>
              <a:rPr lang="en-US" dirty="0"/>
              <a:t> de custom.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in </a:t>
            </a:r>
            <a:r>
              <a:rPr lang="en-US" dirty="0" err="1"/>
              <a:t>microsecunde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exactitatea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2F2C-065C-48A9-8564-8EAA1D9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07FB5-FCC9-4B23-A502-08E78D1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515288"/>
              </p:ext>
            </p:extLst>
          </p:nvPr>
        </p:nvGraphicFramePr>
        <p:xfrm>
          <a:off x="1103313" y="2052638"/>
          <a:ext cx="894714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336638231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59273035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13833557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1934849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9248817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22104046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8717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8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1537195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1094793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3028073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2128540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913900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596157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1692444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1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8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4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2F2C-065C-48A9-8564-8EAA1D9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N=100000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07FB5-FCC9-4B23-A502-08E78D1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299675"/>
              </p:ext>
            </p:extLst>
          </p:nvPr>
        </p:nvGraphicFramePr>
        <p:xfrm>
          <a:off x="1103313" y="2052638"/>
          <a:ext cx="894714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336638231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59273035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13833557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1934849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9248817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22104046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8717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8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1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8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83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2F2C-065C-48A9-8564-8EAA1D9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N=1000000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07FB5-FCC9-4B23-A502-08E78D1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67977"/>
              </p:ext>
            </p:extLst>
          </p:nvPr>
        </p:nvGraphicFramePr>
        <p:xfrm>
          <a:off x="1103313" y="2052638"/>
          <a:ext cx="894714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336638231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59273035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13833557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1934849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9248817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22104046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8717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1157805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516117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8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468131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1228338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922706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779817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1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486903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908238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8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30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479</Words>
  <Application>Microsoft Office PowerPoint</Application>
  <PresentationFormat>Widescreen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SD TEMA 1: SORTARI</vt:lpstr>
      <vt:lpstr>Obiectiv</vt:lpstr>
      <vt:lpstr>Sortarile Implementate</vt:lpstr>
      <vt:lpstr>Complexitate (Worst Case)</vt:lpstr>
      <vt:lpstr>Tipuri de Teste</vt:lpstr>
      <vt:lpstr>Comparare</vt:lpstr>
      <vt:lpstr>N=10000</vt:lpstr>
      <vt:lpstr>N=100000</vt:lpstr>
      <vt:lpstr>N=1000000</vt:lpstr>
      <vt:lpstr>N=10000000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TEMA 1: SORTARI</dc:title>
  <dc:creator>Ion Mihai</dc:creator>
  <cp:lastModifiedBy>Ion Mihai</cp:lastModifiedBy>
  <cp:revision>11</cp:revision>
  <dcterms:created xsi:type="dcterms:W3CDTF">2021-03-13T22:30:53Z</dcterms:created>
  <dcterms:modified xsi:type="dcterms:W3CDTF">2021-03-14T09:26:46Z</dcterms:modified>
</cp:coreProperties>
</file>