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38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5B76-B177-4AF4-8558-2F1473A84D3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CD64-23EF-46E8-A0D8-D8CEE158A21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5B76-B177-4AF4-8558-2F1473A84D3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CD64-23EF-46E8-A0D8-D8CEE158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1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5B76-B177-4AF4-8558-2F1473A84D3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CD64-23EF-46E8-A0D8-D8CEE158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30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5B76-B177-4AF4-8558-2F1473A84D3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CD64-23EF-46E8-A0D8-D8CEE158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5B76-B177-4AF4-8558-2F1473A84D3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CD64-23EF-46E8-A0D8-D8CEE158A21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1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5B76-B177-4AF4-8558-2F1473A84D3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CD64-23EF-46E8-A0D8-D8CEE158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0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5B76-B177-4AF4-8558-2F1473A84D3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CD64-23EF-46E8-A0D8-D8CEE158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6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5B76-B177-4AF4-8558-2F1473A84D3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CD64-23EF-46E8-A0D8-D8CEE158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7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5B76-B177-4AF4-8558-2F1473A84D3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CD64-23EF-46E8-A0D8-D8CEE158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EC5B76-B177-4AF4-8558-2F1473A84D3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FCD64-23EF-46E8-A0D8-D8CEE158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08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5B76-B177-4AF4-8558-2F1473A84D3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CD64-23EF-46E8-A0D8-D8CEE158A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2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EC5B76-B177-4AF4-8558-2F1473A84D3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8FCD64-23EF-46E8-A0D8-D8CEE158A21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0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32490"/>
          </a:xfrm>
        </p:spPr>
        <p:txBody>
          <a:bodyPr>
            <a:normAutofit/>
          </a:bodyPr>
          <a:lstStyle/>
          <a:p>
            <a:r>
              <a:rPr lang="en-IN" sz="4000"/>
              <a:t>Web Traffic Forecasting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By:-</a:t>
            </a:r>
          </a:p>
          <a:p>
            <a:r>
              <a:rPr lang="en-IN" dirty="0" smtClean="0"/>
              <a:t>Rimjhim Saxena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81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Description: Web Traffic Forecast is the prediction of the number of visitors on a website and the amount of their activities on a website periodically.</a:t>
            </a:r>
          </a:p>
          <a:p>
            <a:r>
              <a:rPr lang="en-US" dirty="0"/>
              <a:t>Significance:</a:t>
            </a:r>
          </a:p>
          <a:p>
            <a:r>
              <a:rPr lang="en-US" dirty="0"/>
              <a:t>Decreases server load</a:t>
            </a:r>
          </a:p>
          <a:p>
            <a:r>
              <a:rPr lang="en-US" dirty="0"/>
              <a:t>Optimizes marketing campaigns</a:t>
            </a:r>
          </a:p>
          <a:p>
            <a:r>
              <a:rPr lang="en-US" dirty="0"/>
              <a:t>Improves customer experience</a:t>
            </a:r>
          </a:p>
          <a:p>
            <a:r>
              <a:rPr lang="en-US" dirty="0"/>
              <a:t>Relevance of Time Series Analysis: To find seasonality and long-term trends and hence better predictions.</a:t>
            </a:r>
          </a:p>
          <a:p>
            <a:r>
              <a:rPr lang="en-US" dirty="0"/>
              <a:t> 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4338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Core Goals:</a:t>
            </a:r>
          </a:p>
          <a:p>
            <a:r>
              <a:rPr lang="en-US" sz="2800" dirty="0"/>
              <a:t>Use machine learning approaches to predict the FUTURE WEB TRAFFIC trends down!</a:t>
            </a:r>
          </a:p>
          <a:p>
            <a:r>
              <a:rPr lang="en-US" sz="2800" dirty="0"/>
              <a:t>Create a trustworthy model for forecasting in a low number of samples and high dimensionality.</a:t>
            </a:r>
          </a:p>
          <a:p>
            <a:r>
              <a:rPr lang="en-US" sz="2800" dirty="0"/>
              <a:t>Show predictions for actionable insights.</a:t>
            </a:r>
          </a:p>
          <a:p>
            <a:r>
              <a:rPr lang="en-US" sz="2800" dirty="0"/>
              <a:t>Allow data-driven decisions by businesses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18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Larger Attempts in the </a:t>
            </a:r>
            <a:r>
              <a:rPr lang="en-IN" dirty="0" smtClean="0"/>
              <a:t>Past: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For linear </a:t>
            </a:r>
            <a:r>
              <a:rPr lang="en-IN" dirty="0" err="1"/>
              <a:t>trends:statistical</a:t>
            </a:r>
            <a:r>
              <a:rPr lang="en-IN" dirty="0"/>
              <a:t> methods e.g. ARIMA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Simple systems, Rule based forecasting.</a:t>
            </a:r>
          </a:p>
          <a:p>
            <a:r>
              <a:rPr lang="en-IN" dirty="0"/>
              <a:t>Shift to Machine learning: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LSTM and other models for better accuracy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Large dataset support / Non-Linear Trends</a:t>
            </a:r>
          </a:p>
          <a:p>
            <a:r>
              <a:rPr lang="en-IN" dirty="0"/>
              <a:t>Current Trends: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For dynamic environments real-time forecasting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Cloud platform for scalability (inside our Integration).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59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and Software Requirements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38163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Requirements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System: Laptop/desktop with 8GB RAM and 10GB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Requirements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libraries: Pandas,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Prophet.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tools: React.js, Flask/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Django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sources: Google Analytics API or custom logs.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5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Enhanced Forecasting:</a:t>
            </a:r>
          </a:p>
          <a:p>
            <a:r>
              <a:rPr lang="en-US" dirty="0"/>
              <a:t>Integrating external factors into event or holiday into the models.</a:t>
            </a:r>
          </a:p>
          <a:p>
            <a:r>
              <a:rPr lang="en-US" b="1" dirty="0"/>
              <a:t>Hybrid Approaches:</a:t>
            </a:r>
          </a:p>
          <a:p>
            <a:r>
              <a:rPr lang="en-US" dirty="0"/>
              <a:t>When you want 100% accuracy it is the combination of Statistical and Neural Network models.</a:t>
            </a:r>
          </a:p>
          <a:p>
            <a:r>
              <a:rPr lang="en-US" b="1" dirty="0"/>
              <a:t>Scalability:</a:t>
            </a:r>
          </a:p>
          <a:p>
            <a:r>
              <a:rPr lang="en-US" dirty="0"/>
              <a:t>Cloud HPC for large-trending forecasts</a:t>
            </a:r>
          </a:p>
          <a:p>
            <a:r>
              <a:rPr lang="en-US" b="1" dirty="0"/>
              <a:t>User-Centric Dashboards:</a:t>
            </a:r>
          </a:p>
          <a:p>
            <a:r>
              <a:rPr lang="en-US" dirty="0"/>
              <a:t>Real-time web interfaces for business users to explore data via actions.</a:t>
            </a:r>
          </a:p>
          <a:p>
            <a:r>
              <a:rPr lang="en-US" b="1" dirty="0"/>
              <a:t>AI-Driven Insights:</a:t>
            </a:r>
          </a:p>
          <a:p>
            <a:r>
              <a:rPr lang="en-US" dirty="0"/>
              <a:t>Auto Anomaly detection and prediction.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6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Summary:</a:t>
            </a:r>
          </a:p>
          <a:p>
            <a:pPr marL="0" indent="0">
              <a:buNone/>
            </a:pPr>
            <a:r>
              <a:rPr lang="en-US" dirty="0"/>
              <a:t>How Machine Learning increase the accuracy for web traffic forecasting</a:t>
            </a:r>
          </a:p>
          <a:p>
            <a:pPr marL="0" indent="0">
              <a:buNone/>
            </a:pPr>
            <a:r>
              <a:rPr lang="en-US" dirty="0"/>
              <a:t>Seasonal Patterns and long-term trends are revealed in time series analysis.</a:t>
            </a:r>
          </a:p>
          <a:p>
            <a:pPr marL="0" indent="0">
              <a:buNone/>
            </a:pPr>
            <a:r>
              <a:rPr lang="en-US" dirty="0"/>
              <a:t>How Visualizations Make Data Usable for Business</a:t>
            </a:r>
          </a:p>
          <a:p>
            <a:pPr marL="0" indent="0">
              <a:buNone/>
            </a:pPr>
            <a:r>
              <a:rPr lang="en-US" b="1" dirty="0"/>
              <a:t>Call to Action:</a:t>
            </a:r>
          </a:p>
          <a:p>
            <a:pPr marL="0" indent="0">
              <a:buNone/>
            </a:pPr>
            <a:r>
              <a:rPr lang="en-US" dirty="0"/>
              <a:t>Use forecasting models to streamline decision making in media and help optimize on web </a:t>
            </a:r>
            <a:r>
              <a:rPr lang="en-US" dirty="0" err="1"/>
              <a:t>resources._PREFIX</a:t>
            </a:r>
            <a:r>
              <a:rPr lang="en-US" dirty="0"/>
              <a:t>».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35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and Bibliography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Hyndman, R.J., &amp; Athanasopoulos, G. (2018). </a:t>
            </a: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Forecasting: Principles and Practice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Chollet, F. (2018). </a:t>
            </a: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with Python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Papers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"Seasonal ARIMA for Time Series Forecasting" - Journal of Data Science. </a:t>
            </a:r>
          </a:p>
        </p:txBody>
      </p:sp>
    </p:spTree>
    <p:extLst>
      <p:ext uri="{BB962C8B-B14F-4D97-AF65-F5344CB8AC3E}">
        <p14:creationId xmlns:p14="http://schemas.microsoft.com/office/powerpoint/2010/main" val="880831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374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Web Traffic Forecasting</vt:lpstr>
      <vt:lpstr>Introduction</vt:lpstr>
      <vt:lpstr>Objective</vt:lpstr>
      <vt:lpstr>Background</vt:lpstr>
      <vt:lpstr>Hardware and Software Requirements</vt:lpstr>
      <vt:lpstr>Future Scope</vt:lpstr>
      <vt:lpstr>Conclusion</vt:lpstr>
      <vt:lpstr>Reference and 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2024-12-10T16:51:02Z</dcterms:created>
  <dcterms:modified xsi:type="dcterms:W3CDTF">2024-12-10T18:21:11Z</dcterms:modified>
</cp:coreProperties>
</file>