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1" d="100"/>
          <a:sy n="81" d="100"/>
        </p:scale>
        <p:origin x="74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Rimjhim </a:t>
            </a:r>
            <a:r>
              <a:rPr lang="en-US" sz="2000" b="1" dirty="0" err="1">
                <a:solidFill>
                  <a:schemeClr val="accent1">
                    <a:lumMod val="75000"/>
                  </a:schemeClr>
                </a:solidFill>
                <a:latin typeface="Arial"/>
                <a:cs typeface="Arial"/>
              </a:rPr>
              <a:t>Kri</a:t>
            </a:r>
            <a:r>
              <a:rPr lang="en-US" sz="2000" b="1" dirty="0">
                <a:solidFill>
                  <a:schemeClr val="accent1">
                    <a:lumMod val="75000"/>
                  </a:schemeClr>
                </a:solidFill>
                <a:latin typeface="Arial"/>
                <a:cs typeface="Arial"/>
              </a:rPr>
              <a:t> Gupta-Shri Mata </a:t>
            </a:r>
            <a:r>
              <a:rPr lang="en-US" sz="2000" b="1" dirty="0" err="1">
                <a:solidFill>
                  <a:schemeClr val="accent1">
                    <a:lumMod val="75000"/>
                  </a:schemeClr>
                </a:solidFill>
                <a:latin typeface="Arial"/>
                <a:cs typeface="Arial"/>
              </a:rPr>
              <a:t>Vaishno</a:t>
            </a:r>
            <a:r>
              <a:rPr lang="en-US" sz="2000" b="1" dirty="0">
                <a:solidFill>
                  <a:schemeClr val="accent1">
                    <a:lumMod val="75000"/>
                  </a:schemeClr>
                </a:solidFill>
                <a:latin typeface="Arial"/>
                <a:cs typeface="Arial"/>
              </a:rPr>
              <a:t> Devi University-</a:t>
            </a:r>
            <a:r>
              <a:rPr lang="en-US" sz="2000" b="1" dirty="0" err="1">
                <a:solidFill>
                  <a:schemeClr val="accent1">
                    <a:lumMod val="75000"/>
                  </a:schemeClr>
                </a:solidFill>
                <a:latin typeface="Arial"/>
                <a:cs typeface="Arial"/>
              </a:rPr>
              <a:t>Btech.Computer</a:t>
            </a:r>
            <a:r>
              <a:rPr lang="en-US" sz="2000" b="1" dirty="0">
                <a:solidFill>
                  <a:schemeClr val="accent1">
                    <a:lumMod val="75000"/>
                  </a:schemeClr>
                </a:solidFill>
                <a:latin typeface="Arial"/>
                <a:cs typeface="Arial"/>
              </a:rPr>
              <a:t>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 Employee Salary Prediction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Employee salary prediction</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The objective of this project is to build a machine learning model that predicts whether an individual earns more than or less than $50K per year, based on their personal attributes like age, education, occupation, and work hours. The dataset used is the Adult Income dataset from the UCI Machine Learning Repository.</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800" dirty="0"/>
              <a:t>Python (programming language)</a:t>
            </a:r>
          </a:p>
          <a:p>
            <a:r>
              <a:rPr lang="en-US" sz="2800" dirty="0" err="1"/>
              <a:t>Jupyter</a:t>
            </a:r>
            <a:r>
              <a:rPr lang="en-US" sz="2800" dirty="0"/>
              <a:t> Notebook (IDE for implementation)</a:t>
            </a:r>
          </a:p>
          <a:p>
            <a:r>
              <a:rPr lang="en-US" sz="2800" dirty="0"/>
              <a:t>Pandas – for data handling and analysis</a:t>
            </a:r>
          </a:p>
          <a:p>
            <a:r>
              <a:rPr lang="en-US" sz="2800" dirty="0"/>
              <a:t>Matplotlib &amp; Seaborn – for data visualization</a:t>
            </a:r>
          </a:p>
          <a:p>
            <a:r>
              <a:rPr lang="en-US" sz="2800" dirty="0"/>
              <a:t>Scikit-learn – for preprocessing and building machine learning models</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marL="0" indent="0">
              <a:buNone/>
            </a:pPr>
            <a:r>
              <a:rPr lang="en-US" sz="2800" b="1" dirty="0"/>
              <a:t>Step-by-Step Procedure:</a:t>
            </a:r>
          </a:p>
          <a:p>
            <a:pPr marL="305435" indent="-305435"/>
            <a:r>
              <a:rPr lang="en-US" sz="2800" b="1" dirty="0"/>
              <a:t>1. Import Libraries &amp; Load Data</a:t>
            </a:r>
          </a:p>
          <a:p>
            <a:pPr marL="305435" indent="-305435"/>
            <a:r>
              <a:rPr lang="en-US" sz="2800" b="1" dirty="0"/>
              <a:t>2. Data Cleaning – Replace missing values (?) with "Others"</a:t>
            </a:r>
          </a:p>
          <a:p>
            <a:pPr marL="305435" indent="-305435"/>
            <a:r>
              <a:rPr lang="en-US" sz="2800" b="1" dirty="0"/>
              <a:t>3. Exploratory Data Analysis – Use visualizations to understand data</a:t>
            </a:r>
          </a:p>
          <a:p>
            <a:pPr marL="305435" indent="-305435"/>
            <a:r>
              <a:rPr lang="en-US" sz="2800" b="1" dirty="0"/>
              <a:t>4. Data Preprocessing – Encoding categorical variables, scaling if needed</a:t>
            </a:r>
          </a:p>
          <a:p>
            <a:pPr marL="305435" indent="-305435"/>
            <a:r>
              <a:rPr lang="en-US" sz="2800" b="1" dirty="0"/>
              <a:t>5. Split Data – Into training and testing sets</a:t>
            </a:r>
          </a:p>
          <a:p>
            <a:pPr marL="305435" indent="-305435"/>
            <a:r>
              <a:rPr lang="en-US" sz="2800" b="1" dirty="0"/>
              <a:t>6. Model Selection – Use algorithms like Logistic Regression / Decision Tree / Random Forest</a:t>
            </a:r>
          </a:p>
          <a:p>
            <a:pPr marL="305435" indent="-305435"/>
            <a:r>
              <a:rPr lang="en-US" sz="2800" b="1" dirty="0"/>
              <a:t>7. Training &amp; Testing – Fit the model and evaluate it using accuracy/precision</a:t>
            </a:r>
          </a:p>
          <a:p>
            <a:pPr marL="305435" indent="-305435"/>
            <a:r>
              <a:rPr lang="en-US" sz="2800" b="1" dirty="0"/>
              <a:t>8. Prediction – Make salary class predictions (&gt;50K or &lt;=50K)</a:t>
            </a:r>
          </a:p>
          <a:p>
            <a:pPr marL="305435" indent="-305435"/>
            <a:r>
              <a:rPr lang="en-US" sz="2800" b="1" dirty="0"/>
              <a:t>9. Deployment using a simple GUI or API (e.g., </a:t>
            </a:r>
            <a:r>
              <a:rPr lang="en-US" sz="2800" b="1" dirty="0" err="1"/>
              <a:t>Streamlit</a:t>
            </a: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800" b="1" dirty="0"/>
              <a:t>Accuracy Achieved: Approximately 82% using Random Forest</a:t>
            </a:r>
          </a:p>
          <a:p>
            <a:pPr marL="0" indent="0">
              <a:buNone/>
            </a:pPr>
            <a:r>
              <a:rPr lang="en-US" sz="2800" b="1" dirty="0"/>
              <a:t>Confusion matrix and classification report show good precision and recall for both salary classes.</a:t>
            </a:r>
          </a:p>
          <a:p>
            <a:pPr marL="0" indent="0">
              <a:buNone/>
            </a:pPr>
            <a:r>
              <a:rPr lang="en-US" sz="2800" b="1" dirty="0"/>
              <a:t>Model successfully differentiates between high-income and low-income individuals.</a:t>
            </a:r>
          </a:p>
          <a:p>
            <a:pPr marL="305435" indent="-305435"/>
            <a:r>
              <a:rPr lang="en-US" sz="2800" dirty="0">
                <a:ea typeface="+mn-lt"/>
                <a:cs typeface="+mn-lt"/>
              </a:rPr>
              <a:t>https://github.com/rimjhimgupta23</a:t>
            </a:r>
            <a:endParaRPr lang="en-US" sz="2800" b="1"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solidFill>
                  <a:srgbClr val="0F0F0F"/>
                </a:solidFill>
                <a:ea typeface="+mn-lt"/>
                <a:cs typeface="+mn-lt"/>
              </a:rPr>
              <a:t>The salary prediction model performs well in classifying individuals' income based on demographic data. With proper feature selection and tuning, it can be used in HR departments or job platforms to screen or sort candidate profiles.</a:t>
            </a:r>
            <a:endParaRPr lang="en-IN" sz="2800" dirty="0">
              <a:solidFill>
                <a:srgbClr val="0F0F0F"/>
              </a:solidFill>
              <a:ea typeface="+mn-lt"/>
              <a:cs typeface="+mn-lt"/>
            </a:endParaRP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800" b="1" dirty="0">
                <a:ea typeface="+mn-lt"/>
                <a:cs typeface="+mn-lt"/>
              </a:rPr>
              <a:t>Improve prediction accuracy using advanced models like </a:t>
            </a:r>
            <a:r>
              <a:rPr lang="en-US" sz="2800" b="1" dirty="0" err="1">
                <a:ea typeface="+mn-lt"/>
                <a:cs typeface="+mn-lt"/>
              </a:rPr>
              <a:t>XGBoost</a:t>
            </a:r>
            <a:r>
              <a:rPr lang="en-US" sz="2800" b="1" dirty="0">
                <a:ea typeface="+mn-lt"/>
                <a:cs typeface="+mn-lt"/>
              </a:rPr>
              <a:t> or Neural Networks</a:t>
            </a:r>
          </a:p>
          <a:p>
            <a:pPr marL="305435" indent="-305435"/>
            <a:r>
              <a:rPr lang="en-US" sz="2800" b="1" dirty="0">
                <a:ea typeface="+mn-lt"/>
                <a:cs typeface="+mn-lt"/>
              </a:rPr>
              <a:t>Add more features like company size or job title</a:t>
            </a:r>
          </a:p>
          <a:p>
            <a:pPr marL="305435" indent="-305435"/>
            <a:r>
              <a:rPr lang="en-US" sz="2800" b="1" dirty="0">
                <a:ea typeface="+mn-lt"/>
                <a:cs typeface="+mn-lt"/>
              </a:rPr>
              <a:t>Deploy the model as a web application using Flask or </a:t>
            </a:r>
            <a:r>
              <a:rPr lang="en-US" sz="2800" b="1" dirty="0" err="1">
                <a:ea typeface="+mn-lt"/>
                <a:cs typeface="+mn-lt"/>
              </a:rPr>
              <a:t>Streamlit</a:t>
            </a:r>
            <a:endParaRPr lang="en-US" sz="2800" b="1" dirty="0">
              <a:ea typeface="+mn-lt"/>
              <a:cs typeface="+mn-lt"/>
            </a:endParaRPr>
          </a:p>
          <a:p>
            <a:pPr marL="305435" indent="-305435"/>
            <a:r>
              <a:rPr lang="en-US" sz="2800" b="1" dirty="0">
                <a:ea typeface="+mn-lt"/>
                <a:cs typeface="+mn-lt"/>
              </a:rPr>
              <a:t>Integrate with real-time job application systems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UCI Machine Learning Repository: Adult Dataset</a:t>
            </a:r>
          </a:p>
          <a:p>
            <a:pPr marL="305435" indent="-305435"/>
            <a:r>
              <a:rPr lang="en-IN" sz="2400" dirty="0"/>
              <a:t>Scikit-learn Documentation</a:t>
            </a:r>
          </a:p>
          <a:p>
            <a:pPr marL="305435" indent="-305435"/>
            <a:r>
              <a:rPr lang="en-IN" sz="2400" dirty="0"/>
              <a:t>Pandas Documentation</a:t>
            </a: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401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Employee salary prediction</vt:lpstr>
      <vt:lpstr>OUTLINE</vt:lpstr>
      <vt:lpstr>Employee salary prediction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rimjhimkrigupta@gmail.com</cp:lastModifiedBy>
  <cp:revision>40</cp:revision>
  <dcterms:created xsi:type="dcterms:W3CDTF">2021-05-26T16:50:10Z</dcterms:created>
  <dcterms:modified xsi:type="dcterms:W3CDTF">2025-07-29T16:31:14Z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