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65" r:id="rId3"/>
    <p:sldId id="266" r:id="rId4"/>
    <p:sldId id="267" r:id="rId5"/>
    <p:sldId id="258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55890F1-1006-4C1B-859D-ED25E9EC43A6}" type="datetimeFigureOut">
              <a:rPr lang="en-AE" smtClean="0"/>
              <a:t>24/12/2022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B4F9C28-F108-4A25-8A45-6309344B62B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3946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90F1-1006-4C1B-859D-ED25E9EC43A6}" type="datetimeFigureOut">
              <a:rPr lang="en-AE" smtClean="0"/>
              <a:t>24/12/2022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9C28-F108-4A25-8A45-6309344B62B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0889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90F1-1006-4C1B-859D-ED25E9EC43A6}" type="datetimeFigureOut">
              <a:rPr lang="en-AE" smtClean="0"/>
              <a:t>24/12/2022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9C28-F108-4A25-8A45-6309344B62B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96693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90F1-1006-4C1B-859D-ED25E9EC43A6}" type="datetimeFigureOut">
              <a:rPr lang="en-AE" smtClean="0"/>
              <a:t>24/12/2022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9C28-F108-4A25-8A45-6309344B62B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6057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90F1-1006-4C1B-859D-ED25E9EC43A6}" type="datetimeFigureOut">
              <a:rPr lang="en-AE" smtClean="0"/>
              <a:t>24/12/2022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9C28-F108-4A25-8A45-6309344B62B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2321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90F1-1006-4C1B-859D-ED25E9EC43A6}" type="datetimeFigureOut">
              <a:rPr lang="en-AE" smtClean="0"/>
              <a:t>24/12/2022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9C28-F108-4A25-8A45-6309344B62B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1011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90F1-1006-4C1B-859D-ED25E9EC43A6}" type="datetimeFigureOut">
              <a:rPr lang="en-AE" smtClean="0"/>
              <a:t>24/12/2022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9C28-F108-4A25-8A45-6309344B62B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45587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55890F1-1006-4C1B-859D-ED25E9EC43A6}" type="datetimeFigureOut">
              <a:rPr lang="en-AE" smtClean="0"/>
              <a:t>24/12/2022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9C28-F108-4A25-8A45-6309344B62B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28799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55890F1-1006-4C1B-859D-ED25E9EC43A6}" type="datetimeFigureOut">
              <a:rPr lang="en-AE" smtClean="0"/>
              <a:t>24/12/2022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9C28-F108-4A25-8A45-6309344B62B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9694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90F1-1006-4C1B-859D-ED25E9EC43A6}" type="datetimeFigureOut">
              <a:rPr lang="en-AE" smtClean="0"/>
              <a:t>24/12/2022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9C28-F108-4A25-8A45-6309344B62B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6992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90F1-1006-4C1B-859D-ED25E9EC43A6}" type="datetimeFigureOut">
              <a:rPr lang="en-AE" smtClean="0"/>
              <a:t>24/12/2022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9C28-F108-4A25-8A45-6309344B62B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7455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90F1-1006-4C1B-859D-ED25E9EC43A6}" type="datetimeFigureOut">
              <a:rPr lang="en-AE" smtClean="0"/>
              <a:t>24/12/2022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9C28-F108-4A25-8A45-6309344B62B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4454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90F1-1006-4C1B-859D-ED25E9EC43A6}" type="datetimeFigureOut">
              <a:rPr lang="en-AE" smtClean="0"/>
              <a:t>24/12/2022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9C28-F108-4A25-8A45-6309344B62B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0910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90F1-1006-4C1B-859D-ED25E9EC43A6}" type="datetimeFigureOut">
              <a:rPr lang="en-AE" smtClean="0"/>
              <a:t>24/12/2022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9C28-F108-4A25-8A45-6309344B62B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087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90F1-1006-4C1B-859D-ED25E9EC43A6}" type="datetimeFigureOut">
              <a:rPr lang="en-AE" smtClean="0"/>
              <a:t>24/12/2022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9C28-F108-4A25-8A45-6309344B62B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5519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90F1-1006-4C1B-859D-ED25E9EC43A6}" type="datetimeFigureOut">
              <a:rPr lang="en-AE" smtClean="0"/>
              <a:t>24/12/2022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9C28-F108-4A25-8A45-6309344B62B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8483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90F1-1006-4C1B-859D-ED25E9EC43A6}" type="datetimeFigureOut">
              <a:rPr lang="en-AE" smtClean="0"/>
              <a:t>24/12/2022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9C28-F108-4A25-8A45-6309344B62B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5059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55890F1-1006-4C1B-859D-ED25E9EC43A6}" type="datetimeFigureOut">
              <a:rPr lang="en-AE" smtClean="0"/>
              <a:t>24/12/2022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A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B4F9C28-F108-4A25-8A45-6309344B62B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159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050D-FED7-FFC7-D1BB-C6A3056B3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903" y="1122363"/>
            <a:ext cx="10007097" cy="2387600"/>
          </a:xfrm>
        </p:spPr>
        <p:txBody>
          <a:bodyPr>
            <a:normAutofit fontScale="90000"/>
          </a:bodyPr>
          <a:lstStyle/>
          <a:p>
            <a:r>
              <a:rPr lang="en-US" i="1" dirty="0">
                <a:latin typeface="Franklin Gothic Heavy (Headings)"/>
              </a:rPr>
              <a:t>Advanced </a:t>
            </a:r>
            <a:r>
              <a:rPr lang="en-US" i="1" dirty="0" err="1">
                <a:latin typeface="Franklin Gothic Heavy (Headings)"/>
              </a:rPr>
              <a:t>internship@Clevered</a:t>
            </a:r>
            <a:br>
              <a:rPr lang="en-US" i="1" dirty="0">
                <a:latin typeface="Franklin Gothic Heavy (Headings)"/>
              </a:rPr>
            </a:br>
            <a:r>
              <a:rPr lang="en-US" i="1" dirty="0">
                <a:solidFill>
                  <a:srgbClr val="FF0000"/>
                </a:solidFill>
                <a:latin typeface="Franklin Gothic Heavy (Headings)"/>
              </a:rPr>
              <a:t>App user manual</a:t>
            </a:r>
            <a:br>
              <a:rPr lang="en-US" i="1" dirty="0">
                <a:latin typeface="Franklin Gothic Heavy (Headings)"/>
              </a:rPr>
            </a:br>
            <a:endParaRPr lang="en-AE" i="1" dirty="0">
              <a:latin typeface="Franklin Gothic Heavy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C2FDE-8AF3-3968-F7EF-EDBD96D0D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Motion detection security camera</a:t>
            </a:r>
          </a:p>
          <a:p>
            <a:r>
              <a:rPr lang="en-US" dirty="0"/>
              <a:t>-by </a:t>
            </a:r>
            <a:r>
              <a:rPr lang="en-US" dirty="0" err="1"/>
              <a:t>Rimjhim</a:t>
            </a:r>
            <a:r>
              <a:rPr lang="en-US" dirty="0"/>
              <a:t> Singh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14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7015-29AF-8C85-8C05-A84CEDE4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E389F-2FBF-6FE1-7589-23FCF9486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  <a:p>
            <a:r>
              <a:rPr lang="en-US" dirty="0"/>
              <a:t>About me</a:t>
            </a:r>
          </a:p>
          <a:p>
            <a:r>
              <a:rPr lang="en-US" dirty="0"/>
              <a:t>About my internship at </a:t>
            </a:r>
            <a:r>
              <a:rPr lang="en-US" dirty="0" err="1"/>
              <a:t>clevered</a:t>
            </a:r>
            <a:endParaRPr lang="en-US" dirty="0"/>
          </a:p>
          <a:p>
            <a:r>
              <a:rPr lang="en-US" dirty="0"/>
              <a:t>About app</a:t>
            </a:r>
          </a:p>
          <a:p>
            <a:r>
              <a:rPr lang="en-US" dirty="0"/>
              <a:t>How to use the app?</a:t>
            </a:r>
          </a:p>
          <a:p>
            <a:r>
              <a:rPr lang="en-US" dirty="0"/>
              <a:t>App details</a:t>
            </a:r>
          </a:p>
          <a:p>
            <a:r>
              <a:rPr lang="en-US" dirty="0"/>
              <a:t>Contact person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3583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1A45-3A66-C5DB-8CEE-17DA3F9A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Franklin Gothic Heavy (Headings)"/>
              </a:rPr>
              <a:t>Acknowledgments</a:t>
            </a:r>
            <a:endParaRPr lang="en-AE" i="1" dirty="0">
              <a:latin typeface="Franklin Gothic Heavy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BC66-3150-C69A-30E2-A9B05CBF0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latin typeface="Franklin Gothic Demi" panose="020B0703020102020204" pitchFamily="34" charset="0"/>
              </a:rPr>
              <a:t>I would like to thank my mentor for guiding me and making this internship interesting. I would also like to thank my parents and </a:t>
            </a:r>
            <a:r>
              <a:rPr lang="en-US" i="1" dirty="0" err="1">
                <a:latin typeface="Franklin Gothic Demi" panose="020B0703020102020204" pitchFamily="34" charset="0"/>
              </a:rPr>
              <a:t>Clevered</a:t>
            </a:r>
            <a:r>
              <a:rPr lang="en-US" i="1" dirty="0">
                <a:latin typeface="Franklin Gothic Demi" panose="020B0703020102020204" pitchFamily="34" charset="0"/>
              </a:rPr>
              <a:t> for giving me such a wonderful opportunity to expand my knowledge and learn new things. My special thanks to Mr. Ken.</a:t>
            </a:r>
          </a:p>
        </p:txBody>
      </p:sp>
    </p:spTree>
    <p:extLst>
      <p:ext uri="{BB962C8B-B14F-4D97-AF65-F5344CB8AC3E}">
        <p14:creationId xmlns:p14="http://schemas.microsoft.com/office/powerpoint/2010/main" val="31931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0089-5513-221C-C202-9D0619D6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Franklin Gothic Heavy (Headings)"/>
              </a:rPr>
              <a:t>About me</a:t>
            </a:r>
            <a:endParaRPr lang="en-AE" i="1" dirty="0">
              <a:latin typeface="Franklin Gothic Heavy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9084B-3548-785C-26B5-DD6C5046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>
                <a:latin typeface="Franklin Gothic Heavy (Headings)"/>
              </a:rPr>
              <a:t>Name: </a:t>
            </a:r>
            <a:r>
              <a:rPr lang="en-US" sz="2800" i="1" dirty="0" err="1">
                <a:latin typeface="Franklin Gothic Heavy (Headings)"/>
              </a:rPr>
              <a:t>Rimjhim</a:t>
            </a:r>
            <a:r>
              <a:rPr lang="en-US" sz="2800" i="1" dirty="0">
                <a:latin typeface="Franklin Gothic Heavy (Headings)"/>
              </a:rPr>
              <a:t> Singh</a:t>
            </a:r>
          </a:p>
          <a:p>
            <a:r>
              <a:rPr lang="en-US" sz="2800" i="1" dirty="0">
                <a:latin typeface="Franklin Gothic Heavy (Headings)"/>
              </a:rPr>
              <a:t> Age: 16</a:t>
            </a:r>
          </a:p>
          <a:p>
            <a:r>
              <a:rPr lang="en-US" sz="2800" i="1" dirty="0">
                <a:latin typeface="Franklin Gothic Heavy (Headings)"/>
              </a:rPr>
              <a:t> Grade: 11.</a:t>
            </a:r>
          </a:p>
          <a:p>
            <a:r>
              <a:rPr lang="en-AE" dirty="0"/>
              <a:t>Hobbies: Coding, Tennis, Table tennis, Singing</a:t>
            </a:r>
          </a:p>
        </p:txBody>
      </p:sp>
    </p:spTree>
    <p:extLst>
      <p:ext uri="{BB962C8B-B14F-4D97-AF65-F5344CB8AC3E}">
        <p14:creationId xmlns:p14="http://schemas.microsoft.com/office/powerpoint/2010/main" val="86317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D801-580D-6D11-EEED-9B864D12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Franklin Gothic Heavy (Headings)"/>
              </a:rPr>
              <a:t>About my internship at </a:t>
            </a:r>
            <a:r>
              <a:rPr lang="en-US" i="1" dirty="0" err="1">
                <a:latin typeface="Franklin Gothic Heavy (Headings)"/>
              </a:rPr>
              <a:t>clevered</a:t>
            </a:r>
            <a:endParaRPr lang="en-AE" i="1" dirty="0">
              <a:latin typeface="Franklin Gothic Heavy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201C0-7850-0DD2-7F87-737965E3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Franklin Gothic Heavy (Headings)"/>
              </a:rPr>
              <a:t>My journey at </a:t>
            </a:r>
            <a:r>
              <a:rPr lang="en-US" i="1" dirty="0" err="1">
                <a:latin typeface="Franklin Gothic Heavy (Headings)"/>
              </a:rPr>
              <a:t>Clevered</a:t>
            </a:r>
            <a:r>
              <a:rPr lang="en-US" i="1" dirty="0">
                <a:latin typeface="Franklin Gothic Heavy (Headings)"/>
              </a:rPr>
              <a:t> has been great. I have learnt a lot of new things from the teacher and other students.</a:t>
            </a:r>
          </a:p>
          <a:p>
            <a:r>
              <a:rPr lang="en-US" i="1" dirty="0">
                <a:latin typeface="Franklin Gothic Heavy (Headings)"/>
              </a:rPr>
              <a:t>The warmup sessions were really helpful.</a:t>
            </a:r>
          </a:p>
          <a:p>
            <a:pPr marL="0" indent="0">
              <a:buNone/>
            </a:pPr>
            <a:endParaRPr lang="en-US" i="1" dirty="0">
              <a:latin typeface="Franklin Gothic Heavy (Headings)"/>
            </a:endParaRPr>
          </a:p>
          <a:p>
            <a:endParaRPr lang="en-US" i="1" dirty="0">
              <a:latin typeface="Franklin Gothic Heavy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38018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B192-958D-5401-FF59-531E0D60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Franklin Gothic Heavy (Headings)"/>
              </a:rPr>
              <a:t>About app</a:t>
            </a:r>
            <a:endParaRPr lang="en-AE" i="1" dirty="0">
              <a:latin typeface="Franklin Gothic Heavy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E957-D652-34D6-C18C-4B77825C3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116"/>
            <a:ext cx="10515600" cy="4351338"/>
          </a:xfrm>
        </p:spPr>
        <p:txBody>
          <a:bodyPr/>
          <a:lstStyle/>
          <a:p>
            <a:r>
              <a:rPr lang="en-US" dirty="0"/>
              <a:t>A motion detection security camera.</a:t>
            </a:r>
            <a:endParaRPr lang="en-US" sz="1800" dirty="0"/>
          </a:p>
          <a:p>
            <a:r>
              <a:rPr lang="en-US" sz="1800" dirty="0"/>
              <a:t>In this project the webcam is be able to detect motion in front of it and </a:t>
            </a:r>
            <a:r>
              <a:rPr lang="en-US" sz="1800" dirty="0" err="1"/>
              <a:t>and</a:t>
            </a:r>
            <a:r>
              <a:rPr lang="en-US" sz="1800" dirty="0"/>
              <a:t> send an alert message to the owner of the place.</a:t>
            </a:r>
          </a:p>
          <a:p>
            <a:r>
              <a:rPr lang="en-US" sz="1800" dirty="0"/>
              <a:t>The camera </a:t>
            </a:r>
            <a:r>
              <a:rPr lang="en-US" dirty="0"/>
              <a:t>immediately starts recording as soon as there is motion detected inside the place .</a:t>
            </a:r>
          </a:p>
          <a:p>
            <a:pPr marL="0" indent="0">
              <a:buNone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74802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54A7-3F54-B7B9-CCA7-842E4A3A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app?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03F0-378A-76FA-F14A-318821A7A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soon as you run the program, your camera will open. </a:t>
            </a:r>
          </a:p>
          <a:p>
            <a:r>
              <a:rPr lang="en-US" dirty="0"/>
              <a:t>If there is no motion your camera won’t do anything, however if there is motion </a:t>
            </a:r>
            <a:r>
              <a:rPr lang="en-US" dirty="0" err="1"/>
              <a:t>infront</a:t>
            </a:r>
            <a:r>
              <a:rPr lang="en-US" dirty="0"/>
              <a:t> of your camera , your laptop (in this case) will start recording you.</a:t>
            </a:r>
          </a:p>
          <a:p>
            <a:endParaRPr lang="en-US" dirty="0"/>
          </a:p>
          <a:p>
            <a:r>
              <a:rPr lang="en-US" dirty="0"/>
              <a:t>Yet to add: sending an alert message to your phone.</a:t>
            </a:r>
          </a:p>
        </p:txBody>
      </p:sp>
    </p:spTree>
    <p:extLst>
      <p:ext uri="{BB962C8B-B14F-4D97-AF65-F5344CB8AC3E}">
        <p14:creationId xmlns:p14="http://schemas.microsoft.com/office/powerpoint/2010/main" val="275354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56E9-BFB0-CD79-72B1-E6AF2168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Franklin Gothic Heavy (Headings)"/>
              </a:rPr>
              <a:t>Contact person</a:t>
            </a:r>
            <a:endParaRPr lang="en-AE" i="1" dirty="0">
              <a:latin typeface="Franklin Gothic Heavy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D2EE2-E061-CA10-5527-F6E17B25B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US" dirty="0" err="1"/>
              <a:t>Rimjhim</a:t>
            </a:r>
            <a:r>
              <a:rPr lang="en-US" dirty="0"/>
              <a:t> Singh</a:t>
            </a:r>
          </a:p>
          <a:p>
            <a:r>
              <a:rPr lang="en-US" dirty="0"/>
              <a:t>Email id: singhrimjhim2017@gmail.com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68106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7E4D-3D21-1772-DEC2-D10EFFAA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2687677" cy="4686709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Thank you! </a:t>
            </a:r>
            <a:r>
              <a:rPr lang="en-US" b="1" i="1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A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95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</TotalTime>
  <Words>285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Franklin Gothic Demi</vt:lpstr>
      <vt:lpstr>Franklin Gothic Heavy (Headings)</vt:lpstr>
      <vt:lpstr>Wingdings 3</vt:lpstr>
      <vt:lpstr>Ion Boardroom</vt:lpstr>
      <vt:lpstr>Advanced internship@Clevered App user manual </vt:lpstr>
      <vt:lpstr>Table of contents</vt:lpstr>
      <vt:lpstr>Acknowledgments</vt:lpstr>
      <vt:lpstr>About me</vt:lpstr>
      <vt:lpstr>About my internship at clevered</vt:lpstr>
      <vt:lpstr>About app</vt:lpstr>
      <vt:lpstr>How to use the app?</vt:lpstr>
      <vt:lpstr>Contact person</vt:lpstr>
      <vt:lpstr>Thank you!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internship@Clevered App user manual </dc:title>
  <dc:creator>Rimjhim Singh</dc:creator>
  <cp:lastModifiedBy>Rimjhim Singh</cp:lastModifiedBy>
  <cp:revision>1</cp:revision>
  <dcterms:created xsi:type="dcterms:W3CDTF">2022-12-24T15:19:51Z</dcterms:created>
  <dcterms:modified xsi:type="dcterms:W3CDTF">2022-12-24T15:35:26Z</dcterms:modified>
</cp:coreProperties>
</file>