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622B-B1A6-433E-A658-A0819A230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D40EF-4DD1-434A-8436-35485E74B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4BEC-EB39-44F6-931F-E8F6E515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9C4F-EB72-46B6-8CD0-D450F31A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6F3A-DCAA-45AF-A2CC-E3CBC2B4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85FD-8FBF-4C8A-88B3-BAC25B30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F6CCE-DD0B-4B80-93B8-A057C927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63F3-B2BA-4526-B3C0-25DFE480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64B2-2916-49BF-8DD2-CB66AE03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E89D-2131-4746-96FB-EE5DF9B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6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27BCA-2B54-4204-853C-E12C55A11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ABAE-7F70-442A-A015-C3B56E0BB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F5D5-78A5-40B4-A843-CCBAC69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B731-8D33-46C1-AA1C-90440D7C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224A-9EB5-478C-AE9B-335DE34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3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A2D4-1972-4147-BC1F-A12D929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92BB-CA4E-46F4-A23E-139256B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5DC4-5330-4365-B13F-F51D069D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AAFF-44BB-445A-9347-73E48710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ED07-53C5-4CD7-AD98-865C813C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3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5996-A7A3-4976-BD80-4D82377B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ED59C-DBB3-42B8-80F1-E634B6B4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3176-E764-452D-96D5-854481A2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CE0D-64CA-4323-A2B9-50F63707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EC49-136C-43E0-B7A6-85558E2C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AD4A-EB35-4C29-B00E-BC94C7F4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788F-DC94-4F09-AE00-7EB9456A2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406C-5A06-4456-9D96-FFC3EDCE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8ACF-76D8-4DD7-8733-C5F8A937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CCBD-FCD1-41CD-89C3-D0E4B457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DF56-15B4-4C23-8FE7-D13F76AC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9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8F4B-07EE-418E-B3EF-9321249D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EB12-CDFB-4B6E-8B50-F9D830F8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D8AD6-A816-4B7B-B575-D76D714C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A515F-47CA-4BFD-A532-883B8192D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74AA-8911-4B3E-8CB8-A381433CC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746C1-1373-4CC6-8C4B-11D823A7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BC724-C31E-4565-8139-A43A3691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4CF99-A059-4E43-817B-619C7CCE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7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0951-1BEE-411C-A456-B84C80A2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010C8-115A-4FFF-95D9-75549DD4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5B42E-B4FF-484A-8467-62455ACE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BB4F1-FA86-47DF-8DBE-7CF49592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6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BA723-04C9-4523-8D88-B7E7A182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56134-B02C-480A-8E7A-8CF96B0D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85991-FE17-4411-99FD-475FBBBE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4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80CB-6E60-4CC8-99B8-3D2D82F1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EEEB-7139-48C1-A164-5EC70925F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AE65-361D-4F65-94BB-DEA97B3D4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4C6FA-9549-4DB6-A192-786CF814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D72CA-0254-4436-8B12-160C135F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976F4-747B-486C-9BB4-2BB159A5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9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F60B-ADCB-45B7-A0D4-19296C1C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63110-7AEE-4A85-92C4-BA22EED5D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04D4E-175D-4682-9C37-498B1B55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FA98-93E0-4B8E-88B5-62A8134B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ECAA-B4AF-4E6C-BBB0-EF182360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4C0D-946A-400C-A809-A1E4BEC1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D8BA2-003E-4EA1-ADB4-9C28AEDA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6EB6-7D6F-4204-9F11-18E707C9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B21D-A46A-422C-933A-523E65801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9E59-93BF-489A-9279-3FA7B2D97147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744E-F831-4436-A422-147279ADC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08B3-D62A-4616-9BAA-431496248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D8F9-690A-4BB0-974B-859A33DF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FA033-F06E-4CF8-AB43-47D8030C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9C94B-70F5-4EFF-801F-5D3B9087D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" y="0"/>
            <a:ext cx="11988800" cy="6858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69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14FA6-0859-4C58-A35A-FBFC7002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DA942-5743-4CB5-869C-7DA008B0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84312-9F47-449E-A277-68F2382A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CD3448-8F6D-4E18-BC90-D31722C7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556287-F612-450A-AB09-D8A90C2F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07F75-139E-4E7C-81E8-49CAC711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3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Subham Khan</dc:creator>
  <cp:lastModifiedBy>Subham Khan</cp:lastModifiedBy>
  <cp:revision>1</cp:revision>
  <dcterms:created xsi:type="dcterms:W3CDTF">2020-08-02T19:26:01Z</dcterms:created>
  <dcterms:modified xsi:type="dcterms:W3CDTF">2020-08-02T19:31:14Z</dcterms:modified>
</cp:coreProperties>
</file>