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5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9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6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9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6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811A993A-52C8-4BC6-BFBC-62C21A66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52429" y="1191253"/>
            <a:ext cx="1517427" cy="1517433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EE599A-6CA0-4BAE-9FE4-66A13557F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CA298D-E89C-4DD9-BC1E-85D6D271B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42847C-3D21-4D7B-83EE-69306D56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68A295-1E14-4EB6-B4A5-3B260610A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DE5630-9650-46DF-9B28-7C88B9FF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DAFEBF-A533-43D8-91D3-4F73B51BE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A43A2C-8819-4220-A7FA-C12A30AD8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F4F4521-2962-4E10-A9CC-AA2A6DA36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A12088-833B-41BB-A044-DFAE5F562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A73B4D-E5FD-4DB1-A1FB-633E4C349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146519D-F64D-4B51-95AD-81568D16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79C974-C459-4F1D-920C-4DDFEB64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C079155-A959-450B-ACA3-D37017E30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EFA3AE2-4D79-490F-B649-047F36E56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4375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F1F73C6-5691-4700-AFC4-DA366039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8348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F9D4BC-F300-47FA-BC0D-DD9EF194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8157" y="706359"/>
            <a:ext cx="9630666" cy="5441743"/>
            <a:chOff x="1280667" y="677669"/>
            <a:chExt cx="9857233" cy="56510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AB6C56-3D38-4923-996E-BD474BBB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0CD21DB-082D-417D-A5AB-FC838AF9D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571E937-392A-4314-B800-EA0EB70BA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6" r="21548" b="-1"/>
          <a:stretch/>
        </p:blipFill>
        <p:spPr>
          <a:xfrm>
            <a:off x="1336020" y="550211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731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287077-5161-42B0-B3FE-4726F9F2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83" y="510287"/>
            <a:ext cx="10300557" cy="56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8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1C3A2B-1FD1-41D7-8F46-EA7408F68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6" y="453132"/>
            <a:ext cx="9888293" cy="58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8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792F71-70B2-41C6-9657-4A72C536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82" y="220702"/>
            <a:ext cx="10562235" cy="64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E7B8DC-3D26-466D-9394-1DBE2AD9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29" y="544580"/>
            <a:ext cx="9716342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624E59-2CA8-4236-A19A-DFDDB4FD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6" y="91151"/>
            <a:ext cx="9091448" cy="66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77542D-71D8-4C2A-941C-0B36C5E0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06" y="140042"/>
            <a:ext cx="10300016" cy="62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7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55FA8E-CEAC-471B-95B9-F39C2315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38" y="357874"/>
            <a:ext cx="9998721" cy="61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6770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Source Sans Pro</vt:lpstr>
      <vt:lpstr>FunkyShapesVTI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Subham Khan</dc:creator>
  <cp:lastModifiedBy>Subham Khan</cp:lastModifiedBy>
  <cp:revision>2</cp:revision>
  <dcterms:created xsi:type="dcterms:W3CDTF">2020-08-14T05:28:16Z</dcterms:created>
  <dcterms:modified xsi:type="dcterms:W3CDTF">2020-08-14T05:39:52Z</dcterms:modified>
</cp:coreProperties>
</file>