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47FB8-22B6-4CEB-B7EA-6BBDA84BAA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188F7C-2A57-4145-8076-52CF62B57F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Centralized Dashboard: Access all tasks, projects, and updates in one view.</a:t>
          </a:r>
        </a:p>
      </dgm:t>
    </dgm:pt>
    <dgm:pt modelId="{D7B9B40B-639E-411A-9031-27B0B76520DE}" type="parTrans" cxnId="{2C42DED7-82E4-4C50-82E8-BD3C26723AF6}">
      <dgm:prSet/>
      <dgm:spPr/>
      <dgm:t>
        <a:bodyPr/>
        <a:lstStyle/>
        <a:p>
          <a:endParaRPr lang="en-US"/>
        </a:p>
      </dgm:t>
    </dgm:pt>
    <dgm:pt modelId="{5CB4F8C1-8AA9-4585-973E-A133980B865D}" type="sibTrans" cxnId="{2C42DED7-82E4-4C50-82E8-BD3C26723A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A56E81-A2A4-4FE5-A14E-5CBF8EA6A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Advanced Task Management: Assign tasks, set deadlines, and track progress.</a:t>
          </a:r>
        </a:p>
      </dgm:t>
    </dgm:pt>
    <dgm:pt modelId="{C4A295D2-C4E7-4836-B5E0-2551CC644AFB}" type="parTrans" cxnId="{E323099B-7247-45F9-BA0B-B60C15D2D803}">
      <dgm:prSet/>
      <dgm:spPr/>
      <dgm:t>
        <a:bodyPr/>
        <a:lstStyle/>
        <a:p>
          <a:endParaRPr lang="en-US"/>
        </a:p>
      </dgm:t>
    </dgm:pt>
    <dgm:pt modelId="{5E7B9626-BC8F-4A23-8315-42CEB377F886}" type="sibTrans" cxnId="{E323099B-7247-45F9-BA0B-B60C15D2D8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04FBCB-4443-4E94-952E-9E44F5D75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Real-time Collaboration: Share updates and work with your team in real-time.</a:t>
          </a:r>
        </a:p>
      </dgm:t>
    </dgm:pt>
    <dgm:pt modelId="{23CC72B2-3246-4BA3-8468-57BDC6EAF5DE}" type="parTrans" cxnId="{2E50164D-CE33-4C3D-B23D-DE7B68CE8E6E}">
      <dgm:prSet/>
      <dgm:spPr/>
      <dgm:t>
        <a:bodyPr/>
        <a:lstStyle/>
        <a:p>
          <a:endParaRPr lang="en-US"/>
        </a:p>
      </dgm:t>
    </dgm:pt>
    <dgm:pt modelId="{B3787F92-99BF-4521-991F-317AB0E359BE}" type="sibTrans" cxnId="{2E50164D-CE33-4C3D-B23D-DE7B68CE8E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4D4FD0-3102-4735-BA6A-34067284D69F}" type="pres">
      <dgm:prSet presAssocID="{2DD47FB8-22B6-4CEB-B7EA-6BBDA84BAA0F}" presName="root" presStyleCnt="0">
        <dgm:presLayoutVars>
          <dgm:dir/>
          <dgm:resizeHandles val="exact"/>
        </dgm:presLayoutVars>
      </dgm:prSet>
      <dgm:spPr/>
    </dgm:pt>
    <dgm:pt modelId="{00BA4208-30CD-40AC-9D7E-53FA928FA007}" type="pres">
      <dgm:prSet presAssocID="{18188F7C-2A57-4145-8076-52CF62B57F1A}" presName="compNode" presStyleCnt="0"/>
      <dgm:spPr/>
    </dgm:pt>
    <dgm:pt modelId="{99DFFDA2-A60A-4663-B2CD-979F39977975}" type="pres">
      <dgm:prSet presAssocID="{18188F7C-2A57-4145-8076-52CF62B57F1A}" presName="bgRect" presStyleLbl="bgShp" presStyleIdx="0" presStyleCnt="3"/>
      <dgm:spPr/>
    </dgm:pt>
    <dgm:pt modelId="{EAD414B1-4281-4311-AAC2-ADFD8563171A}" type="pres">
      <dgm:prSet presAssocID="{18188F7C-2A57-4145-8076-52CF62B57F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B46261-8539-40D5-8BAE-F2FC08616DAC}" type="pres">
      <dgm:prSet presAssocID="{18188F7C-2A57-4145-8076-52CF62B57F1A}" presName="spaceRect" presStyleCnt="0"/>
      <dgm:spPr/>
    </dgm:pt>
    <dgm:pt modelId="{E3B3C016-DDCD-45A4-953F-2B439B66FE39}" type="pres">
      <dgm:prSet presAssocID="{18188F7C-2A57-4145-8076-52CF62B57F1A}" presName="parTx" presStyleLbl="revTx" presStyleIdx="0" presStyleCnt="3">
        <dgm:presLayoutVars>
          <dgm:chMax val="0"/>
          <dgm:chPref val="0"/>
        </dgm:presLayoutVars>
      </dgm:prSet>
      <dgm:spPr/>
    </dgm:pt>
    <dgm:pt modelId="{BC16146E-E042-47CC-BA09-B24E5C5507C3}" type="pres">
      <dgm:prSet presAssocID="{5CB4F8C1-8AA9-4585-973E-A133980B865D}" presName="sibTrans" presStyleCnt="0"/>
      <dgm:spPr/>
    </dgm:pt>
    <dgm:pt modelId="{EBA7D84A-0A99-4B7F-894E-E9D31CC408CD}" type="pres">
      <dgm:prSet presAssocID="{83A56E81-A2A4-4FE5-A14E-5CBF8EA6ACB9}" presName="compNode" presStyleCnt="0"/>
      <dgm:spPr/>
    </dgm:pt>
    <dgm:pt modelId="{8CA5DD7E-CB88-4D80-B3B4-0F7FAA252452}" type="pres">
      <dgm:prSet presAssocID="{83A56E81-A2A4-4FE5-A14E-5CBF8EA6ACB9}" presName="bgRect" presStyleLbl="bgShp" presStyleIdx="1" presStyleCnt="3"/>
      <dgm:spPr/>
    </dgm:pt>
    <dgm:pt modelId="{BF09EC5B-7FD5-4E7D-82D0-F6B78F4F3F3F}" type="pres">
      <dgm:prSet presAssocID="{83A56E81-A2A4-4FE5-A14E-5CBF8EA6AC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4F522F8-A8D7-4543-9476-A20FA9BAD434}" type="pres">
      <dgm:prSet presAssocID="{83A56E81-A2A4-4FE5-A14E-5CBF8EA6ACB9}" presName="spaceRect" presStyleCnt="0"/>
      <dgm:spPr/>
    </dgm:pt>
    <dgm:pt modelId="{C0285C52-F652-4B2D-A118-38FD771BF756}" type="pres">
      <dgm:prSet presAssocID="{83A56E81-A2A4-4FE5-A14E-5CBF8EA6ACB9}" presName="parTx" presStyleLbl="revTx" presStyleIdx="1" presStyleCnt="3">
        <dgm:presLayoutVars>
          <dgm:chMax val="0"/>
          <dgm:chPref val="0"/>
        </dgm:presLayoutVars>
      </dgm:prSet>
      <dgm:spPr/>
    </dgm:pt>
    <dgm:pt modelId="{D7928713-18B7-4579-97FE-56428FAE7DD4}" type="pres">
      <dgm:prSet presAssocID="{5E7B9626-BC8F-4A23-8315-42CEB377F886}" presName="sibTrans" presStyleCnt="0"/>
      <dgm:spPr/>
    </dgm:pt>
    <dgm:pt modelId="{39B4323F-2DF9-43D2-AB42-6004A235F0BF}" type="pres">
      <dgm:prSet presAssocID="{DA04FBCB-4443-4E94-952E-9E44F5D757BB}" presName="compNode" presStyleCnt="0"/>
      <dgm:spPr/>
    </dgm:pt>
    <dgm:pt modelId="{62603CF1-CDB6-4400-A9BB-EC13903BD637}" type="pres">
      <dgm:prSet presAssocID="{DA04FBCB-4443-4E94-952E-9E44F5D757BB}" presName="bgRect" presStyleLbl="bgShp" presStyleIdx="2" presStyleCnt="3"/>
      <dgm:spPr/>
    </dgm:pt>
    <dgm:pt modelId="{54099AF9-BF03-46D4-AD1B-6D0E1B3BBB2A}" type="pres">
      <dgm:prSet presAssocID="{DA04FBCB-4443-4E94-952E-9E44F5D757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53906DAC-23B8-45E8-AD23-EC209539CFCC}" type="pres">
      <dgm:prSet presAssocID="{DA04FBCB-4443-4E94-952E-9E44F5D757BB}" presName="spaceRect" presStyleCnt="0"/>
      <dgm:spPr/>
    </dgm:pt>
    <dgm:pt modelId="{4BB113DA-9351-4FF6-BAF2-EC94ED9492A6}" type="pres">
      <dgm:prSet presAssocID="{DA04FBCB-4443-4E94-952E-9E44F5D757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61BF0F-0484-4147-A7CC-1BDC8554DF42}" type="presOf" srcId="{83A56E81-A2A4-4FE5-A14E-5CBF8EA6ACB9}" destId="{C0285C52-F652-4B2D-A118-38FD771BF756}" srcOrd="0" destOrd="0" presId="urn:microsoft.com/office/officeart/2018/2/layout/IconVerticalSolidList"/>
    <dgm:cxn modelId="{A284773F-D0D8-4B14-864A-6BE92D646F5A}" type="presOf" srcId="{DA04FBCB-4443-4E94-952E-9E44F5D757BB}" destId="{4BB113DA-9351-4FF6-BAF2-EC94ED9492A6}" srcOrd="0" destOrd="0" presId="urn:microsoft.com/office/officeart/2018/2/layout/IconVerticalSolidList"/>
    <dgm:cxn modelId="{2E50164D-CE33-4C3D-B23D-DE7B68CE8E6E}" srcId="{2DD47FB8-22B6-4CEB-B7EA-6BBDA84BAA0F}" destId="{DA04FBCB-4443-4E94-952E-9E44F5D757BB}" srcOrd="2" destOrd="0" parTransId="{23CC72B2-3246-4BA3-8468-57BDC6EAF5DE}" sibTransId="{B3787F92-99BF-4521-991F-317AB0E359BE}"/>
    <dgm:cxn modelId="{4062775A-4746-426A-B1D9-682A54A1D2A4}" type="presOf" srcId="{18188F7C-2A57-4145-8076-52CF62B57F1A}" destId="{E3B3C016-DDCD-45A4-953F-2B439B66FE39}" srcOrd="0" destOrd="0" presId="urn:microsoft.com/office/officeart/2018/2/layout/IconVerticalSolidList"/>
    <dgm:cxn modelId="{E323099B-7247-45F9-BA0B-B60C15D2D803}" srcId="{2DD47FB8-22B6-4CEB-B7EA-6BBDA84BAA0F}" destId="{83A56E81-A2A4-4FE5-A14E-5CBF8EA6ACB9}" srcOrd="1" destOrd="0" parTransId="{C4A295D2-C4E7-4836-B5E0-2551CC644AFB}" sibTransId="{5E7B9626-BC8F-4A23-8315-42CEB377F886}"/>
    <dgm:cxn modelId="{E00155BD-F00A-4D30-9068-3AC45088ABE7}" type="presOf" srcId="{2DD47FB8-22B6-4CEB-B7EA-6BBDA84BAA0F}" destId="{F44D4FD0-3102-4735-BA6A-34067284D69F}" srcOrd="0" destOrd="0" presId="urn:microsoft.com/office/officeart/2018/2/layout/IconVerticalSolidList"/>
    <dgm:cxn modelId="{2C42DED7-82E4-4C50-82E8-BD3C26723AF6}" srcId="{2DD47FB8-22B6-4CEB-B7EA-6BBDA84BAA0F}" destId="{18188F7C-2A57-4145-8076-52CF62B57F1A}" srcOrd="0" destOrd="0" parTransId="{D7B9B40B-639E-411A-9031-27B0B76520DE}" sibTransId="{5CB4F8C1-8AA9-4585-973E-A133980B865D}"/>
    <dgm:cxn modelId="{81A00576-3048-4A80-BE2C-5F3EF89AA3EF}" type="presParOf" srcId="{F44D4FD0-3102-4735-BA6A-34067284D69F}" destId="{00BA4208-30CD-40AC-9D7E-53FA928FA007}" srcOrd="0" destOrd="0" presId="urn:microsoft.com/office/officeart/2018/2/layout/IconVerticalSolidList"/>
    <dgm:cxn modelId="{A9A1D12E-7C53-4335-9CA4-9299F43188D1}" type="presParOf" srcId="{00BA4208-30CD-40AC-9D7E-53FA928FA007}" destId="{99DFFDA2-A60A-4663-B2CD-979F39977975}" srcOrd="0" destOrd="0" presId="urn:microsoft.com/office/officeart/2018/2/layout/IconVerticalSolidList"/>
    <dgm:cxn modelId="{E538ADDA-57E2-444D-89D2-B4274F676280}" type="presParOf" srcId="{00BA4208-30CD-40AC-9D7E-53FA928FA007}" destId="{EAD414B1-4281-4311-AAC2-ADFD8563171A}" srcOrd="1" destOrd="0" presId="urn:microsoft.com/office/officeart/2018/2/layout/IconVerticalSolidList"/>
    <dgm:cxn modelId="{6EFA3EEB-0270-4CD3-B5B1-1C884EB9C67C}" type="presParOf" srcId="{00BA4208-30CD-40AC-9D7E-53FA928FA007}" destId="{31B46261-8539-40D5-8BAE-F2FC08616DAC}" srcOrd="2" destOrd="0" presId="urn:microsoft.com/office/officeart/2018/2/layout/IconVerticalSolidList"/>
    <dgm:cxn modelId="{9A595EFB-D94C-481C-88F3-78A32E9D7383}" type="presParOf" srcId="{00BA4208-30CD-40AC-9D7E-53FA928FA007}" destId="{E3B3C016-DDCD-45A4-953F-2B439B66FE39}" srcOrd="3" destOrd="0" presId="urn:microsoft.com/office/officeart/2018/2/layout/IconVerticalSolidList"/>
    <dgm:cxn modelId="{0DF8BFA9-7C25-421D-9FC1-DAC60A933DB6}" type="presParOf" srcId="{F44D4FD0-3102-4735-BA6A-34067284D69F}" destId="{BC16146E-E042-47CC-BA09-B24E5C5507C3}" srcOrd="1" destOrd="0" presId="urn:microsoft.com/office/officeart/2018/2/layout/IconVerticalSolidList"/>
    <dgm:cxn modelId="{DF540479-43AF-45F9-A436-B08D2C7A9D52}" type="presParOf" srcId="{F44D4FD0-3102-4735-BA6A-34067284D69F}" destId="{EBA7D84A-0A99-4B7F-894E-E9D31CC408CD}" srcOrd="2" destOrd="0" presId="urn:microsoft.com/office/officeart/2018/2/layout/IconVerticalSolidList"/>
    <dgm:cxn modelId="{F80A6439-21C8-4B37-80C0-E5657F40B38A}" type="presParOf" srcId="{EBA7D84A-0A99-4B7F-894E-E9D31CC408CD}" destId="{8CA5DD7E-CB88-4D80-B3B4-0F7FAA252452}" srcOrd="0" destOrd="0" presId="urn:microsoft.com/office/officeart/2018/2/layout/IconVerticalSolidList"/>
    <dgm:cxn modelId="{FB9399B9-CC56-4597-80DF-F47781F7B8A0}" type="presParOf" srcId="{EBA7D84A-0A99-4B7F-894E-E9D31CC408CD}" destId="{BF09EC5B-7FD5-4E7D-82D0-F6B78F4F3F3F}" srcOrd="1" destOrd="0" presId="urn:microsoft.com/office/officeart/2018/2/layout/IconVerticalSolidList"/>
    <dgm:cxn modelId="{75F4FFBD-C4F1-44AE-8F89-96D3AD07ADB7}" type="presParOf" srcId="{EBA7D84A-0A99-4B7F-894E-E9D31CC408CD}" destId="{14F522F8-A8D7-4543-9476-A20FA9BAD434}" srcOrd="2" destOrd="0" presId="urn:microsoft.com/office/officeart/2018/2/layout/IconVerticalSolidList"/>
    <dgm:cxn modelId="{C044D0D2-0FFA-459A-AA36-6ABEC72CCF8C}" type="presParOf" srcId="{EBA7D84A-0A99-4B7F-894E-E9D31CC408CD}" destId="{C0285C52-F652-4B2D-A118-38FD771BF756}" srcOrd="3" destOrd="0" presId="urn:microsoft.com/office/officeart/2018/2/layout/IconVerticalSolidList"/>
    <dgm:cxn modelId="{EAB7D082-83F2-4285-A631-93E0E54C7E42}" type="presParOf" srcId="{F44D4FD0-3102-4735-BA6A-34067284D69F}" destId="{D7928713-18B7-4579-97FE-56428FAE7DD4}" srcOrd="3" destOrd="0" presId="urn:microsoft.com/office/officeart/2018/2/layout/IconVerticalSolidList"/>
    <dgm:cxn modelId="{295ED7E0-3B7C-40A4-85FC-F3E4546F60B6}" type="presParOf" srcId="{F44D4FD0-3102-4735-BA6A-34067284D69F}" destId="{39B4323F-2DF9-43D2-AB42-6004A235F0BF}" srcOrd="4" destOrd="0" presId="urn:microsoft.com/office/officeart/2018/2/layout/IconVerticalSolidList"/>
    <dgm:cxn modelId="{EB4914C6-C909-41D0-82A6-C579A4891DB7}" type="presParOf" srcId="{39B4323F-2DF9-43D2-AB42-6004A235F0BF}" destId="{62603CF1-CDB6-4400-A9BB-EC13903BD637}" srcOrd="0" destOrd="0" presId="urn:microsoft.com/office/officeart/2018/2/layout/IconVerticalSolidList"/>
    <dgm:cxn modelId="{676061AF-8666-4B5F-9E2E-7E9C2CD8FA3A}" type="presParOf" srcId="{39B4323F-2DF9-43D2-AB42-6004A235F0BF}" destId="{54099AF9-BF03-46D4-AD1B-6D0E1B3BBB2A}" srcOrd="1" destOrd="0" presId="urn:microsoft.com/office/officeart/2018/2/layout/IconVerticalSolidList"/>
    <dgm:cxn modelId="{11E27D81-D80B-402F-A888-6F02B35401A1}" type="presParOf" srcId="{39B4323F-2DF9-43D2-AB42-6004A235F0BF}" destId="{53906DAC-23B8-45E8-AD23-EC209539CFCC}" srcOrd="2" destOrd="0" presId="urn:microsoft.com/office/officeart/2018/2/layout/IconVerticalSolidList"/>
    <dgm:cxn modelId="{3382BA9A-2C4D-49C8-844B-D657BFFF1C19}" type="presParOf" srcId="{39B4323F-2DF9-43D2-AB42-6004A235F0BF}" destId="{4BB113DA-9351-4FF6-BAF2-EC94ED9492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C35BA-3EB7-469A-8D61-03D6EADE3CC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D494C2-5800-4DFB-9633-0F92D05019F9}">
      <dgm:prSet/>
      <dgm:spPr/>
      <dgm:t>
        <a:bodyPr/>
        <a:lstStyle/>
        <a:p>
          <a:r>
            <a:rPr lang="en-US"/>
            <a:t> Small to Medium Enterprises (SMEs) seeking to enhance their online presence.</a:t>
          </a:r>
        </a:p>
      </dgm:t>
    </dgm:pt>
    <dgm:pt modelId="{DBCF87EC-C26C-492B-B7B6-8DB8AA1DCE98}" type="parTrans" cxnId="{429DD7F2-55FD-471B-BA4C-F130CED5BEC2}">
      <dgm:prSet/>
      <dgm:spPr/>
      <dgm:t>
        <a:bodyPr/>
        <a:lstStyle/>
        <a:p>
          <a:endParaRPr lang="en-US"/>
        </a:p>
      </dgm:t>
    </dgm:pt>
    <dgm:pt modelId="{4B85E744-411A-43B9-ACE2-3B02803083EC}" type="sibTrans" cxnId="{429DD7F2-55FD-471B-BA4C-F130CED5BEC2}">
      <dgm:prSet/>
      <dgm:spPr/>
      <dgm:t>
        <a:bodyPr/>
        <a:lstStyle/>
        <a:p>
          <a:endParaRPr lang="en-US"/>
        </a:p>
      </dgm:t>
    </dgm:pt>
    <dgm:pt modelId="{CA14F367-E3D3-494A-ADDB-105BAD8A87F9}">
      <dgm:prSet/>
      <dgm:spPr/>
      <dgm:t>
        <a:bodyPr/>
        <a:lstStyle/>
        <a:p>
          <a:r>
            <a:rPr lang="en-US" dirty="0"/>
            <a:t>Retailers looking to manage inventory and orders efficiently.</a:t>
          </a:r>
        </a:p>
      </dgm:t>
    </dgm:pt>
    <dgm:pt modelId="{5674DE83-CB3D-485F-AC5D-532D962FFB47}" type="parTrans" cxnId="{21F47ED4-E232-40E7-BEC1-B5626E658044}">
      <dgm:prSet/>
      <dgm:spPr/>
      <dgm:t>
        <a:bodyPr/>
        <a:lstStyle/>
        <a:p>
          <a:endParaRPr lang="en-US"/>
        </a:p>
      </dgm:t>
    </dgm:pt>
    <dgm:pt modelId="{C1E48412-9FA9-4517-A871-6B7ADA18EA9A}" type="sibTrans" cxnId="{21F47ED4-E232-40E7-BEC1-B5626E658044}">
      <dgm:prSet/>
      <dgm:spPr/>
      <dgm:t>
        <a:bodyPr/>
        <a:lstStyle/>
        <a:p>
          <a:endParaRPr lang="en-US"/>
        </a:p>
      </dgm:t>
    </dgm:pt>
    <dgm:pt modelId="{9538E5ED-BE00-4285-8E7D-396ED0AA00AB}">
      <dgm:prSet/>
      <dgm:spPr/>
      <dgm:t>
        <a:bodyPr/>
        <a:lstStyle/>
        <a:p>
          <a:r>
            <a:rPr lang="en-US" dirty="0"/>
            <a:t>Any business aiming to offer a superior online shopping experience.</a:t>
          </a:r>
        </a:p>
      </dgm:t>
    </dgm:pt>
    <dgm:pt modelId="{6A87B3AA-5B07-4534-8364-13A92720B2C4}" type="parTrans" cxnId="{586BAF05-75ED-45ED-9534-3EACEE7238ED}">
      <dgm:prSet/>
      <dgm:spPr/>
      <dgm:t>
        <a:bodyPr/>
        <a:lstStyle/>
        <a:p>
          <a:endParaRPr lang="en-US"/>
        </a:p>
      </dgm:t>
    </dgm:pt>
    <dgm:pt modelId="{31E5EC96-87F7-4EA0-AD7B-5DB5009617F0}" type="sibTrans" cxnId="{586BAF05-75ED-45ED-9534-3EACEE7238ED}">
      <dgm:prSet/>
      <dgm:spPr/>
      <dgm:t>
        <a:bodyPr/>
        <a:lstStyle/>
        <a:p>
          <a:endParaRPr lang="en-US"/>
        </a:p>
      </dgm:t>
    </dgm:pt>
    <dgm:pt modelId="{7EB28AAA-5B46-4A52-AE32-865ADD0DBA2E}" type="pres">
      <dgm:prSet presAssocID="{A8BC35BA-3EB7-469A-8D61-03D6EADE3CCC}" presName="diagram" presStyleCnt="0">
        <dgm:presLayoutVars>
          <dgm:dir/>
          <dgm:resizeHandles val="exact"/>
        </dgm:presLayoutVars>
      </dgm:prSet>
      <dgm:spPr/>
    </dgm:pt>
    <dgm:pt modelId="{559A1BD9-70B8-4904-BB6C-FF63246A5364}" type="pres">
      <dgm:prSet presAssocID="{01D494C2-5800-4DFB-9633-0F92D05019F9}" presName="node" presStyleLbl="node1" presStyleIdx="0" presStyleCnt="3">
        <dgm:presLayoutVars>
          <dgm:bulletEnabled val="1"/>
        </dgm:presLayoutVars>
      </dgm:prSet>
      <dgm:spPr/>
    </dgm:pt>
    <dgm:pt modelId="{948BCAF6-0472-4990-B4F9-F7D73CBE88F1}" type="pres">
      <dgm:prSet presAssocID="{4B85E744-411A-43B9-ACE2-3B02803083EC}" presName="sibTrans" presStyleCnt="0"/>
      <dgm:spPr/>
    </dgm:pt>
    <dgm:pt modelId="{1C3B4B0A-3976-4D74-9991-891821ED4A37}" type="pres">
      <dgm:prSet presAssocID="{CA14F367-E3D3-494A-ADDB-105BAD8A87F9}" presName="node" presStyleLbl="node1" presStyleIdx="1" presStyleCnt="3">
        <dgm:presLayoutVars>
          <dgm:bulletEnabled val="1"/>
        </dgm:presLayoutVars>
      </dgm:prSet>
      <dgm:spPr/>
    </dgm:pt>
    <dgm:pt modelId="{05B26AFE-F7F6-4B09-9421-9912A427EEF5}" type="pres">
      <dgm:prSet presAssocID="{C1E48412-9FA9-4517-A871-6B7ADA18EA9A}" presName="sibTrans" presStyleCnt="0"/>
      <dgm:spPr/>
    </dgm:pt>
    <dgm:pt modelId="{F07E7CD9-1C28-433C-86A3-AD3514F23939}" type="pres">
      <dgm:prSet presAssocID="{9538E5ED-BE00-4285-8E7D-396ED0AA0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586BAF05-75ED-45ED-9534-3EACEE7238ED}" srcId="{A8BC35BA-3EB7-469A-8D61-03D6EADE3CCC}" destId="{9538E5ED-BE00-4285-8E7D-396ED0AA00AB}" srcOrd="2" destOrd="0" parTransId="{6A87B3AA-5B07-4534-8364-13A92720B2C4}" sibTransId="{31E5EC96-87F7-4EA0-AD7B-5DB5009617F0}"/>
    <dgm:cxn modelId="{E65D5008-A0F0-4AC5-971C-C20ED46D0A3B}" type="presOf" srcId="{CA14F367-E3D3-494A-ADDB-105BAD8A87F9}" destId="{1C3B4B0A-3976-4D74-9991-891821ED4A37}" srcOrd="0" destOrd="0" presId="urn:microsoft.com/office/officeart/2005/8/layout/default"/>
    <dgm:cxn modelId="{10FE2809-C58D-4BA0-A22B-656CA22DBE69}" type="presOf" srcId="{9538E5ED-BE00-4285-8E7D-396ED0AA00AB}" destId="{F07E7CD9-1C28-433C-86A3-AD3514F23939}" srcOrd="0" destOrd="0" presId="urn:microsoft.com/office/officeart/2005/8/layout/default"/>
    <dgm:cxn modelId="{21F47ED4-E232-40E7-BEC1-B5626E658044}" srcId="{A8BC35BA-3EB7-469A-8D61-03D6EADE3CCC}" destId="{CA14F367-E3D3-494A-ADDB-105BAD8A87F9}" srcOrd="1" destOrd="0" parTransId="{5674DE83-CB3D-485F-AC5D-532D962FFB47}" sibTransId="{C1E48412-9FA9-4517-A871-6B7ADA18EA9A}"/>
    <dgm:cxn modelId="{2F145BEC-3F4C-4E08-B476-9ABEC73703FB}" type="presOf" srcId="{01D494C2-5800-4DFB-9633-0F92D05019F9}" destId="{559A1BD9-70B8-4904-BB6C-FF63246A5364}" srcOrd="0" destOrd="0" presId="urn:microsoft.com/office/officeart/2005/8/layout/default"/>
    <dgm:cxn modelId="{535422ED-E217-4A6A-AEA1-330D61CA8833}" type="presOf" srcId="{A8BC35BA-3EB7-469A-8D61-03D6EADE3CCC}" destId="{7EB28AAA-5B46-4A52-AE32-865ADD0DBA2E}" srcOrd="0" destOrd="0" presId="urn:microsoft.com/office/officeart/2005/8/layout/default"/>
    <dgm:cxn modelId="{429DD7F2-55FD-471B-BA4C-F130CED5BEC2}" srcId="{A8BC35BA-3EB7-469A-8D61-03D6EADE3CCC}" destId="{01D494C2-5800-4DFB-9633-0F92D05019F9}" srcOrd="0" destOrd="0" parTransId="{DBCF87EC-C26C-492B-B7B6-8DB8AA1DCE98}" sibTransId="{4B85E744-411A-43B9-ACE2-3B02803083EC}"/>
    <dgm:cxn modelId="{246A376E-8576-4DB6-BE4E-5853772A520C}" type="presParOf" srcId="{7EB28AAA-5B46-4A52-AE32-865ADD0DBA2E}" destId="{559A1BD9-70B8-4904-BB6C-FF63246A5364}" srcOrd="0" destOrd="0" presId="urn:microsoft.com/office/officeart/2005/8/layout/default"/>
    <dgm:cxn modelId="{6008797F-1C39-4379-AC99-001282E051DD}" type="presParOf" srcId="{7EB28AAA-5B46-4A52-AE32-865ADD0DBA2E}" destId="{948BCAF6-0472-4990-B4F9-F7D73CBE88F1}" srcOrd="1" destOrd="0" presId="urn:microsoft.com/office/officeart/2005/8/layout/default"/>
    <dgm:cxn modelId="{2DC277DB-E745-4337-BA65-7E66F2F7B30C}" type="presParOf" srcId="{7EB28AAA-5B46-4A52-AE32-865ADD0DBA2E}" destId="{1C3B4B0A-3976-4D74-9991-891821ED4A37}" srcOrd="2" destOrd="0" presId="urn:microsoft.com/office/officeart/2005/8/layout/default"/>
    <dgm:cxn modelId="{8B7AB63C-E28E-4FDA-9167-A9AE117C4887}" type="presParOf" srcId="{7EB28AAA-5B46-4A52-AE32-865ADD0DBA2E}" destId="{05B26AFE-F7F6-4B09-9421-9912A427EEF5}" srcOrd="3" destOrd="0" presId="urn:microsoft.com/office/officeart/2005/8/layout/default"/>
    <dgm:cxn modelId="{20FC8D4F-D6EE-46E3-973D-8FA2EEEF676C}" type="presParOf" srcId="{7EB28AAA-5B46-4A52-AE32-865ADD0DBA2E}" destId="{F07E7CD9-1C28-433C-86A3-AD3514F2393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FFDA2-A60A-4663-B2CD-979F39977975}">
      <dsp:nvSpPr>
        <dsp:cNvPr id="0" name=""/>
        <dsp:cNvSpPr/>
      </dsp:nvSpPr>
      <dsp:spPr>
        <a:xfrm>
          <a:off x="0" y="462"/>
          <a:ext cx="7543800" cy="1081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414B1-4281-4311-AAC2-ADFD8563171A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C016-DDCD-45A4-953F-2B439B66FE39}">
      <dsp:nvSpPr>
        <dsp:cNvPr id="0" name=""/>
        <dsp:cNvSpPr/>
      </dsp:nvSpPr>
      <dsp:spPr>
        <a:xfrm>
          <a:off x="1249101" y="462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Centralized Dashboard: Access all tasks, projects, and updates in one view.</a:t>
          </a:r>
        </a:p>
      </dsp:txBody>
      <dsp:txXfrm>
        <a:off x="1249101" y="462"/>
        <a:ext cx="6294698" cy="1081473"/>
      </dsp:txXfrm>
    </dsp:sp>
    <dsp:sp modelId="{8CA5DD7E-CB88-4D80-B3B4-0F7FAA252452}">
      <dsp:nvSpPr>
        <dsp:cNvPr id="0" name=""/>
        <dsp:cNvSpPr/>
      </dsp:nvSpPr>
      <dsp:spPr>
        <a:xfrm>
          <a:off x="0" y="1352303"/>
          <a:ext cx="7543800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9EC5B-7FD5-4E7D-82D0-F6B78F4F3F3F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85C52-F652-4B2D-A118-38FD771BF756}">
      <dsp:nvSpPr>
        <dsp:cNvPr id="0" name=""/>
        <dsp:cNvSpPr/>
      </dsp:nvSpPr>
      <dsp:spPr>
        <a:xfrm>
          <a:off x="1249101" y="1352303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Advanced Task Management: Assign tasks, set deadlines, and track progress.</a:t>
          </a:r>
        </a:p>
      </dsp:txBody>
      <dsp:txXfrm>
        <a:off x="1249101" y="1352303"/>
        <a:ext cx="6294698" cy="1081473"/>
      </dsp:txXfrm>
    </dsp:sp>
    <dsp:sp modelId="{62603CF1-CDB6-4400-A9BB-EC13903BD637}">
      <dsp:nvSpPr>
        <dsp:cNvPr id="0" name=""/>
        <dsp:cNvSpPr/>
      </dsp:nvSpPr>
      <dsp:spPr>
        <a:xfrm>
          <a:off x="0" y="2704144"/>
          <a:ext cx="7543800" cy="1081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99AF9-BF03-46D4-AD1B-6D0E1B3BBB2A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113DA-9351-4FF6-BAF2-EC94ED9492A6}">
      <dsp:nvSpPr>
        <dsp:cNvPr id="0" name=""/>
        <dsp:cNvSpPr/>
      </dsp:nvSpPr>
      <dsp:spPr>
        <a:xfrm>
          <a:off x="1249101" y="2704144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Real-time Collaboration: Share updates and work with your team in real-time.</a:t>
          </a:r>
        </a:p>
      </dsp:txBody>
      <dsp:txXfrm>
        <a:off x="1249101" y="2704144"/>
        <a:ext cx="6294698" cy="1081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A1BD9-70B8-4904-BB6C-FF63246A5364}">
      <dsp:nvSpPr>
        <dsp:cNvPr id="0" name=""/>
        <dsp:cNvSpPr/>
      </dsp:nvSpPr>
      <dsp:spPr>
        <a:xfrm>
          <a:off x="716439" y="1564"/>
          <a:ext cx="2909961" cy="17459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Small to Medium Enterprises (SMEs) seeking to enhance their online presence.</a:t>
          </a:r>
        </a:p>
      </dsp:txBody>
      <dsp:txXfrm>
        <a:off x="716439" y="1564"/>
        <a:ext cx="2909961" cy="1745977"/>
      </dsp:txXfrm>
    </dsp:sp>
    <dsp:sp modelId="{1C3B4B0A-3976-4D74-9991-891821ED4A37}">
      <dsp:nvSpPr>
        <dsp:cNvPr id="0" name=""/>
        <dsp:cNvSpPr/>
      </dsp:nvSpPr>
      <dsp:spPr>
        <a:xfrm>
          <a:off x="3917398" y="1564"/>
          <a:ext cx="2909961" cy="174597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Retailers looking to manage inventory and orders efficiently.</a:t>
          </a:r>
        </a:p>
      </dsp:txBody>
      <dsp:txXfrm>
        <a:off x="3917398" y="1564"/>
        <a:ext cx="2909961" cy="1745977"/>
      </dsp:txXfrm>
    </dsp:sp>
    <dsp:sp modelId="{F07E7CD9-1C28-433C-86A3-AD3514F23939}">
      <dsp:nvSpPr>
        <dsp:cNvPr id="0" name=""/>
        <dsp:cNvSpPr/>
      </dsp:nvSpPr>
      <dsp:spPr>
        <a:xfrm>
          <a:off x="2316919" y="2038538"/>
          <a:ext cx="2909961" cy="174597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business aiming to offer a superior online shopping experience.</a:t>
          </a:r>
        </a:p>
      </dsp:txBody>
      <dsp:txXfrm>
        <a:off x="2316919" y="2038538"/>
        <a:ext cx="2909961" cy="174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9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0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9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5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bstract blurred background of department store">
            <a:extLst>
              <a:ext uri="{FF2B5EF4-FFF2-40B4-BE49-F238E27FC236}">
                <a16:creationId xmlns:a16="http://schemas.microsoft.com/office/drawing/2014/main" id="{A58A6EA1-517B-1EFE-9802-F85385434D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652" r="1034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EasyMart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SHOP SMART, SAVE 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757" y="710121"/>
            <a:ext cx="3707550" cy="1185006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The Challenge Businesses Face Today</a:t>
            </a:r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5736FC15-06B1-5CFC-9C01-07D17A81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27" r="12381" b="-1"/>
          <a:stretch/>
        </p:blipFill>
        <p:spPr>
          <a:xfrm>
            <a:off x="475499" y="1214014"/>
            <a:ext cx="4479257" cy="45933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756" y="2276281"/>
            <a:ext cx="4257337" cy="393969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 a fast-paced digital age, businesses need an efficient and reliable eCommerce platform to manage products, engage customers, and stay competitive. </a:t>
            </a:r>
            <a:r>
              <a:rPr lang="en-US" dirty="0" err="1"/>
              <a:t>EasyMart</a:t>
            </a:r>
            <a:r>
              <a:rPr lang="en-US" dirty="0"/>
              <a:t> is designed to address these challenges.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468" y="541708"/>
            <a:ext cx="4931229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 descr="A logo for a store&#10;&#10;Description automatically generated">
            <a:extLst>
              <a:ext uri="{FF2B5EF4-FFF2-40B4-BE49-F238E27FC236}">
                <a16:creationId xmlns:a16="http://schemas.microsoft.com/office/drawing/2014/main" id="{E79D77D8-9C02-9596-C097-A6BF9CC3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2588301"/>
            <a:ext cx="3000986" cy="141796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1077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753" y="1992465"/>
            <a:ext cx="5296536" cy="388465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/>
              <a:t>EasyMart</a:t>
            </a:r>
            <a:r>
              <a:rPr lang="en-US" sz="1800" dirty="0"/>
              <a:t> is an innovative eCommerce platform that simplifies shopping, offering an intuitive interface for seamless browsing, searching, and purchasing. With integrated features for managing inventory, customers, and orders, </a:t>
            </a:r>
            <a:r>
              <a:rPr lang="en-US" sz="1800" dirty="0" err="1"/>
              <a:t>EasyMart</a:t>
            </a:r>
            <a:r>
              <a:rPr lang="en-US" sz="1800" dirty="0"/>
              <a:t> empowers businesses to enhance their customer experience.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What Sets Us Apart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CEF562-EA89-A7DD-101A-CD866BC29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997682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Why Choose EasyMart?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5607576" cy="5646208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/>
              <a:t>EasyMart</a:t>
            </a:r>
            <a:r>
              <a:rPr lang="en-US" sz="2400" dirty="0"/>
              <a:t> combines ease of use with powerful features that streamline operations and enhance customer engagement. Our platform is scalable, secure, and tailored to meet the needs of modern eCommerce businesses.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Who Can Benefit?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9E4D2-5099-277D-B8DD-112C50ED6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171710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8" y="165373"/>
            <a:ext cx="2325102" cy="2455338"/>
          </a:xfrm>
        </p:spPr>
        <p:txBody>
          <a:bodyPr>
            <a:normAutofit/>
          </a:bodyPr>
          <a:lstStyle/>
          <a:p>
            <a:r>
              <a:rPr lang="en-US" sz="3100" dirty="0"/>
              <a:t>Affordable Pricing Plans to Suit Every Business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195" y="2633962"/>
            <a:ext cx="2057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8" y="2736574"/>
            <a:ext cx="2313633" cy="33660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offer flexible pricing plans that cater to businesses of all sizes. Get started with </a:t>
            </a:r>
            <a:r>
              <a:rPr lang="en-US" dirty="0" err="1"/>
              <a:t>EasyMart</a:t>
            </a:r>
            <a:r>
              <a:rPr lang="en-US" dirty="0"/>
              <a:t> to transform your business and elevate your customers' shopping experience.</a:t>
            </a: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BB2E2323-D8BB-7C70-C6FF-65BE36E4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19" r="12769" b="-1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sz="3700" dirty="0"/>
              <a:t>Ready to Transform Your Business?</a:t>
            </a:r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8F124200-90AC-979A-04CE-BDA93FE4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2086188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Contact us today to learn more about </a:t>
            </a:r>
            <a:r>
              <a:rPr lang="en-US" dirty="0" err="1"/>
              <a:t>EasyMart</a:t>
            </a:r>
            <a:r>
              <a:rPr lang="en-US" dirty="0"/>
              <a:t> and start your journey towards a smarter, more efficient eCommerce solution!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291-025A-2EB6-4517-DBB0C12D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97" y="2653800"/>
            <a:ext cx="2831122" cy="178201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86FFC6F-B623-40C8-0F74-288263D1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512" y="879719"/>
            <a:ext cx="5098562" cy="50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61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277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EasyMart</vt:lpstr>
      <vt:lpstr>The Challenge Businesses Face Today</vt:lpstr>
      <vt:lpstr>Introduction</vt:lpstr>
      <vt:lpstr>What Sets Us Apart</vt:lpstr>
      <vt:lpstr>Why Choose EasyMart?</vt:lpstr>
      <vt:lpstr>Who Can Benefit?</vt:lpstr>
      <vt:lpstr>Affordable Pricing Plans to Suit Every Business</vt:lpstr>
      <vt:lpstr>Ready to Transform Your Business?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Reem ElMorsy</dc:creator>
  <cp:keywords/>
  <dc:description>generated using python-pptx</dc:description>
  <cp:lastModifiedBy>FNU LNU</cp:lastModifiedBy>
  <cp:revision>4</cp:revision>
  <dcterms:created xsi:type="dcterms:W3CDTF">2013-01-27T09:14:16Z</dcterms:created>
  <dcterms:modified xsi:type="dcterms:W3CDTF">2024-10-28T17:57:59Z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2024-10-28T16:32:17Z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c7092301-ffdc-40c7-9911-ec39982e44f1</vt:lpwstr>
  </property>
  <property fmtid="{D5CDD505-2E9C-101B-9397-08002B2CF9AE}" pid="7" name="MSIP_Label_defa4170-0d19-0005-0004-bc88714345d2_ActionId">
    <vt:lpwstr>e193f092-124e-4b8f-8852-ee344a7021f6</vt:lpwstr>
  </property>
  <property fmtid="{D5CDD505-2E9C-101B-9397-08002B2CF9AE}" pid="8" name="MSIP_Label_defa4170-0d19-0005-0004-bc88714345d2_ContentBits">
    <vt:lpwstr>0</vt:lpwstr>
  </property>
</Properties>
</file>