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7" r:id="rId1"/>
  </p:sldMasterIdLst>
  <p:sldIdLst>
    <p:sldId id="256" r:id="rId2"/>
    <p:sldId id="270" r:id="rId3"/>
    <p:sldId id="279" r:id="rId4"/>
    <p:sldId id="273" r:id="rId5"/>
    <p:sldId id="274" r:id="rId6"/>
    <p:sldId id="275" r:id="rId7"/>
    <p:sldId id="276" r:id="rId8"/>
    <p:sldId id="277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39CA6-1511-4E0F-A39C-20EB6955E0B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93962A-180C-4027-AEA6-54E34200274E}">
      <dgm:prSet/>
      <dgm:spPr/>
      <dgm:t>
        <a:bodyPr/>
        <a:lstStyle/>
        <a:p>
          <a:r>
            <a:rPr lang="en-US" b="1"/>
            <a:t>Home Page: </a:t>
          </a:r>
          <a:r>
            <a:rPr lang="en-US"/>
            <a:t>Displays featured products and categories.</a:t>
          </a:r>
        </a:p>
      </dgm:t>
    </dgm:pt>
    <dgm:pt modelId="{B4DBC41E-D699-4161-B9C2-C94722473D6B}" type="parTrans" cxnId="{3EEA368C-2797-4EA8-9F46-70D1BD949457}">
      <dgm:prSet/>
      <dgm:spPr/>
      <dgm:t>
        <a:bodyPr/>
        <a:lstStyle/>
        <a:p>
          <a:endParaRPr lang="en-US"/>
        </a:p>
      </dgm:t>
    </dgm:pt>
    <dgm:pt modelId="{461184B2-FD27-4135-BF13-C56553B418B7}" type="sibTrans" cxnId="{3EEA368C-2797-4EA8-9F46-70D1BD949457}">
      <dgm:prSet/>
      <dgm:spPr/>
      <dgm:t>
        <a:bodyPr/>
        <a:lstStyle/>
        <a:p>
          <a:endParaRPr lang="en-US"/>
        </a:p>
      </dgm:t>
    </dgm:pt>
    <dgm:pt modelId="{F4DB0BDF-0ED9-4564-8149-A336E73D6640}">
      <dgm:prSet/>
      <dgm:spPr/>
      <dgm:t>
        <a:bodyPr/>
        <a:lstStyle/>
        <a:p>
          <a:r>
            <a:rPr lang="en-US" b="1"/>
            <a:t>Categories and Products: </a:t>
          </a:r>
          <a:r>
            <a:rPr lang="en-US"/>
            <a:t>Organized browsing experience.</a:t>
          </a:r>
        </a:p>
      </dgm:t>
    </dgm:pt>
    <dgm:pt modelId="{773537BC-7BD6-4E36-84C0-11AE2D4C6F8B}" type="parTrans" cxnId="{AB794DCC-5468-463B-A699-811E17A8A88E}">
      <dgm:prSet/>
      <dgm:spPr/>
      <dgm:t>
        <a:bodyPr/>
        <a:lstStyle/>
        <a:p>
          <a:endParaRPr lang="en-US"/>
        </a:p>
      </dgm:t>
    </dgm:pt>
    <dgm:pt modelId="{DB918CD3-8EA0-4A5F-B53D-77AE6B420A43}" type="sibTrans" cxnId="{AB794DCC-5468-463B-A699-811E17A8A88E}">
      <dgm:prSet/>
      <dgm:spPr/>
      <dgm:t>
        <a:bodyPr/>
        <a:lstStyle/>
        <a:p>
          <a:endParaRPr lang="en-US"/>
        </a:p>
      </dgm:t>
    </dgm:pt>
    <dgm:pt modelId="{C61BCF8E-95A2-4400-8720-D5C8D05A1169}">
      <dgm:prSet/>
      <dgm:spPr/>
      <dgm:t>
        <a:bodyPr/>
        <a:lstStyle/>
        <a:p>
          <a:r>
            <a:rPr lang="en-US" b="1"/>
            <a:t>Search Functionality: </a:t>
          </a:r>
          <a:r>
            <a:rPr lang="en-US"/>
            <a:t>Allows users to quickly find products.</a:t>
          </a:r>
        </a:p>
      </dgm:t>
    </dgm:pt>
    <dgm:pt modelId="{43399E23-5991-48D7-BCF8-2C1B298EE27A}" type="parTrans" cxnId="{3960AA53-5ED0-4D9E-A52B-A04AC9B375E2}">
      <dgm:prSet/>
      <dgm:spPr/>
      <dgm:t>
        <a:bodyPr/>
        <a:lstStyle/>
        <a:p>
          <a:endParaRPr lang="en-US"/>
        </a:p>
      </dgm:t>
    </dgm:pt>
    <dgm:pt modelId="{D0C69A6A-93D7-4E91-8857-9CD0E574C7AA}" type="sibTrans" cxnId="{3960AA53-5ED0-4D9E-A52B-A04AC9B375E2}">
      <dgm:prSet/>
      <dgm:spPr/>
      <dgm:t>
        <a:bodyPr/>
        <a:lstStyle/>
        <a:p>
          <a:endParaRPr lang="en-US"/>
        </a:p>
      </dgm:t>
    </dgm:pt>
    <dgm:pt modelId="{5E93EC96-17F3-4081-A834-622600DA7B38}">
      <dgm:prSet/>
      <dgm:spPr/>
      <dgm:t>
        <a:bodyPr/>
        <a:lstStyle/>
        <a:p>
          <a:r>
            <a:rPr lang="en-US" b="1"/>
            <a:t>Shopping Cart: </a:t>
          </a:r>
          <a:r>
            <a:rPr lang="en-US"/>
            <a:t>Users can add products and checkout.</a:t>
          </a:r>
        </a:p>
      </dgm:t>
    </dgm:pt>
    <dgm:pt modelId="{4078FE8F-5D09-49D5-A9C6-416F6C261075}" type="parTrans" cxnId="{F437E2D2-5EAE-4D60-84A5-B7EBE28654DD}">
      <dgm:prSet/>
      <dgm:spPr/>
      <dgm:t>
        <a:bodyPr/>
        <a:lstStyle/>
        <a:p>
          <a:endParaRPr lang="en-US"/>
        </a:p>
      </dgm:t>
    </dgm:pt>
    <dgm:pt modelId="{891DED46-9132-4DDB-8905-22FA0BE7D0D5}" type="sibTrans" cxnId="{F437E2D2-5EAE-4D60-84A5-B7EBE28654DD}">
      <dgm:prSet/>
      <dgm:spPr/>
      <dgm:t>
        <a:bodyPr/>
        <a:lstStyle/>
        <a:p>
          <a:endParaRPr lang="en-US"/>
        </a:p>
      </dgm:t>
    </dgm:pt>
    <dgm:pt modelId="{D3E034AE-02F1-4694-B3C3-F1269F77ACB8}">
      <dgm:prSet/>
      <dgm:spPr/>
      <dgm:t>
        <a:bodyPr/>
        <a:lstStyle/>
        <a:p>
          <a:r>
            <a:rPr lang="en-US" b="1"/>
            <a:t>Authentication and Authorization:</a:t>
          </a:r>
          <a:r>
            <a:rPr lang="en-US"/>
            <a:t> Ensures secure user sessions.</a:t>
          </a:r>
        </a:p>
      </dgm:t>
    </dgm:pt>
    <dgm:pt modelId="{1F0E5FAE-EA99-40AC-82C5-8C52E1073356}" type="parTrans" cxnId="{5B34C3EF-2F32-4906-9F07-FF926693CC6E}">
      <dgm:prSet/>
      <dgm:spPr/>
      <dgm:t>
        <a:bodyPr/>
        <a:lstStyle/>
        <a:p>
          <a:endParaRPr lang="en-US"/>
        </a:p>
      </dgm:t>
    </dgm:pt>
    <dgm:pt modelId="{2ED765B1-A2AF-4728-8F78-471DA8A14ABC}" type="sibTrans" cxnId="{5B34C3EF-2F32-4906-9F07-FF926693CC6E}">
      <dgm:prSet/>
      <dgm:spPr/>
      <dgm:t>
        <a:bodyPr/>
        <a:lstStyle/>
        <a:p>
          <a:endParaRPr lang="en-US"/>
        </a:p>
      </dgm:t>
    </dgm:pt>
    <dgm:pt modelId="{E07BA9AD-949E-4DE1-ABFB-2D94B9DEDCD5}" type="pres">
      <dgm:prSet presAssocID="{02A39CA6-1511-4E0F-A39C-20EB6955E0BD}" presName="outerComposite" presStyleCnt="0">
        <dgm:presLayoutVars>
          <dgm:chMax val="5"/>
          <dgm:dir/>
          <dgm:resizeHandles val="exact"/>
        </dgm:presLayoutVars>
      </dgm:prSet>
      <dgm:spPr/>
    </dgm:pt>
    <dgm:pt modelId="{A50CEF8C-5058-4F62-BB64-B22989AB16D4}" type="pres">
      <dgm:prSet presAssocID="{02A39CA6-1511-4E0F-A39C-20EB6955E0BD}" presName="dummyMaxCanvas" presStyleCnt="0">
        <dgm:presLayoutVars/>
      </dgm:prSet>
      <dgm:spPr/>
    </dgm:pt>
    <dgm:pt modelId="{24835057-EFC3-48F9-9C93-7B0C428F2F06}" type="pres">
      <dgm:prSet presAssocID="{02A39CA6-1511-4E0F-A39C-20EB6955E0BD}" presName="FiveNodes_1" presStyleLbl="node1" presStyleIdx="0" presStyleCnt="5">
        <dgm:presLayoutVars>
          <dgm:bulletEnabled val="1"/>
        </dgm:presLayoutVars>
      </dgm:prSet>
      <dgm:spPr/>
    </dgm:pt>
    <dgm:pt modelId="{1802A5AD-A817-4A3C-B440-72ABE5BAEAA3}" type="pres">
      <dgm:prSet presAssocID="{02A39CA6-1511-4E0F-A39C-20EB6955E0BD}" presName="FiveNodes_2" presStyleLbl="node1" presStyleIdx="1" presStyleCnt="5">
        <dgm:presLayoutVars>
          <dgm:bulletEnabled val="1"/>
        </dgm:presLayoutVars>
      </dgm:prSet>
      <dgm:spPr/>
    </dgm:pt>
    <dgm:pt modelId="{E8F50E65-8427-4761-9505-2EAEBE5D1FFB}" type="pres">
      <dgm:prSet presAssocID="{02A39CA6-1511-4E0F-A39C-20EB6955E0BD}" presName="FiveNodes_3" presStyleLbl="node1" presStyleIdx="2" presStyleCnt="5">
        <dgm:presLayoutVars>
          <dgm:bulletEnabled val="1"/>
        </dgm:presLayoutVars>
      </dgm:prSet>
      <dgm:spPr/>
    </dgm:pt>
    <dgm:pt modelId="{74F8F7E2-2AC3-4EDD-8819-B5BC3B4E2678}" type="pres">
      <dgm:prSet presAssocID="{02A39CA6-1511-4E0F-A39C-20EB6955E0BD}" presName="FiveNodes_4" presStyleLbl="node1" presStyleIdx="3" presStyleCnt="5">
        <dgm:presLayoutVars>
          <dgm:bulletEnabled val="1"/>
        </dgm:presLayoutVars>
      </dgm:prSet>
      <dgm:spPr/>
    </dgm:pt>
    <dgm:pt modelId="{BFC9EAB3-C2B9-4C89-AB67-00A67096674E}" type="pres">
      <dgm:prSet presAssocID="{02A39CA6-1511-4E0F-A39C-20EB6955E0BD}" presName="FiveNodes_5" presStyleLbl="node1" presStyleIdx="4" presStyleCnt="5">
        <dgm:presLayoutVars>
          <dgm:bulletEnabled val="1"/>
        </dgm:presLayoutVars>
      </dgm:prSet>
      <dgm:spPr/>
    </dgm:pt>
    <dgm:pt modelId="{6ACF89E7-7742-488D-890C-F19D63CBB0FC}" type="pres">
      <dgm:prSet presAssocID="{02A39CA6-1511-4E0F-A39C-20EB6955E0BD}" presName="FiveConn_1-2" presStyleLbl="fgAccFollowNode1" presStyleIdx="0" presStyleCnt="4">
        <dgm:presLayoutVars>
          <dgm:bulletEnabled val="1"/>
        </dgm:presLayoutVars>
      </dgm:prSet>
      <dgm:spPr/>
    </dgm:pt>
    <dgm:pt modelId="{39E203A2-0229-4E69-85D1-2ACAAE27F9CB}" type="pres">
      <dgm:prSet presAssocID="{02A39CA6-1511-4E0F-A39C-20EB6955E0BD}" presName="FiveConn_2-3" presStyleLbl="fgAccFollowNode1" presStyleIdx="1" presStyleCnt="4">
        <dgm:presLayoutVars>
          <dgm:bulletEnabled val="1"/>
        </dgm:presLayoutVars>
      </dgm:prSet>
      <dgm:spPr/>
    </dgm:pt>
    <dgm:pt modelId="{2D1BCFF3-8789-4D3F-8417-94E635F4056E}" type="pres">
      <dgm:prSet presAssocID="{02A39CA6-1511-4E0F-A39C-20EB6955E0BD}" presName="FiveConn_3-4" presStyleLbl="fgAccFollowNode1" presStyleIdx="2" presStyleCnt="4">
        <dgm:presLayoutVars>
          <dgm:bulletEnabled val="1"/>
        </dgm:presLayoutVars>
      </dgm:prSet>
      <dgm:spPr/>
    </dgm:pt>
    <dgm:pt modelId="{7A53E260-161B-4B54-A5CE-C0641A61CC35}" type="pres">
      <dgm:prSet presAssocID="{02A39CA6-1511-4E0F-A39C-20EB6955E0BD}" presName="FiveConn_4-5" presStyleLbl="fgAccFollowNode1" presStyleIdx="3" presStyleCnt="4">
        <dgm:presLayoutVars>
          <dgm:bulletEnabled val="1"/>
        </dgm:presLayoutVars>
      </dgm:prSet>
      <dgm:spPr/>
    </dgm:pt>
    <dgm:pt modelId="{2A24F340-9E79-4C4B-8CE2-152A9B73067B}" type="pres">
      <dgm:prSet presAssocID="{02A39CA6-1511-4E0F-A39C-20EB6955E0BD}" presName="FiveNodes_1_text" presStyleLbl="node1" presStyleIdx="4" presStyleCnt="5">
        <dgm:presLayoutVars>
          <dgm:bulletEnabled val="1"/>
        </dgm:presLayoutVars>
      </dgm:prSet>
      <dgm:spPr/>
    </dgm:pt>
    <dgm:pt modelId="{E1347AD1-035B-46B7-88F3-BF1053D73886}" type="pres">
      <dgm:prSet presAssocID="{02A39CA6-1511-4E0F-A39C-20EB6955E0BD}" presName="FiveNodes_2_text" presStyleLbl="node1" presStyleIdx="4" presStyleCnt="5">
        <dgm:presLayoutVars>
          <dgm:bulletEnabled val="1"/>
        </dgm:presLayoutVars>
      </dgm:prSet>
      <dgm:spPr/>
    </dgm:pt>
    <dgm:pt modelId="{3DBFAA9E-8619-4E2A-9F86-553F147521B1}" type="pres">
      <dgm:prSet presAssocID="{02A39CA6-1511-4E0F-A39C-20EB6955E0BD}" presName="FiveNodes_3_text" presStyleLbl="node1" presStyleIdx="4" presStyleCnt="5">
        <dgm:presLayoutVars>
          <dgm:bulletEnabled val="1"/>
        </dgm:presLayoutVars>
      </dgm:prSet>
      <dgm:spPr/>
    </dgm:pt>
    <dgm:pt modelId="{E188B645-3148-4F4C-A976-D44C2E3F851A}" type="pres">
      <dgm:prSet presAssocID="{02A39CA6-1511-4E0F-A39C-20EB6955E0BD}" presName="FiveNodes_4_text" presStyleLbl="node1" presStyleIdx="4" presStyleCnt="5">
        <dgm:presLayoutVars>
          <dgm:bulletEnabled val="1"/>
        </dgm:presLayoutVars>
      </dgm:prSet>
      <dgm:spPr/>
    </dgm:pt>
    <dgm:pt modelId="{E58B74F3-BD0F-4F3C-9BEE-3D12B6CE4D89}" type="pres">
      <dgm:prSet presAssocID="{02A39CA6-1511-4E0F-A39C-20EB6955E0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A55B011-2857-4010-8496-2F0A1EF2662A}" type="presOf" srcId="{5E93EC96-17F3-4081-A834-622600DA7B38}" destId="{74F8F7E2-2AC3-4EDD-8819-B5BC3B4E2678}" srcOrd="0" destOrd="0" presId="urn:microsoft.com/office/officeart/2005/8/layout/vProcess5"/>
    <dgm:cxn modelId="{0352C02B-1838-41A6-95A9-BAB011D48ED5}" type="presOf" srcId="{D0C69A6A-93D7-4E91-8857-9CD0E574C7AA}" destId="{2D1BCFF3-8789-4D3F-8417-94E635F4056E}" srcOrd="0" destOrd="0" presId="urn:microsoft.com/office/officeart/2005/8/layout/vProcess5"/>
    <dgm:cxn modelId="{1C32F234-CFC6-4BFE-8BCF-D5C1A9C56CBA}" type="presOf" srcId="{DB918CD3-8EA0-4A5F-B53D-77AE6B420A43}" destId="{39E203A2-0229-4E69-85D1-2ACAAE27F9CB}" srcOrd="0" destOrd="0" presId="urn:microsoft.com/office/officeart/2005/8/layout/vProcess5"/>
    <dgm:cxn modelId="{D24BD038-A5F9-429F-BAD2-6EEE765F05D3}" type="presOf" srcId="{461184B2-FD27-4135-BF13-C56553B418B7}" destId="{6ACF89E7-7742-488D-890C-F19D63CBB0FC}" srcOrd="0" destOrd="0" presId="urn:microsoft.com/office/officeart/2005/8/layout/vProcess5"/>
    <dgm:cxn modelId="{5206163E-734E-4A3F-A963-34BC70093D9D}" type="presOf" srcId="{9E93962A-180C-4027-AEA6-54E34200274E}" destId="{24835057-EFC3-48F9-9C93-7B0C428F2F06}" srcOrd="0" destOrd="0" presId="urn:microsoft.com/office/officeart/2005/8/layout/vProcess5"/>
    <dgm:cxn modelId="{405BBF5D-EB64-4789-A1EF-07C4837577DB}" type="presOf" srcId="{9E93962A-180C-4027-AEA6-54E34200274E}" destId="{2A24F340-9E79-4C4B-8CE2-152A9B73067B}" srcOrd="1" destOrd="0" presId="urn:microsoft.com/office/officeart/2005/8/layout/vProcess5"/>
    <dgm:cxn modelId="{18330C46-3B67-4382-86C1-3777B15F5D4F}" type="presOf" srcId="{891DED46-9132-4DDB-8905-22FA0BE7D0D5}" destId="{7A53E260-161B-4B54-A5CE-C0641A61CC35}" srcOrd="0" destOrd="0" presId="urn:microsoft.com/office/officeart/2005/8/layout/vProcess5"/>
    <dgm:cxn modelId="{4578A450-1A04-497B-B46D-D1E6CC720FCA}" type="presOf" srcId="{C61BCF8E-95A2-4400-8720-D5C8D05A1169}" destId="{E8F50E65-8427-4761-9505-2EAEBE5D1FFB}" srcOrd="0" destOrd="0" presId="urn:microsoft.com/office/officeart/2005/8/layout/vProcess5"/>
    <dgm:cxn modelId="{3960AA53-5ED0-4D9E-A52B-A04AC9B375E2}" srcId="{02A39CA6-1511-4E0F-A39C-20EB6955E0BD}" destId="{C61BCF8E-95A2-4400-8720-D5C8D05A1169}" srcOrd="2" destOrd="0" parTransId="{43399E23-5991-48D7-BCF8-2C1B298EE27A}" sibTransId="{D0C69A6A-93D7-4E91-8857-9CD0E574C7AA}"/>
    <dgm:cxn modelId="{3F04C884-8054-4134-B612-DE94190739F7}" type="presOf" srcId="{F4DB0BDF-0ED9-4564-8149-A336E73D6640}" destId="{E1347AD1-035B-46B7-88F3-BF1053D73886}" srcOrd="1" destOrd="0" presId="urn:microsoft.com/office/officeart/2005/8/layout/vProcess5"/>
    <dgm:cxn modelId="{3EEA368C-2797-4EA8-9F46-70D1BD949457}" srcId="{02A39CA6-1511-4E0F-A39C-20EB6955E0BD}" destId="{9E93962A-180C-4027-AEA6-54E34200274E}" srcOrd="0" destOrd="0" parTransId="{B4DBC41E-D699-4161-B9C2-C94722473D6B}" sibTransId="{461184B2-FD27-4135-BF13-C56553B418B7}"/>
    <dgm:cxn modelId="{AC44208F-55A2-445D-927B-FA52EFE506CD}" type="presOf" srcId="{5E93EC96-17F3-4081-A834-622600DA7B38}" destId="{E188B645-3148-4F4C-A976-D44C2E3F851A}" srcOrd="1" destOrd="0" presId="urn:microsoft.com/office/officeart/2005/8/layout/vProcess5"/>
    <dgm:cxn modelId="{C5016D9F-AE73-4004-9FB2-3C11104A851D}" type="presOf" srcId="{D3E034AE-02F1-4694-B3C3-F1269F77ACB8}" destId="{BFC9EAB3-C2B9-4C89-AB67-00A67096674E}" srcOrd="0" destOrd="0" presId="urn:microsoft.com/office/officeart/2005/8/layout/vProcess5"/>
    <dgm:cxn modelId="{9569CAA2-4CDD-4D7D-8D98-2DD7B23B0175}" type="presOf" srcId="{D3E034AE-02F1-4694-B3C3-F1269F77ACB8}" destId="{E58B74F3-BD0F-4F3C-9BEE-3D12B6CE4D89}" srcOrd="1" destOrd="0" presId="urn:microsoft.com/office/officeart/2005/8/layout/vProcess5"/>
    <dgm:cxn modelId="{D309D1AF-2140-4C32-9E0A-C4E9DB2F863A}" type="presOf" srcId="{F4DB0BDF-0ED9-4564-8149-A336E73D6640}" destId="{1802A5AD-A817-4A3C-B440-72ABE5BAEAA3}" srcOrd="0" destOrd="0" presId="urn:microsoft.com/office/officeart/2005/8/layout/vProcess5"/>
    <dgm:cxn modelId="{91EFD6BF-6CF9-43F3-815F-FD9008ADEDA8}" type="presOf" srcId="{C61BCF8E-95A2-4400-8720-D5C8D05A1169}" destId="{3DBFAA9E-8619-4E2A-9F86-553F147521B1}" srcOrd="1" destOrd="0" presId="urn:microsoft.com/office/officeart/2005/8/layout/vProcess5"/>
    <dgm:cxn modelId="{AB794DCC-5468-463B-A699-811E17A8A88E}" srcId="{02A39CA6-1511-4E0F-A39C-20EB6955E0BD}" destId="{F4DB0BDF-0ED9-4564-8149-A336E73D6640}" srcOrd="1" destOrd="0" parTransId="{773537BC-7BD6-4E36-84C0-11AE2D4C6F8B}" sibTransId="{DB918CD3-8EA0-4A5F-B53D-77AE6B420A43}"/>
    <dgm:cxn modelId="{F437E2D2-5EAE-4D60-84A5-B7EBE28654DD}" srcId="{02A39CA6-1511-4E0F-A39C-20EB6955E0BD}" destId="{5E93EC96-17F3-4081-A834-622600DA7B38}" srcOrd="3" destOrd="0" parTransId="{4078FE8F-5D09-49D5-A9C6-416F6C261075}" sibTransId="{891DED46-9132-4DDB-8905-22FA0BE7D0D5}"/>
    <dgm:cxn modelId="{3BFC9BD5-F7BA-462B-B13C-6900FEC9672A}" type="presOf" srcId="{02A39CA6-1511-4E0F-A39C-20EB6955E0BD}" destId="{E07BA9AD-949E-4DE1-ABFB-2D94B9DEDCD5}" srcOrd="0" destOrd="0" presId="urn:microsoft.com/office/officeart/2005/8/layout/vProcess5"/>
    <dgm:cxn modelId="{5B34C3EF-2F32-4906-9F07-FF926693CC6E}" srcId="{02A39CA6-1511-4E0F-A39C-20EB6955E0BD}" destId="{D3E034AE-02F1-4694-B3C3-F1269F77ACB8}" srcOrd="4" destOrd="0" parTransId="{1F0E5FAE-EA99-40AC-82C5-8C52E1073356}" sibTransId="{2ED765B1-A2AF-4728-8F78-471DA8A14ABC}"/>
    <dgm:cxn modelId="{B1C05EB5-9FCC-41A0-9879-6A2303A340E4}" type="presParOf" srcId="{E07BA9AD-949E-4DE1-ABFB-2D94B9DEDCD5}" destId="{A50CEF8C-5058-4F62-BB64-B22989AB16D4}" srcOrd="0" destOrd="0" presId="urn:microsoft.com/office/officeart/2005/8/layout/vProcess5"/>
    <dgm:cxn modelId="{968B0A38-52D5-4F24-83D0-F70651F1F1F0}" type="presParOf" srcId="{E07BA9AD-949E-4DE1-ABFB-2D94B9DEDCD5}" destId="{24835057-EFC3-48F9-9C93-7B0C428F2F06}" srcOrd="1" destOrd="0" presId="urn:microsoft.com/office/officeart/2005/8/layout/vProcess5"/>
    <dgm:cxn modelId="{695174F0-000C-49A6-82A7-44B11E65EDB6}" type="presParOf" srcId="{E07BA9AD-949E-4DE1-ABFB-2D94B9DEDCD5}" destId="{1802A5AD-A817-4A3C-B440-72ABE5BAEAA3}" srcOrd="2" destOrd="0" presId="urn:microsoft.com/office/officeart/2005/8/layout/vProcess5"/>
    <dgm:cxn modelId="{EC1DD32C-2646-49F4-8B4B-188BD37080A0}" type="presParOf" srcId="{E07BA9AD-949E-4DE1-ABFB-2D94B9DEDCD5}" destId="{E8F50E65-8427-4761-9505-2EAEBE5D1FFB}" srcOrd="3" destOrd="0" presId="urn:microsoft.com/office/officeart/2005/8/layout/vProcess5"/>
    <dgm:cxn modelId="{199F656D-BBFC-414E-AC21-4CF3AAC618F9}" type="presParOf" srcId="{E07BA9AD-949E-4DE1-ABFB-2D94B9DEDCD5}" destId="{74F8F7E2-2AC3-4EDD-8819-B5BC3B4E2678}" srcOrd="4" destOrd="0" presId="urn:microsoft.com/office/officeart/2005/8/layout/vProcess5"/>
    <dgm:cxn modelId="{7DD30816-4AB4-4209-A626-A69F40B556C6}" type="presParOf" srcId="{E07BA9AD-949E-4DE1-ABFB-2D94B9DEDCD5}" destId="{BFC9EAB3-C2B9-4C89-AB67-00A67096674E}" srcOrd="5" destOrd="0" presId="urn:microsoft.com/office/officeart/2005/8/layout/vProcess5"/>
    <dgm:cxn modelId="{F8D65AF3-6AB6-4F10-B64B-655A421FCF36}" type="presParOf" srcId="{E07BA9AD-949E-4DE1-ABFB-2D94B9DEDCD5}" destId="{6ACF89E7-7742-488D-890C-F19D63CBB0FC}" srcOrd="6" destOrd="0" presId="urn:microsoft.com/office/officeart/2005/8/layout/vProcess5"/>
    <dgm:cxn modelId="{131CD165-EF63-46B9-85FB-50E0656C04C9}" type="presParOf" srcId="{E07BA9AD-949E-4DE1-ABFB-2D94B9DEDCD5}" destId="{39E203A2-0229-4E69-85D1-2ACAAE27F9CB}" srcOrd="7" destOrd="0" presId="urn:microsoft.com/office/officeart/2005/8/layout/vProcess5"/>
    <dgm:cxn modelId="{C70A7019-3D56-46B2-9006-FF2891133CE5}" type="presParOf" srcId="{E07BA9AD-949E-4DE1-ABFB-2D94B9DEDCD5}" destId="{2D1BCFF3-8789-4D3F-8417-94E635F4056E}" srcOrd="8" destOrd="0" presId="urn:microsoft.com/office/officeart/2005/8/layout/vProcess5"/>
    <dgm:cxn modelId="{68802974-7E46-4BEC-922B-0B6801F8D51C}" type="presParOf" srcId="{E07BA9AD-949E-4DE1-ABFB-2D94B9DEDCD5}" destId="{7A53E260-161B-4B54-A5CE-C0641A61CC35}" srcOrd="9" destOrd="0" presId="urn:microsoft.com/office/officeart/2005/8/layout/vProcess5"/>
    <dgm:cxn modelId="{2B80F75A-F472-4A87-871B-CA8BF1819FB5}" type="presParOf" srcId="{E07BA9AD-949E-4DE1-ABFB-2D94B9DEDCD5}" destId="{2A24F340-9E79-4C4B-8CE2-152A9B73067B}" srcOrd="10" destOrd="0" presId="urn:microsoft.com/office/officeart/2005/8/layout/vProcess5"/>
    <dgm:cxn modelId="{3798D954-BE4E-4599-B9A4-CF73FC2CF07A}" type="presParOf" srcId="{E07BA9AD-949E-4DE1-ABFB-2D94B9DEDCD5}" destId="{E1347AD1-035B-46B7-88F3-BF1053D73886}" srcOrd="11" destOrd="0" presId="urn:microsoft.com/office/officeart/2005/8/layout/vProcess5"/>
    <dgm:cxn modelId="{8AD37B12-963C-418E-AEEA-35E2A2927C90}" type="presParOf" srcId="{E07BA9AD-949E-4DE1-ABFB-2D94B9DEDCD5}" destId="{3DBFAA9E-8619-4E2A-9F86-553F147521B1}" srcOrd="12" destOrd="0" presId="urn:microsoft.com/office/officeart/2005/8/layout/vProcess5"/>
    <dgm:cxn modelId="{09DEB4F7-5767-4D9E-814A-0B835ECFA739}" type="presParOf" srcId="{E07BA9AD-949E-4DE1-ABFB-2D94B9DEDCD5}" destId="{E188B645-3148-4F4C-A976-D44C2E3F851A}" srcOrd="13" destOrd="0" presId="urn:microsoft.com/office/officeart/2005/8/layout/vProcess5"/>
    <dgm:cxn modelId="{9654B86C-17DF-479E-B01C-6C245B2CBD1F}" type="presParOf" srcId="{E07BA9AD-949E-4DE1-ABFB-2D94B9DEDCD5}" destId="{E58B74F3-BD0F-4F3C-9BEE-3D12B6CE4D8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4746A-B962-4C0B-913E-D68009A21F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63A919-AD3E-4C44-9A80-DC310B6B0CD3}">
      <dgm:prSet/>
      <dgm:spPr/>
      <dgm:t>
        <a:bodyPr/>
        <a:lstStyle/>
        <a:p>
          <a:r>
            <a:rPr lang="en-US"/>
            <a:t>User-Friendly Interface: Easy navigation and access to products.</a:t>
          </a:r>
        </a:p>
      </dgm:t>
    </dgm:pt>
    <dgm:pt modelId="{0FA59F27-1D21-4A61-AB20-E03B4B2D3042}" type="parTrans" cxnId="{9EA8E0E0-FFB1-417D-8E51-4511417300FF}">
      <dgm:prSet/>
      <dgm:spPr/>
      <dgm:t>
        <a:bodyPr/>
        <a:lstStyle/>
        <a:p>
          <a:endParaRPr lang="en-US"/>
        </a:p>
      </dgm:t>
    </dgm:pt>
    <dgm:pt modelId="{B372ADF7-71F1-4D15-BBA8-8E22C0C03F49}" type="sibTrans" cxnId="{9EA8E0E0-FFB1-417D-8E51-4511417300FF}">
      <dgm:prSet/>
      <dgm:spPr/>
      <dgm:t>
        <a:bodyPr/>
        <a:lstStyle/>
        <a:p>
          <a:endParaRPr lang="en-US"/>
        </a:p>
      </dgm:t>
    </dgm:pt>
    <dgm:pt modelId="{492C2EED-D13B-43DE-8702-E4E9B48FE668}">
      <dgm:prSet/>
      <dgm:spPr/>
      <dgm:t>
        <a:bodyPr/>
        <a:lstStyle/>
        <a:p>
          <a:r>
            <a:rPr lang="en-US"/>
            <a:t>Secure Shopping: Uses role-based access for secure transactions.</a:t>
          </a:r>
        </a:p>
      </dgm:t>
    </dgm:pt>
    <dgm:pt modelId="{C04CCBB4-61F1-4FD5-8830-C52FAAE1759E}" type="parTrans" cxnId="{1859C193-D3A9-481A-A503-7DD8B4E4F85B}">
      <dgm:prSet/>
      <dgm:spPr/>
      <dgm:t>
        <a:bodyPr/>
        <a:lstStyle/>
        <a:p>
          <a:endParaRPr lang="en-US"/>
        </a:p>
      </dgm:t>
    </dgm:pt>
    <dgm:pt modelId="{967C51EC-8EEE-4B02-898D-452CB89A7773}" type="sibTrans" cxnId="{1859C193-D3A9-481A-A503-7DD8B4E4F85B}">
      <dgm:prSet/>
      <dgm:spPr/>
      <dgm:t>
        <a:bodyPr/>
        <a:lstStyle/>
        <a:p>
          <a:endParaRPr lang="en-US"/>
        </a:p>
      </dgm:t>
    </dgm:pt>
    <dgm:pt modelId="{4039F33D-2490-43A7-A7FE-1C7FD977C470}">
      <dgm:prSet/>
      <dgm:spPr/>
      <dgm:t>
        <a:bodyPr/>
        <a:lstStyle/>
        <a:p>
          <a:r>
            <a:rPr lang="en-US"/>
            <a:t>Customizable Layout: Can easily be tailored for different business needs.</a:t>
          </a:r>
        </a:p>
      </dgm:t>
    </dgm:pt>
    <dgm:pt modelId="{A551B001-DFDF-4D30-8FF2-6F294624BAEC}" type="parTrans" cxnId="{A2BF761B-C099-4E09-8F42-C35BE4743922}">
      <dgm:prSet/>
      <dgm:spPr/>
      <dgm:t>
        <a:bodyPr/>
        <a:lstStyle/>
        <a:p>
          <a:endParaRPr lang="en-US"/>
        </a:p>
      </dgm:t>
    </dgm:pt>
    <dgm:pt modelId="{F07EDAB0-01E5-40D2-9639-47C9FA84612A}" type="sibTrans" cxnId="{A2BF761B-C099-4E09-8F42-C35BE4743922}">
      <dgm:prSet/>
      <dgm:spPr/>
      <dgm:t>
        <a:bodyPr/>
        <a:lstStyle/>
        <a:p>
          <a:endParaRPr lang="en-US"/>
        </a:p>
      </dgm:t>
    </dgm:pt>
    <dgm:pt modelId="{08BE26C5-915B-4185-922C-E09740E4696B}">
      <dgm:prSet/>
      <dgm:spPr/>
      <dgm:t>
        <a:bodyPr/>
        <a:lstStyle/>
        <a:p>
          <a:r>
            <a:rPr lang="en-US"/>
            <a:t>Scalable Design: Built on ASP.NET Core MVC for scalability.</a:t>
          </a:r>
        </a:p>
      </dgm:t>
    </dgm:pt>
    <dgm:pt modelId="{A7C6B70A-FD51-4D09-B5C9-A0C625146B2B}" type="parTrans" cxnId="{3A9C7ED8-7346-4107-AE46-F87E1E22F5E0}">
      <dgm:prSet/>
      <dgm:spPr/>
      <dgm:t>
        <a:bodyPr/>
        <a:lstStyle/>
        <a:p>
          <a:endParaRPr lang="en-US"/>
        </a:p>
      </dgm:t>
    </dgm:pt>
    <dgm:pt modelId="{DF3C621A-82A7-47C6-AE55-1DB6427C624B}" type="sibTrans" cxnId="{3A9C7ED8-7346-4107-AE46-F87E1E22F5E0}">
      <dgm:prSet/>
      <dgm:spPr/>
      <dgm:t>
        <a:bodyPr/>
        <a:lstStyle/>
        <a:p>
          <a:endParaRPr lang="en-US"/>
        </a:p>
      </dgm:t>
    </dgm:pt>
    <dgm:pt modelId="{F423EFDD-867B-4D9A-A490-F5D5F5C32FF4}" type="pres">
      <dgm:prSet presAssocID="{9E64746A-B962-4C0B-913E-D68009A21F42}" presName="root" presStyleCnt="0">
        <dgm:presLayoutVars>
          <dgm:dir/>
          <dgm:resizeHandles val="exact"/>
        </dgm:presLayoutVars>
      </dgm:prSet>
      <dgm:spPr/>
    </dgm:pt>
    <dgm:pt modelId="{F34E53FA-2FF2-4E94-BCA9-B9F67B46EE78}" type="pres">
      <dgm:prSet presAssocID="{DA63A919-AD3E-4C44-9A80-DC310B6B0CD3}" presName="compNode" presStyleCnt="0"/>
      <dgm:spPr/>
    </dgm:pt>
    <dgm:pt modelId="{429AAD49-9E2E-4236-AA71-B20D4F2305BE}" type="pres">
      <dgm:prSet presAssocID="{DA63A919-AD3E-4C44-9A80-DC310B6B0CD3}" presName="bgRect" presStyleLbl="bgShp" presStyleIdx="0" presStyleCnt="4"/>
      <dgm:spPr/>
    </dgm:pt>
    <dgm:pt modelId="{93D277B1-0F64-4DEF-AE00-32688D5F094E}" type="pres">
      <dgm:prSet presAssocID="{DA63A919-AD3E-4C44-9A80-DC310B6B0C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C5CFA821-E27C-42AE-94CE-197C779E3D9A}" type="pres">
      <dgm:prSet presAssocID="{DA63A919-AD3E-4C44-9A80-DC310B6B0CD3}" presName="spaceRect" presStyleCnt="0"/>
      <dgm:spPr/>
    </dgm:pt>
    <dgm:pt modelId="{6C53524C-D116-484E-BC18-F205626DEC14}" type="pres">
      <dgm:prSet presAssocID="{DA63A919-AD3E-4C44-9A80-DC310B6B0CD3}" presName="parTx" presStyleLbl="revTx" presStyleIdx="0" presStyleCnt="4">
        <dgm:presLayoutVars>
          <dgm:chMax val="0"/>
          <dgm:chPref val="0"/>
        </dgm:presLayoutVars>
      </dgm:prSet>
      <dgm:spPr/>
    </dgm:pt>
    <dgm:pt modelId="{1C6AD67F-B3CB-4A2B-84F4-BFCC7CA8603B}" type="pres">
      <dgm:prSet presAssocID="{B372ADF7-71F1-4D15-BBA8-8E22C0C03F49}" presName="sibTrans" presStyleCnt="0"/>
      <dgm:spPr/>
    </dgm:pt>
    <dgm:pt modelId="{3C2E3ED6-82D2-4B41-AA92-2DFDF9BC2C20}" type="pres">
      <dgm:prSet presAssocID="{492C2EED-D13B-43DE-8702-E4E9B48FE668}" presName="compNode" presStyleCnt="0"/>
      <dgm:spPr/>
    </dgm:pt>
    <dgm:pt modelId="{1AF34A5A-9FB9-4F36-9CD9-80ACAAB2FBE0}" type="pres">
      <dgm:prSet presAssocID="{492C2EED-D13B-43DE-8702-E4E9B48FE668}" presName="bgRect" presStyleLbl="bgShp" presStyleIdx="1" presStyleCnt="4"/>
      <dgm:spPr/>
    </dgm:pt>
    <dgm:pt modelId="{1CB4C9AB-9BAA-43DA-B79E-F2EA53FDABED}" type="pres">
      <dgm:prSet presAssocID="{492C2EED-D13B-43DE-8702-E4E9B48FE6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B2E9AEB-DD3D-4C28-9755-9CA6E26347D5}" type="pres">
      <dgm:prSet presAssocID="{492C2EED-D13B-43DE-8702-E4E9B48FE668}" presName="spaceRect" presStyleCnt="0"/>
      <dgm:spPr/>
    </dgm:pt>
    <dgm:pt modelId="{5121FDBF-C9CE-46A4-B61A-2AAB4C4697A4}" type="pres">
      <dgm:prSet presAssocID="{492C2EED-D13B-43DE-8702-E4E9B48FE668}" presName="parTx" presStyleLbl="revTx" presStyleIdx="1" presStyleCnt="4">
        <dgm:presLayoutVars>
          <dgm:chMax val="0"/>
          <dgm:chPref val="0"/>
        </dgm:presLayoutVars>
      </dgm:prSet>
      <dgm:spPr/>
    </dgm:pt>
    <dgm:pt modelId="{79C63755-29FF-4C6E-BD89-CE142E65C569}" type="pres">
      <dgm:prSet presAssocID="{967C51EC-8EEE-4B02-898D-452CB89A7773}" presName="sibTrans" presStyleCnt="0"/>
      <dgm:spPr/>
    </dgm:pt>
    <dgm:pt modelId="{F6AC2200-8466-4A52-8AEC-C3686ED0645D}" type="pres">
      <dgm:prSet presAssocID="{4039F33D-2490-43A7-A7FE-1C7FD977C470}" presName="compNode" presStyleCnt="0"/>
      <dgm:spPr/>
    </dgm:pt>
    <dgm:pt modelId="{7CB44B26-C6FC-4B68-AE64-43F6014006AB}" type="pres">
      <dgm:prSet presAssocID="{4039F33D-2490-43A7-A7FE-1C7FD977C470}" presName="bgRect" presStyleLbl="bgShp" presStyleIdx="2" presStyleCnt="4"/>
      <dgm:spPr/>
    </dgm:pt>
    <dgm:pt modelId="{3C458AFE-D9EF-4F4E-AC7C-36A2B3E93D78}" type="pres">
      <dgm:prSet presAssocID="{4039F33D-2490-43A7-A7FE-1C7FD977C4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5F188B8-80AF-4A73-AA1F-A34B2665863E}" type="pres">
      <dgm:prSet presAssocID="{4039F33D-2490-43A7-A7FE-1C7FD977C470}" presName="spaceRect" presStyleCnt="0"/>
      <dgm:spPr/>
    </dgm:pt>
    <dgm:pt modelId="{4536E24A-73FB-4B70-82BB-18E8CB4F4F13}" type="pres">
      <dgm:prSet presAssocID="{4039F33D-2490-43A7-A7FE-1C7FD977C470}" presName="parTx" presStyleLbl="revTx" presStyleIdx="2" presStyleCnt="4">
        <dgm:presLayoutVars>
          <dgm:chMax val="0"/>
          <dgm:chPref val="0"/>
        </dgm:presLayoutVars>
      </dgm:prSet>
      <dgm:spPr/>
    </dgm:pt>
    <dgm:pt modelId="{7FDCE027-8E44-4849-AD15-5F53A9075488}" type="pres">
      <dgm:prSet presAssocID="{F07EDAB0-01E5-40D2-9639-47C9FA84612A}" presName="sibTrans" presStyleCnt="0"/>
      <dgm:spPr/>
    </dgm:pt>
    <dgm:pt modelId="{ADE4D82C-DB5B-41BB-9A61-1063E62B32E8}" type="pres">
      <dgm:prSet presAssocID="{08BE26C5-915B-4185-922C-E09740E4696B}" presName="compNode" presStyleCnt="0"/>
      <dgm:spPr/>
    </dgm:pt>
    <dgm:pt modelId="{B1B95E80-09A2-4E0C-B8A8-5A1E5636BF1B}" type="pres">
      <dgm:prSet presAssocID="{08BE26C5-915B-4185-922C-E09740E4696B}" presName="bgRect" presStyleLbl="bgShp" presStyleIdx="3" presStyleCnt="4"/>
      <dgm:spPr/>
    </dgm:pt>
    <dgm:pt modelId="{574A140C-6C9A-4CC7-80AB-06C5D0FEBDDD}" type="pres">
      <dgm:prSet presAssocID="{08BE26C5-915B-4185-922C-E09740E469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AE16DF7-6093-4E4A-B79D-A9826C26D531}" type="pres">
      <dgm:prSet presAssocID="{08BE26C5-915B-4185-922C-E09740E4696B}" presName="spaceRect" presStyleCnt="0"/>
      <dgm:spPr/>
    </dgm:pt>
    <dgm:pt modelId="{9DDEF05F-14BC-4DBF-BD66-BBE092F4A784}" type="pres">
      <dgm:prSet presAssocID="{08BE26C5-915B-4185-922C-E09740E469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BF761B-C099-4E09-8F42-C35BE4743922}" srcId="{9E64746A-B962-4C0B-913E-D68009A21F42}" destId="{4039F33D-2490-43A7-A7FE-1C7FD977C470}" srcOrd="2" destOrd="0" parTransId="{A551B001-DFDF-4D30-8FF2-6F294624BAEC}" sibTransId="{F07EDAB0-01E5-40D2-9639-47C9FA84612A}"/>
    <dgm:cxn modelId="{992AEC20-8575-46EB-A611-33D73136F5E2}" type="presOf" srcId="{492C2EED-D13B-43DE-8702-E4E9B48FE668}" destId="{5121FDBF-C9CE-46A4-B61A-2AAB4C4697A4}" srcOrd="0" destOrd="0" presId="urn:microsoft.com/office/officeart/2018/2/layout/IconVerticalSolidList"/>
    <dgm:cxn modelId="{2946F472-0323-4EF2-979C-CC42646C1B71}" type="presOf" srcId="{9E64746A-B962-4C0B-913E-D68009A21F42}" destId="{F423EFDD-867B-4D9A-A490-F5D5F5C32FF4}" srcOrd="0" destOrd="0" presId="urn:microsoft.com/office/officeart/2018/2/layout/IconVerticalSolidList"/>
    <dgm:cxn modelId="{D7B5D77E-1241-4CE5-9D15-27B765417FAB}" type="presOf" srcId="{DA63A919-AD3E-4C44-9A80-DC310B6B0CD3}" destId="{6C53524C-D116-484E-BC18-F205626DEC14}" srcOrd="0" destOrd="0" presId="urn:microsoft.com/office/officeart/2018/2/layout/IconVerticalSolidList"/>
    <dgm:cxn modelId="{1859C193-D3A9-481A-A503-7DD8B4E4F85B}" srcId="{9E64746A-B962-4C0B-913E-D68009A21F42}" destId="{492C2EED-D13B-43DE-8702-E4E9B48FE668}" srcOrd="1" destOrd="0" parTransId="{C04CCBB4-61F1-4FD5-8830-C52FAAE1759E}" sibTransId="{967C51EC-8EEE-4B02-898D-452CB89A7773}"/>
    <dgm:cxn modelId="{34254FAF-AE06-4DDF-9732-1DFA1E847FD9}" type="presOf" srcId="{4039F33D-2490-43A7-A7FE-1C7FD977C470}" destId="{4536E24A-73FB-4B70-82BB-18E8CB4F4F13}" srcOrd="0" destOrd="0" presId="urn:microsoft.com/office/officeart/2018/2/layout/IconVerticalSolidList"/>
    <dgm:cxn modelId="{3A9C7ED8-7346-4107-AE46-F87E1E22F5E0}" srcId="{9E64746A-B962-4C0B-913E-D68009A21F42}" destId="{08BE26C5-915B-4185-922C-E09740E4696B}" srcOrd="3" destOrd="0" parTransId="{A7C6B70A-FD51-4D09-B5C9-A0C625146B2B}" sibTransId="{DF3C621A-82A7-47C6-AE55-1DB6427C624B}"/>
    <dgm:cxn modelId="{A5A734DF-A344-4138-A1AB-CCBC6B3E54F6}" type="presOf" srcId="{08BE26C5-915B-4185-922C-E09740E4696B}" destId="{9DDEF05F-14BC-4DBF-BD66-BBE092F4A784}" srcOrd="0" destOrd="0" presId="urn:microsoft.com/office/officeart/2018/2/layout/IconVerticalSolidList"/>
    <dgm:cxn modelId="{9EA8E0E0-FFB1-417D-8E51-4511417300FF}" srcId="{9E64746A-B962-4C0B-913E-D68009A21F42}" destId="{DA63A919-AD3E-4C44-9A80-DC310B6B0CD3}" srcOrd="0" destOrd="0" parTransId="{0FA59F27-1D21-4A61-AB20-E03B4B2D3042}" sibTransId="{B372ADF7-71F1-4D15-BBA8-8E22C0C03F49}"/>
    <dgm:cxn modelId="{ABDF1A26-8FFB-469F-B63C-EA75DCB65E2F}" type="presParOf" srcId="{F423EFDD-867B-4D9A-A490-F5D5F5C32FF4}" destId="{F34E53FA-2FF2-4E94-BCA9-B9F67B46EE78}" srcOrd="0" destOrd="0" presId="urn:microsoft.com/office/officeart/2018/2/layout/IconVerticalSolidList"/>
    <dgm:cxn modelId="{5C606F85-9B7A-4B34-B4AF-DC1B6BCCF39A}" type="presParOf" srcId="{F34E53FA-2FF2-4E94-BCA9-B9F67B46EE78}" destId="{429AAD49-9E2E-4236-AA71-B20D4F2305BE}" srcOrd="0" destOrd="0" presId="urn:microsoft.com/office/officeart/2018/2/layout/IconVerticalSolidList"/>
    <dgm:cxn modelId="{2FF545DB-606C-4A53-89C2-76943BF8D6B7}" type="presParOf" srcId="{F34E53FA-2FF2-4E94-BCA9-B9F67B46EE78}" destId="{93D277B1-0F64-4DEF-AE00-32688D5F094E}" srcOrd="1" destOrd="0" presId="urn:microsoft.com/office/officeart/2018/2/layout/IconVerticalSolidList"/>
    <dgm:cxn modelId="{6470F945-A9C2-49BE-8916-EA392368CA7A}" type="presParOf" srcId="{F34E53FA-2FF2-4E94-BCA9-B9F67B46EE78}" destId="{C5CFA821-E27C-42AE-94CE-197C779E3D9A}" srcOrd="2" destOrd="0" presId="urn:microsoft.com/office/officeart/2018/2/layout/IconVerticalSolidList"/>
    <dgm:cxn modelId="{32EF4513-7770-477A-B535-B313D696E620}" type="presParOf" srcId="{F34E53FA-2FF2-4E94-BCA9-B9F67B46EE78}" destId="{6C53524C-D116-484E-BC18-F205626DEC14}" srcOrd="3" destOrd="0" presId="urn:microsoft.com/office/officeart/2018/2/layout/IconVerticalSolidList"/>
    <dgm:cxn modelId="{82744F8F-D8B8-43A0-B54B-FAB9CB1056A2}" type="presParOf" srcId="{F423EFDD-867B-4D9A-A490-F5D5F5C32FF4}" destId="{1C6AD67F-B3CB-4A2B-84F4-BFCC7CA8603B}" srcOrd="1" destOrd="0" presId="urn:microsoft.com/office/officeart/2018/2/layout/IconVerticalSolidList"/>
    <dgm:cxn modelId="{C66E356B-2511-4AE0-8D2B-FEFB96E013BD}" type="presParOf" srcId="{F423EFDD-867B-4D9A-A490-F5D5F5C32FF4}" destId="{3C2E3ED6-82D2-4B41-AA92-2DFDF9BC2C20}" srcOrd="2" destOrd="0" presId="urn:microsoft.com/office/officeart/2018/2/layout/IconVerticalSolidList"/>
    <dgm:cxn modelId="{C55B723C-FC58-4FCD-BCF1-C01440CE7493}" type="presParOf" srcId="{3C2E3ED6-82D2-4B41-AA92-2DFDF9BC2C20}" destId="{1AF34A5A-9FB9-4F36-9CD9-80ACAAB2FBE0}" srcOrd="0" destOrd="0" presId="urn:microsoft.com/office/officeart/2018/2/layout/IconVerticalSolidList"/>
    <dgm:cxn modelId="{61D09D1F-4A82-4A7A-A617-AD1220EBDBCD}" type="presParOf" srcId="{3C2E3ED6-82D2-4B41-AA92-2DFDF9BC2C20}" destId="{1CB4C9AB-9BAA-43DA-B79E-F2EA53FDABED}" srcOrd="1" destOrd="0" presId="urn:microsoft.com/office/officeart/2018/2/layout/IconVerticalSolidList"/>
    <dgm:cxn modelId="{052D8250-3F97-4764-9656-A79722322E2C}" type="presParOf" srcId="{3C2E3ED6-82D2-4B41-AA92-2DFDF9BC2C20}" destId="{EB2E9AEB-DD3D-4C28-9755-9CA6E26347D5}" srcOrd="2" destOrd="0" presId="urn:microsoft.com/office/officeart/2018/2/layout/IconVerticalSolidList"/>
    <dgm:cxn modelId="{EA027CD5-AFC5-44A0-90F6-8EBD01874AA1}" type="presParOf" srcId="{3C2E3ED6-82D2-4B41-AA92-2DFDF9BC2C20}" destId="{5121FDBF-C9CE-46A4-B61A-2AAB4C4697A4}" srcOrd="3" destOrd="0" presId="urn:microsoft.com/office/officeart/2018/2/layout/IconVerticalSolidList"/>
    <dgm:cxn modelId="{CBB60246-766F-4DB1-A124-A0A581DCAE31}" type="presParOf" srcId="{F423EFDD-867B-4D9A-A490-F5D5F5C32FF4}" destId="{79C63755-29FF-4C6E-BD89-CE142E65C569}" srcOrd="3" destOrd="0" presId="urn:microsoft.com/office/officeart/2018/2/layout/IconVerticalSolidList"/>
    <dgm:cxn modelId="{7A7D9DAF-2388-4848-89CD-6DF09E87807C}" type="presParOf" srcId="{F423EFDD-867B-4D9A-A490-F5D5F5C32FF4}" destId="{F6AC2200-8466-4A52-8AEC-C3686ED0645D}" srcOrd="4" destOrd="0" presId="urn:microsoft.com/office/officeart/2018/2/layout/IconVerticalSolidList"/>
    <dgm:cxn modelId="{1E6B7CF3-A171-4C61-8340-D5932513B012}" type="presParOf" srcId="{F6AC2200-8466-4A52-8AEC-C3686ED0645D}" destId="{7CB44B26-C6FC-4B68-AE64-43F6014006AB}" srcOrd="0" destOrd="0" presId="urn:microsoft.com/office/officeart/2018/2/layout/IconVerticalSolidList"/>
    <dgm:cxn modelId="{AC964386-61E6-41B0-88CD-F4A0DE143F00}" type="presParOf" srcId="{F6AC2200-8466-4A52-8AEC-C3686ED0645D}" destId="{3C458AFE-D9EF-4F4E-AC7C-36A2B3E93D78}" srcOrd="1" destOrd="0" presId="urn:microsoft.com/office/officeart/2018/2/layout/IconVerticalSolidList"/>
    <dgm:cxn modelId="{69A723FA-0E14-4A34-BD3D-DA3F97AFE2A0}" type="presParOf" srcId="{F6AC2200-8466-4A52-8AEC-C3686ED0645D}" destId="{D5F188B8-80AF-4A73-AA1F-A34B2665863E}" srcOrd="2" destOrd="0" presId="urn:microsoft.com/office/officeart/2018/2/layout/IconVerticalSolidList"/>
    <dgm:cxn modelId="{CA6CE4F0-658E-4320-8C2B-50F2B1B851BD}" type="presParOf" srcId="{F6AC2200-8466-4A52-8AEC-C3686ED0645D}" destId="{4536E24A-73FB-4B70-82BB-18E8CB4F4F13}" srcOrd="3" destOrd="0" presId="urn:microsoft.com/office/officeart/2018/2/layout/IconVerticalSolidList"/>
    <dgm:cxn modelId="{F5ACB54F-DA56-44D2-9887-20CA35C6BCFC}" type="presParOf" srcId="{F423EFDD-867B-4D9A-A490-F5D5F5C32FF4}" destId="{7FDCE027-8E44-4849-AD15-5F53A9075488}" srcOrd="5" destOrd="0" presId="urn:microsoft.com/office/officeart/2018/2/layout/IconVerticalSolidList"/>
    <dgm:cxn modelId="{DFF2730E-841A-4BA3-9E7F-82579E48A298}" type="presParOf" srcId="{F423EFDD-867B-4D9A-A490-F5D5F5C32FF4}" destId="{ADE4D82C-DB5B-41BB-9A61-1063E62B32E8}" srcOrd="6" destOrd="0" presId="urn:microsoft.com/office/officeart/2018/2/layout/IconVerticalSolidList"/>
    <dgm:cxn modelId="{E2A48CA7-B06D-4B04-A97D-23971B19D922}" type="presParOf" srcId="{ADE4D82C-DB5B-41BB-9A61-1063E62B32E8}" destId="{B1B95E80-09A2-4E0C-B8A8-5A1E5636BF1B}" srcOrd="0" destOrd="0" presId="urn:microsoft.com/office/officeart/2018/2/layout/IconVerticalSolidList"/>
    <dgm:cxn modelId="{CA4FA83A-BD5A-4DD1-90AF-6C9B9F19B7B2}" type="presParOf" srcId="{ADE4D82C-DB5B-41BB-9A61-1063E62B32E8}" destId="{574A140C-6C9A-4CC7-80AB-06C5D0FEBDDD}" srcOrd="1" destOrd="0" presId="urn:microsoft.com/office/officeart/2018/2/layout/IconVerticalSolidList"/>
    <dgm:cxn modelId="{626A78AF-C5ED-4B0B-9F33-4C688DD3FDFD}" type="presParOf" srcId="{ADE4D82C-DB5B-41BB-9A61-1063E62B32E8}" destId="{6AE16DF7-6093-4E4A-B79D-A9826C26D531}" srcOrd="2" destOrd="0" presId="urn:microsoft.com/office/officeart/2018/2/layout/IconVerticalSolidList"/>
    <dgm:cxn modelId="{92DD2CD2-C8D7-4C99-96BB-EBC696534072}" type="presParOf" srcId="{ADE4D82C-DB5B-41BB-9A61-1063E62B32E8}" destId="{9DDEF05F-14BC-4DBF-BD66-BBE092F4A7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3F72A-0BA0-4578-979A-FF6BBE79624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EBDA15-05D6-45A2-AB25-033477149CF6}">
      <dgm:prSet/>
      <dgm:spPr/>
      <dgm:t>
        <a:bodyPr/>
        <a:lstStyle/>
        <a:p>
          <a:r>
            <a:rPr lang="en-US"/>
            <a:t>Small to medium-sized businesses looking to enhance their online shopping experience. </a:t>
          </a:r>
        </a:p>
      </dgm:t>
    </dgm:pt>
    <dgm:pt modelId="{04A956CA-1CA0-4383-B1E1-B508AF31FD7A}" type="parTrans" cxnId="{B669DF04-FE41-4C7A-9F8B-A94A3FBDDCCA}">
      <dgm:prSet/>
      <dgm:spPr/>
      <dgm:t>
        <a:bodyPr/>
        <a:lstStyle/>
        <a:p>
          <a:endParaRPr lang="en-US"/>
        </a:p>
      </dgm:t>
    </dgm:pt>
    <dgm:pt modelId="{18C350E4-0FDA-486F-BB63-5255AA26E2B3}" type="sibTrans" cxnId="{B669DF04-FE41-4C7A-9F8B-A94A3FBDDCCA}">
      <dgm:prSet/>
      <dgm:spPr/>
      <dgm:t>
        <a:bodyPr/>
        <a:lstStyle/>
        <a:p>
          <a:endParaRPr lang="en-US"/>
        </a:p>
      </dgm:t>
    </dgm:pt>
    <dgm:pt modelId="{B062D7DB-5E05-4FE5-9DAA-8051CFB9528D}">
      <dgm:prSet/>
      <dgm:spPr/>
      <dgm:t>
        <a:bodyPr/>
        <a:lstStyle/>
        <a:p>
          <a:r>
            <a:rPr lang="en-US"/>
            <a:t>It can be used by businesses across various industries like retail, electronics, and fashion.</a:t>
          </a:r>
        </a:p>
      </dgm:t>
    </dgm:pt>
    <dgm:pt modelId="{48055061-B92A-4155-A8DD-5A56DF88E4C6}" type="parTrans" cxnId="{094681A6-D9E3-440E-B1B3-87DA8B8DCBE9}">
      <dgm:prSet/>
      <dgm:spPr/>
      <dgm:t>
        <a:bodyPr/>
        <a:lstStyle/>
        <a:p>
          <a:endParaRPr lang="en-US"/>
        </a:p>
      </dgm:t>
    </dgm:pt>
    <dgm:pt modelId="{659AF022-FD70-436B-975D-0C16122BC745}" type="sibTrans" cxnId="{094681A6-D9E3-440E-B1B3-87DA8B8DCBE9}">
      <dgm:prSet/>
      <dgm:spPr/>
      <dgm:t>
        <a:bodyPr/>
        <a:lstStyle/>
        <a:p>
          <a:endParaRPr lang="en-US"/>
        </a:p>
      </dgm:t>
    </dgm:pt>
    <dgm:pt modelId="{71CF4607-6394-413B-9B0B-AF955516606D}" type="pres">
      <dgm:prSet presAssocID="{6563F72A-0BA0-4578-979A-FF6BBE7962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97AFEB-93E9-46A4-96BF-74DE2DE5864E}" type="pres">
      <dgm:prSet presAssocID="{B2EBDA15-05D6-45A2-AB25-033477149CF6}" presName="hierRoot1" presStyleCnt="0"/>
      <dgm:spPr/>
    </dgm:pt>
    <dgm:pt modelId="{676FBA4E-1391-4429-83BB-ED69F95B4D0B}" type="pres">
      <dgm:prSet presAssocID="{B2EBDA15-05D6-45A2-AB25-033477149CF6}" presName="composite" presStyleCnt="0"/>
      <dgm:spPr/>
    </dgm:pt>
    <dgm:pt modelId="{53281F10-AFF6-402A-92E1-0CDBC90B1911}" type="pres">
      <dgm:prSet presAssocID="{B2EBDA15-05D6-45A2-AB25-033477149CF6}" presName="background" presStyleLbl="node0" presStyleIdx="0" presStyleCnt="2"/>
      <dgm:spPr/>
    </dgm:pt>
    <dgm:pt modelId="{33138767-72EF-4258-AC83-059F8BE0C25D}" type="pres">
      <dgm:prSet presAssocID="{B2EBDA15-05D6-45A2-AB25-033477149CF6}" presName="text" presStyleLbl="fgAcc0" presStyleIdx="0" presStyleCnt="2">
        <dgm:presLayoutVars>
          <dgm:chPref val="3"/>
        </dgm:presLayoutVars>
      </dgm:prSet>
      <dgm:spPr/>
    </dgm:pt>
    <dgm:pt modelId="{C4EDA881-D876-4102-8AFE-BDA8C0F50F31}" type="pres">
      <dgm:prSet presAssocID="{B2EBDA15-05D6-45A2-AB25-033477149CF6}" presName="hierChild2" presStyleCnt="0"/>
      <dgm:spPr/>
    </dgm:pt>
    <dgm:pt modelId="{F2BEF55F-9802-4C5F-BAC4-724C818AFCF3}" type="pres">
      <dgm:prSet presAssocID="{B062D7DB-5E05-4FE5-9DAA-8051CFB9528D}" presName="hierRoot1" presStyleCnt="0"/>
      <dgm:spPr/>
    </dgm:pt>
    <dgm:pt modelId="{29167695-5FA7-4994-865D-7F52AC4F61B6}" type="pres">
      <dgm:prSet presAssocID="{B062D7DB-5E05-4FE5-9DAA-8051CFB9528D}" presName="composite" presStyleCnt="0"/>
      <dgm:spPr/>
    </dgm:pt>
    <dgm:pt modelId="{E958DC8C-8ED1-42BC-8C4B-B3E87F58A7FB}" type="pres">
      <dgm:prSet presAssocID="{B062D7DB-5E05-4FE5-9DAA-8051CFB9528D}" presName="background" presStyleLbl="node0" presStyleIdx="1" presStyleCnt="2"/>
      <dgm:spPr/>
    </dgm:pt>
    <dgm:pt modelId="{C660C813-6D13-469D-956D-D2F37CF25844}" type="pres">
      <dgm:prSet presAssocID="{B062D7DB-5E05-4FE5-9DAA-8051CFB9528D}" presName="text" presStyleLbl="fgAcc0" presStyleIdx="1" presStyleCnt="2">
        <dgm:presLayoutVars>
          <dgm:chPref val="3"/>
        </dgm:presLayoutVars>
      </dgm:prSet>
      <dgm:spPr/>
    </dgm:pt>
    <dgm:pt modelId="{352C2751-E0E1-4B1E-8F31-DA3078ED4856}" type="pres">
      <dgm:prSet presAssocID="{B062D7DB-5E05-4FE5-9DAA-8051CFB9528D}" presName="hierChild2" presStyleCnt="0"/>
      <dgm:spPr/>
    </dgm:pt>
  </dgm:ptLst>
  <dgm:cxnLst>
    <dgm:cxn modelId="{B669DF04-FE41-4C7A-9F8B-A94A3FBDDCCA}" srcId="{6563F72A-0BA0-4578-979A-FF6BBE796242}" destId="{B2EBDA15-05D6-45A2-AB25-033477149CF6}" srcOrd="0" destOrd="0" parTransId="{04A956CA-1CA0-4383-B1E1-B508AF31FD7A}" sibTransId="{18C350E4-0FDA-486F-BB63-5255AA26E2B3}"/>
    <dgm:cxn modelId="{6E1A3A6F-C36A-434B-BD1D-814374854D09}" type="presOf" srcId="{B2EBDA15-05D6-45A2-AB25-033477149CF6}" destId="{33138767-72EF-4258-AC83-059F8BE0C25D}" srcOrd="0" destOrd="0" presId="urn:microsoft.com/office/officeart/2005/8/layout/hierarchy1"/>
    <dgm:cxn modelId="{93BC9E8E-3E87-4841-98AB-CE7B219344A8}" type="presOf" srcId="{B062D7DB-5E05-4FE5-9DAA-8051CFB9528D}" destId="{C660C813-6D13-469D-956D-D2F37CF25844}" srcOrd="0" destOrd="0" presId="urn:microsoft.com/office/officeart/2005/8/layout/hierarchy1"/>
    <dgm:cxn modelId="{F9F16F98-1BC3-427D-8CA0-D11E4030CD02}" type="presOf" srcId="{6563F72A-0BA0-4578-979A-FF6BBE796242}" destId="{71CF4607-6394-413B-9B0B-AF955516606D}" srcOrd="0" destOrd="0" presId="urn:microsoft.com/office/officeart/2005/8/layout/hierarchy1"/>
    <dgm:cxn modelId="{094681A6-D9E3-440E-B1B3-87DA8B8DCBE9}" srcId="{6563F72A-0BA0-4578-979A-FF6BBE796242}" destId="{B062D7DB-5E05-4FE5-9DAA-8051CFB9528D}" srcOrd="1" destOrd="0" parTransId="{48055061-B92A-4155-A8DD-5A56DF88E4C6}" sibTransId="{659AF022-FD70-436B-975D-0C16122BC745}"/>
    <dgm:cxn modelId="{F55CAA22-178E-46F9-9015-AFEBE3BF63A7}" type="presParOf" srcId="{71CF4607-6394-413B-9B0B-AF955516606D}" destId="{8897AFEB-93E9-46A4-96BF-74DE2DE5864E}" srcOrd="0" destOrd="0" presId="urn:microsoft.com/office/officeart/2005/8/layout/hierarchy1"/>
    <dgm:cxn modelId="{53D06961-BF44-4377-B156-A3DEC527A673}" type="presParOf" srcId="{8897AFEB-93E9-46A4-96BF-74DE2DE5864E}" destId="{676FBA4E-1391-4429-83BB-ED69F95B4D0B}" srcOrd="0" destOrd="0" presId="urn:microsoft.com/office/officeart/2005/8/layout/hierarchy1"/>
    <dgm:cxn modelId="{E8499E85-B7F2-4B35-BBC8-B9028C71737D}" type="presParOf" srcId="{676FBA4E-1391-4429-83BB-ED69F95B4D0B}" destId="{53281F10-AFF6-402A-92E1-0CDBC90B1911}" srcOrd="0" destOrd="0" presId="urn:microsoft.com/office/officeart/2005/8/layout/hierarchy1"/>
    <dgm:cxn modelId="{5AF6B5CF-D482-46D7-BE15-190273438C34}" type="presParOf" srcId="{676FBA4E-1391-4429-83BB-ED69F95B4D0B}" destId="{33138767-72EF-4258-AC83-059F8BE0C25D}" srcOrd="1" destOrd="0" presId="urn:microsoft.com/office/officeart/2005/8/layout/hierarchy1"/>
    <dgm:cxn modelId="{9D60D3E8-D941-4910-925F-CD662B893B96}" type="presParOf" srcId="{8897AFEB-93E9-46A4-96BF-74DE2DE5864E}" destId="{C4EDA881-D876-4102-8AFE-BDA8C0F50F31}" srcOrd="1" destOrd="0" presId="urn:microsoft.com/office/officeart/2005/8/layout/hierarchy1"/>
    <dgm:cxn modelId="{95DFBBCA-324A-4F17-9348-A1FEAD2BED74}" type="presParOf" srcId="{71CF4607-6394-413B-9B0B-AF955516606D}" destId="{F2BEF55F-9802-4C5F-BAC4-724C818AFCF3}" srcOrd="1" destOrd="0" presId="urn:microsoft.com/office/officeart/2005/8/layout/hierarchy1"/>
    <dgm:cxn modelId="{3D0FAFFF-F364-4AED-AC53-D3788957C3BE}" type="presParOf" srcId="{F2BEF55F-9802-4C5F-BAC4-724C818AFCF3}" destId="{29167695-5FA7-4994-865D-7F52AC4F61B6}" srcOrd="0" destOrd="0" presId="urn:microsoft.com/office/officeart/2005/8/layout/hierarchy1"/>
    <dgm:cxn modelId="{3A1FB92E-ED0A-4535-AD14-164909C7F844}" type="presParOf" srcId="{29167695-5FA7-4994-865D-7F52AC4F61B6}" destId="{E958DC8C-8ED1-42BC-8C4B-B3E87F58A7FB}" srcOrd="0" destOrd="0" presId="urn:microsoft.com/office/officeart/2005/8/layout/hierarchy1"/>
    <dgm:cxn modelId="{73757933-E98A-486E-B9BD-8A23F56CFA65}" type="presParOf" srcId="{29167695-5FA7-4994-865D-7F52AC4F61B6}" destId="{C660C813-6D13-469D-956D-D2F37CF25844}" srcOrd="1" destOrd="0" presId="urn:microsoft.com/office/officeart/2005/8/layout/hierarchy1"/>
    <dgm:cxn modelId="{2B461740-7F57-411C-8617-73C4A005F146}" type="presParOf" srcId="{F2BEF55F-9802-4C5F-BAC4-724C818AFCF3}" destId="{352C2751-E0E1-4B1E-8F31-DA3078ED48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E1F91-E2A8-466A-ACDB-61882B33AE1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26DDA0-C77E-4094-B9A1-00328DFE3BD6}">
      <dgm:prSet/>
      <dgm:spPr/>
      <dgm:t>
        <a:bodyPr/>
        <a:lstStyle/>
        <a:p>
          <a:r>
            <a:rPr lang="en-US"/>
            <a:t>Development followed Agile methodology with the following tools:</a:t>
          </a:r>
        </a:p>
      </dgm:t>
    </dgm:pt>
    <dgm:pt modelId="{D5FC7C90-ECE6-4883-82B1-1F654DBE42A3}" type="parTrans" cxnId="{81A32277-0BC4-472F-8100-061917487091}">
      <dgm:prSet/>
      <dgm:spPr/>
      <dgm:t>
        <a:bodyPr/>
        <a:lstStyle/>
        <a:p>
          <a:endParaRPr lang="en-US"/>
        </a:p>
      </dgm:t>
    </dgm:pt>
    <dgm:pt modelId="{71AB106F-DCA2-4CC1-B8A1-8E240208F92F}" type="sibTrans" cxnId="{81A32277-0BC4-472F-8100-061917487091}">
      <dgm:prSet/>
      <dgm:spPr/>
      <dgm:t>
        <a:bodyPr/>
        <a:lstStyle/>
        <a:p>
          <a:endParaRPr lang="en-US"/>
        </a:p>
      </dgm:t>
    </dgm:pt>
    <dgm:pt modelId="{E8752FB7-B63C-402A-91F5-3760D9CD9AA0}">
      <dgm:prSet/>
      <dgm:spPr/>
      <dgm:t>
        <a:bodyPr/>
        <a:lstStyle/>
        <a:p>
          <a:r>
            <a:rPr lang="en-US"/>
            <a:t>IDE: Visual Studio</a:t>
          </a:r>
        </a:p>
      </dgm:t>
    </dgm:pt>
    <dgm:pt modelId="{543C27B6-631E-4894-9BDD-C30E0AA515EE}" type="parTrans" cxnId="{381057DB-8821-48CC-955F-81D424C93BB5}">
      <dgm:prSet/>
      <dgm:spPr/>
      <dgm:t>
        <a:bodyPr/>
        <a:lstStyle/>
        <a:p>
          <a:endParaRPr lang="en-US"/>
        </a:p>
      </dgm:t>
    </dgm:pt>
    <dgm:pt modelId="{85B26143-2BC1-474C-B94A-6016762C1781}" type="sibTrans" cxnId="{381057DB-8821-48CC-955F-81D424C93BB5}">
      <dgm:prSet/>
      <dgm:spPr/>
      <dgm:t>
        <a:bodyPr/>
        <a:lstStyle/>
        <a:p>
          <a:endParaRPr lang="en-US"/>
        </a:p>
      </dgm:t>
    </dgm:pt>
    <dgm:pt modelId="{BD0803BF-4121-4051-A33B-E3BACC92E632}">
      <dgm:prSet/>
      <dgm:spPr/>
      <dgm:t>
        <a:bodyPr/>
        <a:lstStyle/>
        <a:p>
          <a:r>
            <a:rPr lang="en-US"/>
            <a:t>Database: SQL Server</a:t>
          </a:r>
        </a:p>
      </dgm:t>
    </dgm:pt>
    <dgm:pt modelId="{5C38B0D5-6147-4656-AF84-5D944EEB938B}" type="parTrans" cxnId="{CCD26969-7E25-4A0E-9CE9-94E41324B292}">
      <dgm:prSet/>
      <dgm:spPr/>
      <dgm:t>
        <a:bodyPr/>
        <a:lstStyle/>
        <a:p>
          <a:endParaRPr lang="en-US"/>
        </a:p>
      </dgm:t>
    </dgm:pt>
    <dgm:pt modelId="{04D87C23-E518-4BDF-AA01-55E904460828}" type="sibTrans" cxnId="{CCD26969-7E25-4A0E-9CE9-94E41324B292}">
      <dgm:prSet/>
      <dgm:spPr/>
      <dgm:t>
        <a:bodyPr/>
        <a:lstStyle/>
        <a:p>
          <a:endParaRPr lang="en-US"/>
        </a:p>
      </dgm:t>
    </dgm:pt>
    <dgm:pt modelId="{540BD873-D1EC-48C7-9FC1-CDBCF8C24691}">
      <dgm:prSet/>
      <dgm:spPr/>
      <dgm:t>
        <a:bodyPr/>
        <a:lstStyle/>
        <a:p>
          <a:r>
            <a:rPr lang="en-US"/>
            <a:t>Version Control: Git</a:t>
          </a:r>
        </a:p>
      </dgm:t>
    </dgm:pt>
    <dgm:pt modelId="{8C825BD6-8069-468E-B377-E2808CF67C43}" type="parTrans" cxnId="{5BB23C7A-7FC6-4DA0-A87F-9A68F899E954}">
      <dgm:prSet/>
      <dgm:spPr/>
      <dgm:t>
        <a:bodyPr/>
        <a:lstStyle/>
        <a:p>
          <a:endParaRPr lang="en-US"/>
        </a:p>
      </dgm:t>
    </dgm:pt>
    <dgm:pt modelId="{EAFDD3FB-288D-4DF6-B072-70B760253CFB}" type="sibTrans" cxnId="{5BB23C7A-7FC6-4DA0-A87F-9A68F899E954}">
      <dgm:prSet/>
      <dgm:spPr/>
      <dgm:t>
        <a:bodyPr/>
        <a:lstStyle/>
        <a:p>
          <a:endParaRPr lang="en-US"/>
        </a:p>
      </dgm:t>
    </dgm:pt>
    <dgm:pt modelId="{111EBDC0-964A-4975-A230-638A1E293832}">
      <dgm:prSet/>
      <dgm:spPr/>
      <dgm:t>
        <a:bodyPr/>
        <a:lstStyle/>
        <a:p>
          <a:r>
            <a:rPr lang="en-US"/>
            <a:t>Testing: Unit testing</a:t>
          </a:r>
        </a:p>
      </dgm:t>
    </dgm:pt>
    <dgm:pt modelId="{D8594D30-4799-4162-903C-5D2D9A2FACC3}" type="parTrans" cxnId="{30ADBA5D-CF07-4D0B-A836-F80F5C004B0F}">
      <dgm:prSet/>
      <dgm:spPr/>
      <dgm:t>
        <a:bodyPr/>
        <a:lstStyle/>
        <a:p>
          <a:endParaRPr lang="en-US"/>
        </a:p>
      </dgm:t>
    </dgm:pt>
    <dgm:pt modelId="{749AABE1-9641-47E1-96B5-BF2AAB256D4A}" type="sibTrans" cxnId="{30ADBA5D-CF07-4D0B-A836-F80F5C004B0F}">
      <dgm:prSet/>
      <dgm:spPr/>
      <dgm:t>
        <a:bodyPr/>
        <a:lstStyle/>
        <a:p>
          <a:endParaRPr lang="en-US"/>
        </a:p>
      </dgm:t>
    </dgm:pt>
    <dgm:pt modelId="{DB70A273-EA44-45AC-AE09-3E74B3C509DB}" type="pres">
      <dgm:prSet presAssocID="{E3EE1F91-E2A8-466A-ACDB-61882B33AE12}" presName="Name0" presStyleCnt="0">
        <dgm:presLayoutVars>
          <dgm:dir/>
          <dgm:animLvl val="lvl"/>
          <dgm:resizeHandles val="exact"/>
        </dgm:presLayoutVars>
      </dgm:prSet>
      <dgm:spPr/>
    </dgm:pt>
    <dgm:pt modelId="{A486FD94-0E26-4E1E-B3B7-848E26F50120}" type="pres">
      <dgm:prSet presAssocID="{C426DDA0-C77E-4094-B9A1-00328DFE3BD6}" presName="linNode" presStyleCnt="0"/>
      <dgm:spPr/>
    </dgm:pt>
    <dgm:pt modelId="{16531C14-D5CC-46B9-9ADB-D6D7C2E01F14}" type="pres">
      <dgm:prSet presAssocID="{C426DDA0-C77E-4094-B9A1-00328DFE3BD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A0C1891-C80D-46FC-9A85-89646D03A714}" type="pres">
      <dgm:prSet presAssocID="{C426DDA0-C77E-4094-B9A1-00328DFE3BD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9E83200-9A9C-474B-8B75-4D885098D662}" type="presOf" srcId="{111EBDC0-964A-4975-A230-638A1E293832}" destId="{CA0C1891-C80D-46FC-9A85-89646D03A714}" srcOrd="0" destOrd="3" presId="urn:microsoft.com/office/officeart/2005/8/layout/vList5"/>
    <dgm:cxn modelId="{9246752E-1D1F-4DF8-82D5-CD06001324F7}" type="presOf" srcId="{540BD873-D1EC-48C7-9FC1-CDBCF8C24691}" destId="{CA0C1891-C80D-46FC-9A85-89646D03A714}" srcOrd="0" destOrd="2" presId="urn:microsoft.com/office/officeart/2005/8/layout/vList5"/>
    <dgm:cxn modelId="{6422F63D-BFC9-4E60-A561-2D03FB0A522C}" type="presOf" srcId="{E3EE1F91-E2A8-466A-ACDB-61882B33AE12}" destId="{DB70A273-EA44-45AC-AE09-3E74B3C509DB}" srcOrd="0" destOrd="0" presId="urn:microsoft.com/office/officeart/2005/8/layout/vList5"/>
    <dgm:cxn modelId="{30ADBA5D-CF07-4D0B-A836-F80F5C004B0F}" srcId="{C426DDA0-C77E-4094-B9A1-00328DFE3BD6}" destId="{111EBDC0-964A-4975-A230-638A1E293832}" srcOrd="3" destOrd="0" parTransId="{D8594D30-4799-4162-903C-5D2D9A2FACC3}" sibTransId="{749AABE1-9641-47E1-96B5-BF2AAB256D4A}"/>
    <dgm:cxn modelId="{CCD26969-7E25-4A0E-9CE9-94E41324B292}" srcId="{C426DDA0-C77E-4094-B9A1-00328DFE3BD6}" destId="{BD0803BF-4121-4051-A33B-E3BACC92E632}" srcOrd="1" destOrd="0" parTransId="{5C38B0D5-6147-4656-AF84-5D944EEB938B}" sibTransId="{04D87C23-E518-4BDF-AA01-55E904460828}"/>
    <dgm:cxn modelId="{81A32277-0BC4-472F-8100-061917487091}" srcId="{E3EE1F91-E2A8-466A-ACDB-61882B33AE12}" destId="{C426DDA0-C77E-4094-B9A1-00328DFE3BD6}" srcOrd="0" destOrd="0" parTransId="{D5FC7C90-ECE6-4883-82B1-1F654DBE42A3}" sibTransId="{71AB106F-DCA2-4CC1-B8A1-8E240208F92F}"/>
    <dgm:cxn modelId="{5BB23C7A-7FC6-4DA0-A87F-9A68F899E954}" srcId="{C426DDA0-C77E-4094-B9A1-00328DFE3BD6}" destId="{540BD873-D1EC-48C7-9FC1-CDBCF8C24691}" srcOrd="2" destOrd="0" parTransId="{8C825BD6-8069-468E-B377-E2808CF67C43}" sibTransId="{EAFDD3FB-288D-4DF6-B072-70B760253CFB}"/>
    <dgm:cxn modelId="{2956EC8C-B9B3-48A4-96E1-739807BE95A3}" type="presOf" srcId="{E8752FB7-B63C-402A-91F5-3760D9CD9AA0}" destId="{CA0C1891-C80D-46FC-9A85-89646D03A714}" srcOrd="0" destOrd="0" presId="urn:microsoft.com/office/officeart/2005/8/layout/vList5"/>
    <dgm:cxn modelId="{1B3617BA-3840-4B67-AF8C-D6D094B0EA58}" type="presOf" srcId="{BD0803BF-4121-4051-A33B-E3BACC92E632}" destId="{CA0C1891-C80D-46FC-9A85-89646D03A714}" srcOrd="0" destOrd="1" presId="urn:microsoft.com/office/officeart/2005/8/layout/vList5"/>
    <dgm:cxn modelId="{381057DB-8821-48CC-955F-81D424C93BB5}" srcId="{C426DDA0-C77E-4094-B9A1-00328DFE3BD6}" destId="{E8752FB7-B63C-402A-91F5-3760D9CD9AA0}" srcOrd="0" destOrd="0" parTransId="{543C27B6-631E-4894-9BDD-C30E0AA515EE}" sibTransId="{85B26143-2BC1-474C-B94A-6016762C1781}"/>
    <dgm:cxn modelId="{23909BDD-8781-4047-B5C9-CCFB15630E59}" type="presOf" srcId="{C426DDA0-C77E-4094-B9A1-00328DFE3BD6}" destId="{16531C14-D5CC-46B9-9ADB-D6D7C2E01F14}" srcOrd="0" destOrd="0" presId="urn:microsoft.com/office/officeart/2005/8/layout/vList5"/>
    <dgm:cxn modelId="{028D4A90-FEBE-4491-BBA0-88CD009AE56C}" type="presParOf" srcId="{DB70A273-EA44-45AC-AE09-3E74B3C509DB}" destId="{A486FD94-0E26-4E1E-B3B7-848E26F50120}" srcOrd="0" destOrd="0" presId="urn:microsoft.com/office/officeart/2005/8/layout/vList5"/>
    <dgm:cxn modelId="{3DEE7899-0AE8-45BA-A223-182C077F47DB}" type="presParOf" srcId="{A486FD94-0E26-4E1E-B3B7-848E26F50120}" destId="{16531C14-D5CC-46B9-9ADB-D6D7C2E01F14}" srcOrd="0" destOrd="0" presId="urn:microsoft.com/office/officeart/2005/8/layout/vList5"/>
    <dgm:cxn modelId="{4B6ADD25-41EE-4434-A8AC-09D6C88DC7EE}" type="presParOf" srcId="{A486FD94-0E26-4E1E-B3B7-848E26F50120}" destId="{CA0C1891-C80D-46FC-9A85-89646D03A7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35057-EFC3-48F9-9C93-7B0C428F2F06}">
      <dsp:nvSpPr>
        <dsp:cNvPr id="0" name=""/>
        <dsp:cNvSpPr/>
      </dsp:nvSpPr>
      <dsp:spPr>
        <a:xfrm>
          <a:off x="0" y="0"/>
          <a:ext cx="5808726" cy="681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Home Page: </a:t>
          </a:r>
          <a:r>
            <a:rPr lang="en-US" sz="1800" kern="1200"/>
            <a:t>Displays featured products and categories.</a:t>
          </a:r>
        </a:p>
      </dsp:txBody>
      <dsp:txXfrm>
        <a:off x="19960" y="19960"/>
        <a:ext cx="4993606" cy="641574"/>
      </dsp:txXfrm>
    </dsp:sp>
    <dsp:sp modelId="{1802A5AD-A817-4A3C-B440-72ABE5BAEAA3}">
      <dsp:nvSpPr>
        <dsp:cNvPr id="0" name=""/>
        <dsp:cNvSpPr/>
      </dsp:nvSpPr>
      <dsp:spPr>
        <a:xfrm>
          <a:off x="433768" y="776146"/>
          <a:ext cx="5808726" cy="6814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Categories and Products: </a:t>
          </a:r>
          <a:r>
            <a:rPr lang="en-US" sz="1800" kern="1200"/>
            <a:t>Organized browsing experience.</a:t>
          </a:r>
        </a:p>
      </dsp:txBody>
      <dsp:txXfrm>
        <a:off x="453728" y="796106"/>
        <a:ext cx="4892066" cy="641574"/>
      </dsp:txXfrm>
    </dsp:sp>
    <dsp:sp modelId="{E8F50E65-8427-4761-9505-2EAEBE5D1FFB}">
      <dsp:nvSpPr>
        <dsp:cNvPr id="0" name=""/>
        <dsp:cNvSpPr/>
      </dsp:nvSpPr>
      <dsp:spPr>
        <a:xfrm>
          <a:off x="867536" y="1552292"/>
          <a:ext cx="5808726" cy="681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Search Functionality: </a:t>
          </a:r>
          <a:r>
            <a:rPr lang="en-US" sz="1800" kern="1200"/>
            <a:t>Allows users to quickly find products.</a:t>
          </a:r>
        </a:p>
      </dsp:txBody>
      <dsp:txXfrm>
        <a:off x="887496" y="1572252"/>
        <a:ext cx="4892066" cy="641574"/>
      </dsp:txXfrm>
    </dsp:sp>
    <dsp:sp modelId="{74F8F7E2-2AC3-4EDD-8819-B5BC3B4E2678}">
      <dsp:nvSpPr>
        <dsp:cNvPr id="0" name=""/>
        <dsp:cNvSpPr/>
      </dsp:nvSpPr>
      <dsp:spPr>
        <a:xfrm>
          <a:off x="1301305" y="2328439"/>
          <a:ext cx="5808726" cy="681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Shopping Cart: </a:t>
          </a:r>
          <a:r>
            <a:rPr lang="en-US" sz="1800" kern="1200"/>
            <a:t>Users can add products and checkout.</a:t>
          </a:r>
        </a:p>
      </dsp:txBody>
      <dsp:txXfrm>
        <a:off x="1321265" y="2348399"/>
        <a:ext cx="4892066" cy="641574"/>
      </dsp:txXfrm>
    </dsp:sp>
    <dsp:sp modelId="{BFC9EAB3-C2B9-4C89-AB67-00A67096674E}">
      <dsp:nvSpPr>
        <dsp:cNvPr id="0" name=""/>
        <dsp:cNvSpPr/>
      </dsp:nvSpPr>
      <dsp:spPr>
        <a:xfrm>
          <a:off x="1735073" y="3104585"/>
          <a:ext cx="5808726" cy="6814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Authentication and Authorization:</a:t>
          </a:r>
          <a:r>
            <a:rPr lang="en-US" sz="1800" kern="1200"/>
            <a:t> Ensures secure user sessions.</a:t>
          </a:r>
        </a:p>
      </dsp:txBody>
      <dsp:txXfrm>
        <a:off x="1755033" y="3124545"/>
        <a:ext cx="4892066" cy="641574"/>
      </dsp:txXfrm>
    </dsp:sp>
    <dsp:sp modelId="{6ACF89E7-7742-488D-890C-F19D63CBB0FC}">
      <dsp:nvSpPr>
        <dsp:cNvPr id="0" name=""/>
        <dsp:cNvSpPr/>
      </dsp:nvSpPr>
      <dsp:spPr>
        <a:xfrm>
          <a:off x="5365754" y="497869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465422" y="497869"/>
        <a:ext cx="243635" cy="333336"/>
      </dsp:txXfrm>
    </dsp:sp>
    <dsp:sp modelId="{39E203A2-0229-4E69-85D1-2ACAAE27F9CB}">
      <dsp:nvSpPr>
        <dsp:cNvPr id="0" name=""/>
        <dsp:cNvSpPr/>
      </dsp:nvSpPr>
      <dsp:spPr>
        <a:xfrm>
          <a:off x="5799523" y="1274015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899191" y="1274015"/>
        <a:ext cx="243635" cy="333336"/>
      </dsp:txXfrm>
    </dsp:sp>
    <dsp:sp modelId="{2D1BCFF3-8789-4D3F-8417-94E635F4056E}">
      <dsp:nvSpPr>
        <dsp:cNvPr id="0" name=""/>
        <dsp:cNvSpPr/>
      </dsp:nvSpPr>
      <dsp:spPr>
        <a:xfrm>
          <a:off x="6233291" y="2038804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332959" y="2038804"/>
        <a:ext cx="243635" cy="333336"/>
      </dsp:txXfrm>
    </dsp:sp>
    <dsp:sp modelId="{7A53E260-161B-4B54-A5CE-C0641A61CC35}">
      <dsp:nvSpPr>
        <dsp:cNvPr id="0" name=""/>
        <dsp:cNvSpPr/>
      </dsp:nvSpPr>
      <dsp:spPr>
        <a:xfrm>
          <a:off x="6667060" y="2822522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66728" y="2822522"/>
        <a:ext cx="243635" cy="333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AAD49-9E2E-4236-AA71-B20D4F2305BE}">
      <dsp:nvSpPr>
        <dsp:cNvPr id="0" name=""/>
        <dsp:cNvSpPr/>
      </dsp:nvSpPr>
      <dsp:spPr>
        <a:xfrm>
          <a:off x="0" y="1502"/>
          <a:ext cx="8175358" cy="761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277B1-0F64-4DEF-AE00-32688D5F094E}">
      <dsp:nvSpPr>
        <dsp:cNvPr id="0" name=""/>
        <dsp:cNvSpPr/>
      </dsp:nvSpPr>
      <dsp:spPr>
        <a:xfrm>
          <a:off x="230297" y="172797"/>
          <a:ext cx="418722" cy="418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3524C-D116-484E-BC18-F205626DEC14}">
      <dsp:nvSpPr>
        <dsp:cNvPr id="0" name=""/>
        <dsp:cNvSpPr/>
      </dsp:nvSpPr>
      <dsp:spPr>
        <a:xfrm>
          <a:off x="879316" y="1502"/>
          <a:ext cx="7296041" cy="7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72" tIns="80572" rIns="80572" bIns="805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User-Friendly Interface: Easy navigation and access to products.</a:t>
          </a:r>
        </a:p>
      </dsp:txBody>
      <dsp:txXfrm>
        <a:off x="879316" y="1502"/>
        <a:ext cx="7296041" cy="761313"/>
      </dsp:txXfrm>
    </dsp:sp>
    <dsp:sp modelId="{1AF34A5A-9FB9-4F36-9CD9-80ACAAB2FBE0}">
      <dsp:nvSpPr>
        <dsp:cNvPr id="0" name=""/>
        <dsp:cNvSpPr/>
      </dsp:nvSpPr>
      <dsp:spPr>
        <a:xfrm>
          <a:off x="0" y="953143"/>
          <a:ext cx="8175358" cy="761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4C9AB-9BAA-43DA-B79E-F2EA53FDABED}">
      <dsp:nvSpPr>
        <dsp:cNvPr id="0" name=""/>
        <dsp:cNvSpPr/>
      </dsp:nvSpPr>
      <dsp:spPr>
        <a:xfrm>
          <a:off x="230297" y="1124439"/>
          <a:ext cx="418722" cy="418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1FDBF-C9CE-46A4-B61A-2AAB4C4697A4}">
      <dsp:nvSpPr>
        <dsp:cNvPr id="0" name=""/>
        <dsp:cNvSpPr/>
      </dsp:nvSpPr>
      <dsp:spPr>
        <a:xfrm>
          <a:off x="879316" y="953143"/>
          <a:ext cx="7296041" cy="7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72" tIns="80572" rIns="80572" bIns="805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Secure Shopping: Uses role-based access for secure transactions.</a:t>
          </a:r>
        </a:p>
      </dsp:txBody>
      <dsp:txXfrm>
        <a:off x="879316" y="953143"/>
        <a:ext cx="7296041" cy="761313"/>
      </dsp:txXfrm>
    </dsp:sp>
    <dsp:sp modelId="{7CB44B26-C6FC-4B68-AE64-43F6014006AB}">
      <dsp:nvSpPr>
        <dsp:cNvPr id="0" name=""/>
        <dsp:cNvSpPr/>
      </dsp:nvSpPr>
      <dsp:spPr>
        <a:xfrm>
          <a:off x="0" y="1904785"/>
          <a:ext cx="8175358" cy="761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58AFE-D9EF-4F4E-AC7C-36A2B3E93D78}">
      <dsp:nvSpPr>
        <dsp:cNvPr id="0" name=""/>
        <dsp:cNvSpPr/>
      </dsp:nvSpPr>
      <dsp:spPr>
        <a:xfrm>
          <a:off x="230297" y="2076080"/>
          <a:ext cx="418722" cy="418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6E24A-73FB-4B70-82BB-18E8CB4F4F13}">
      <dsp:nvSpPr>
        <dsp:cNvPr id="0" name=""/>
        <dsp:cNvSpPr/>
      </dsp:nvSpPr>
      <dsp:spPr>
        <a:xfrm>
          <a:off x="879316" y="1904785"/>
          <a:ext cx="7296041" cy="7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72" tIns="80572" rIns="80572" bIns="805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Customizable Layout: Can easily be tailored for different business needs.</a:t>
          </a:r>
        </a:p>
      </dsp:txBody>
      <dsp:txXfrm>
        <a:off x="879316" y="1904785"/>
        <a:ext cx="7296041" cy="761313"/>
      </dsp:txXfrm>
    </dsp:sp>
    <dsp:sp modelId="{B1B95E80-09A2-4E0C-B8A8-5A1E5636BF1B}">
      <dsp:nvSpPr>
        <dsp:cNvPr id="0" name=""/>
        <dsp:cNvSpPr/>
      </dsp:nvSpPr>
      <dsp:spPr>
        <a:xfrm>
          <a:off x="0" y="2856426"/>
          <a:ext cx="8175358" cy="761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A140C-6C9A-4CC7-80AB-06C5D0FEBDDD}">
      <dsp:nvSpPr>
        <dsp:cNvPr id="0" name=""/>
        <dsp:cNvSpPr/>
      </dsp:nvSpPr>
      <dsp:spPr>
        <a:xfrm>
          <a:off x="230297" y="3027722"/>
          <a:ext cx="418722" cy="4187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EF05F-14BC-4DBF-BD66-BBE092F4A784}">
      <dsp:nvSpPr>
        <dsp:cNvPr id="0" name=""/>
        <dsp:cNvSpPr/>
      </dsp:nvSpPr>
      <dsp:spPr>
        <a:xfrm>
          <a:off x="879316" y="2856426"/>
          <a:ext cx="7296041" cy="7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72" tIns="80572" rIns="80572" bIns="8057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Scalable Design: Built on ASP.NET Core MVC for scalability.</a:t>
          </a:r>
        </a:p>
      </dsp:txBody>
      <dsp:txXfrm>
        <a:off x="879316" y="2856426"/>
        <a:ext cx="7296041" cy="761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1F10-AFF6-402A-92E1-0CDBC90B1911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38767-72EF-4258-AC83-059F8BE0C25D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Small to medium-sized businesses looking to enhance their online shopping experience. </a:t>
          </a:r>
        </a:p>
      </dsp:txBody>
      <dsp:txXfrm>
        <a:off x="420176" y="1097501"/>
        <a:ext cx="3112037" cy="1932260"/>
      </dsp:txXfrm>
    </dsp:sp>
    <dsp:sp modelId="{E958DC8C-8ED1-42BC-8C4B-B3E87F58A7FB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C813-6D13-469D-956D-D2F37CF25844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can be used by businesses across various industries like retail, electronics, and fashion.</a:t>
          </a:r>
        </a:p>
      </dsp:txBody>
      <dsp:txXfrm>
        <a:off x="4370726" y="109750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C1891-C80D-46FC-9A85-89646D03A714}">
      <dsp:nvSpPr>
        <dsp:cNvPr id="0" name=""/>
        <dsp:cNvSpPr/>
      </dsp:nvSpPr>
      <dsp:spPr>
        <a:xfrm rot="5400000">
          <a:off x="3820209" y="-823587"/>
          <a:ext cx="2499726" cy="4771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IDE: Visual Studio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Database: SQL Server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Version Control: Git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Testing: Unit testing</a:t>
          </a:r>
        </a:p>
      </dsp:txBody>
      <dsp:txXfrm rot="-5400000">
        <a:off x="2684157" y="434492"/>
        <a:ext cx="4649805" cy="2255672"/>
      </dsp:txXfrm>
    </dsp:sp>
    <dsp:sp modelId="{16531C14-D5CC-46B9-9ADB-D6D7C2E01F14}">
      <dsp:nvSpPr>
        <dsp:cNvPr id="0" name=""/>
        <dsp:cNvSpPr/>
      </dsp:nvSpPr>
      <dsp:spPr>
        <a:xfrm>
          <a:off x="0" y="0"/>
          <a:ext cx="2684156" cy="3124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Development followed Agile methodology with the following tools:</a:t>
          </a:r>
        </a:p>
      </dsp:txBody>
      <dsp:txXfrm>
        <a:off x="131030" y="131030"/>
        <a:ext cx="2422096" cy="2862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182" y="4392877"/>
            <a:ext cx="7217608" cy="17562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Presenter: </a:t>
            </a:r>
            <a:r>
              <a:rPr lang="en-US" dirty="0"/>
              <a:t>Eng</a:t>
            </a:r>
            <a:r>
              <a:rPr lang="en-US" b="1" dirty="0"/>
              <a:t>. </a:t>
            </a:r>
            <a:r>
              <a:rPr lang="en-US" dirty="0"/>
              <a:t>Reem El-</a:t>
            </a:r>
            <a:r>
              <a:rPr lang="en-US" dirty="0" err="1"/>
              <a:t>Morsy</a:t>
            </a: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b="1" dirty="0"/>
              <a:t>Track: </a:t>
            </a:r>
            <a:r>
              <a:rPr lang="en-US" dirty="0"/>
              <a:t>.NET Developer Track</a:t>
            </a:r>
          </a:p>
          <a:p>
            <a:pPr algn="ctr">
              <a:lnSpc>
                <a:spcPct val="90000"/>
              </a:lnSpc>
            </a:pPr>
            <a:r>
              <a:rPr lang="en-US" b="1" dirty="0"/>
              <a:t>Supervisor: </a:t>
            </a:r>
            <a:r>
              <a:rPr lang="en-US" dirty="0"/>
              <a:t>Eng. Ahmed </a:t>
            </a:r>
            <a:r>
              <a:rPr lang="en-US" dirty="0" err="1"/>
              <a:t>ElGazzar</a:t>
            </a: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sz="1800" dirty="0"/>
              <a:t>28-Oct-2024</a:t>
            </a:r>
          </a:p>
        </p:txBody>
      </p:sp>
      <p:pic>
        <p:nvPicPr>
          <p:cNvPr id="6" name="Picture 5" descr="A logo for a store&#10;&#10;Description automatically generated">
            <a:extLst>
              <a:ext uri="{FF2B5EF4-FFF2-40B4-BE49-F238E27FC236}">
                <a16:creationId xmlns:a16="http://schemas.microsoft.com/office/drawing/2014/main" id="{5D9E0CD3-A687-8EB3-7BA3-085E1E67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45"/>
          <a:stretch/>
        </p:blipFill>
        <p:spPr>
          <a:xfrm>
            <a:off x="626200" y="854087"/>
            <a:ext cx="6967728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err="1"/>
              <a:t>EasyMart</a:t>
            </a:r>
            <a:r>
              <a:rPr lang="en-US" dirty="0"/>
              <a:t> is an ASP.NET Core MVC-based eCommerce application designed to provide users with a seamless shopping experience. It offers features such as user authentication, product search, and category-based browsing.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57FB7C-B0EA-0EA0-AC91-28A64719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9F6C-9E70-9F1D-AE0C-2A2E2ECB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Core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B25360-2695-9D01-D1D5-804ED1269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482396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94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Advantages of EasyMart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E989B-89E2-6D79-EE48-2B559580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414751"/>
              </p:ext>
            </p:extLst>
          </p:nvPr>
        </p:nvGraphicFramePr>
        <p:xfrm>
          <a:off x="482599" y="643467"/>
          <a:ext cx="8175358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Target Audience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BE71679-90DF-27E8-A7A1-569372CC2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26462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application follows n-tier architecture using the MVC pattern: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Models: Represents data and business logic.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Views: Defines the UI components for product and category display.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Controllers: Manages communication between models and views.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Development Process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DBC127-0BB8-097B-99A1-DFB068D42A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4005" y="2083667"/>
          <a:ext cx="745598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893024" cy="208424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EasyMart provides a robust foundation for an eCommerce application with secure user access, category-based navigation, and a seamless shopping experience. It is scalable and adaptable for various business needs.</a:t>
            </a:r>
            <a:endParaRPr lang="en-US" sz="2400" dirty="0"/>
          </a:p>
        </p:txBody>
      </p:sp>
      <p:pic>
        <p:nvPicPr>
          <p:cNvPr id="5" name="Picture 4" descr="A logo for a store&#10;&#10;Description automatically generated">
            <a:extLst>
              <a:ext uri="{FF2B5EF4-FFF2-40B4-BE49-F238E27FC236}">
                <a16:creationId xmlns:a16="http://schemas.microsoft.com/office/drawing/2014/main" id="{2A42212F-3084-BDD5-CAA9-B6231378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162" y="4285429"/>
            <a:ext cx="4257525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8E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F8FC-538F-36C0-47B9-3E54A559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746" b="-1"/>
          <a:stretch/>
        </p:blipFill>
        <p:spPr>
          <a:xfrm>
            <a:off x="614940" y="801793"/>
            <a:ext cx="7909928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95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284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PowerPoint Presentation</vt:lpstr>
      <vt:lpstr>Introduction</vt:lpstr>
      <vt:lpstr>Core Features</vt:lpstr>
      <vt:lpstr>Advantages of EasyMart</vt:lpstr>
      <vt:lpstr>Target Audience</vt:lpstr>
      <vt:lpstr>System Architecture</vt:lpstr>
      <vt:lpstr>Development Process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Reem ElMorsy</dc:creator>
  <cp:keywords/>
  <dc:description>generated using python-pptx</dc:description>
  <cp:lastModifiedBy>FNU LNU</cp:lastModifiedBy>
  <cp:revision>8</cp:revision>
  <dcterms:created xsi:type="dcterms:W3CDTF">2013-01-27T09:14:16Z</dcterms:created>
  <dcterms:modified xsi:type="dcterms:W3CDTF">2024-10-28T17:58:36Z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2024-10-15T06:57:14Z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c7092301-ffdc-40c7-9911-ec39982e44f1</vt:lpwstr>
  </property>
  <property fmtid="{D5CDD505-2E9C-101B-9397-08002B2CF9AE}" pid="7" name="MSIP_Label_defa4170-0d19-0005-0004-bc88714345d2_ActionId">
    <vt:lpwstr>2ac9f680-9229-4e9f-8619-c6f686672133</vt:lpwstr>
  </property>
  <property fmtid="{D5CDD505-2E9C-101B-9397-08002B2CF9AE}" pid="8" name="MSIP_Label_defa4170-0d19-0005-0004-bc88714345d2_ContentBits">
    <vt:lpwstr>0</vt:lpwstr>
  </property>
</Properties>
</file>