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8" r:id="rId4"/>
    <p:sldId id="289" r:id="rId5"/>
    <p:sldId id="267" r:id="rId6"/>
    <p:sldId id="290" r:id="rId7"/>
    <p:sldId id="2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AD9A9-4B23-76C7-6CD4-B862F90F2930}" v="17" dt="2020-01-23T11:19:54.911"/>
    <p1510:client id="{6D9EA573-ADFE-199B-BBAC-AD9B69D8F5F5}" v="768" dt="2020-01-22T11:15:27.953"/>
    <p1510:client id="{CF1AB7BA-1843-1128-6356-232E9A2003BC}" v="103" dt="2020-01-23T06:56:06.070"/>
    <p1510:client id="{E000821F-BEC0-DC18-5F88-394AFDC85683}" v="174" dt="2020-01-22T04:22:52.066"/>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7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E0AB1F5-DD50-4365-A512-968F8A7E4D22}" type="datetimeFigureOut">
              <a:rPr lang="en-US"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AB1F5-DD50-4365-A512-968F8A7E4D22}" type="datetimeFigureOut">
              <a:rPr lang="en-US" smtClean="0"/>
              <a:t>1/23/2020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CA1C59-5788-4CA8-919D-639ED9581D45}" type="slidenum">
              <a:rPr lang="en-US" smtClean="0"/>
              <a:t>‹#›</a:t>
            </a:fld>
            <a:endParaRPr lang="en-US"/>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11" name="Rectangle 8">
            <a:extLst>
              <a:ext uri="{FF2B5EF4-FFF2-40B4-BE49-F238E27FC236}">
                <a16:creationId xmlns:a16="http://schemas.microsoft.com/office/drawing/2014/main" id="{40ED3A71-C98A-4D82-BBEE-120FA87EB8D9}"/>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7">
            <a:extLst>
              <a:ext uri="{FF2B5EF4-FFF2-40B4-BE49-F238E27FC236}">
                <a16:creationId xmlns:a16="http://schemas.microsoft.com/office/drawing/2014/main" id="{91594AE9-21B8-4BD1-B5F8-3E5A349C072B}"/>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1</a:t>
            </a:r>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2020年、四国のラスベガス徳島で金塊が盗まれた。</a:t>
            </a:r>
            <a:endParaRPr lang="ja-JP" altLang="en-US" sz="2000">
              <a:latin typeface="Roboto Light" panose="02000000000000000000" pitchFamily="2" charset="0"/>
            </a:endParaRPr>
          </a:p>
          <a:p>
            <a:r>
              <a:rPr lang="ja-JP" altLang="en-US" sz="2000">
                <a:latin typeface="Roboto Light"/>
              </a:rPr>
              <a:t>徳島大学の学生である矢野大暉らは金塊を取り返すべくアジトに向かうのだった...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14" name="Rectangle 8">
            <a:extLst>
              <a:ext uri="{FF2B5EF4-FFF2-40B4-BE49-F238E27FC236}">
                <a16:creationId xmlns:a16="http://schemas.microsoft.com/office/drawing/2014/main" id="{27E15B09-C778-4717-B116-3E84F32D61A6}"/>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7">
            <a:extLst>
              <a:ext uri="{FF2B5EF4-FFF2-40B4-BE49-F238E27FC236}">
                <a16:creationId xmlns:a16="http://schemas.microsoft.com/office/drawing/2014/main" id="{3037FA15-04C9-47EC-9EDA-5B3A7711E2DD}"/>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2</a:t>
            </a:r>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ルール</a:t>
            </a:r>
            <a:endParaRPr lang="en-US" sz="4000" b="1">
              <a:solidFill>
                <a:srgbClr val="ED245C"/>
              </a:solidFill>
              <a:latin typeface="Roboto Medium"/>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3</a:t>
            </a:r>
          </a:p>
        </p:txBody>
      </p:sp>
    </p:spTree>
    <p:extLst>
      <p:ext uri="{BB962C8B-B14F-4D97-AF65-F5344CB8AC3E}">
        <p14:creationId xmlns:p14="http://schemas.microsoft.com/office/powerpoint/2010/main" val="341848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8">
            <a:extLst>
              <a:ext uri="{FF2B5EF4-FFF2-40B4-BE49-F238E27FC236}">
                <a16:creationId xmlns:a16="http://schemas.microsoft.com/office/drawing/2014/main" id="{647B84E1-944B-45AE-BCBE-0CF74BB4861C}"/>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7">
            <a:extLst>
              <a:ext uri="{FF2B5EF4-FFF2-40B4-BE49-F238E27FC236}">
                <a16:creationId xmlns:a16="http://schemas.microsoft.com/office/drawing/2014/main" id="{0643172B-CF45-462E-9A52-7A7A22835EE0}"/>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4</a:t>
            </a:r>
            <a:endParaRPr lang="en-US" sz="8000" dirty="0">
              <a:solidFill>
                <a:schemeClr val="bg1"/>
              </a:solidFill>
              <a:latin typeface="Roboto Black" panose="02000000000000000000" pitchFamily="2" charset="0"/>
              <a:ea typeface="Roboto Black" panose="02000000000000000000" pitchFamily="2" charset="0"/>
            </a:endParaRPr>
          </a:p>
        </p:txBody>
      </p:sp>
      <p:pic>
        <p:nvPicPr>
          <p:cNvPr id="2" name="図 3" descr="ブラック が含まれている画像&#10;&#10;非常に高い精度で生成された説明">
            <a:extLst>
              <a:ext uri="{FF2B5EF4-FFF2-40B4-BE49-F238E27FC236}">
                <a16:creationId xmlns:a16="http://schemas.microsoft.com/office/drawing/2014/main" id="{F1A9F9DA-2A82-446F-8294-E9B91A902F37}"/>
              </a:ext>
            </a:extLst>
          </p:cNvPr>
          <p:cNvPicPr>
            <a:picLocks noChangeAspect="1"/>
          </p:cNvPicPr>
          <p:nvPr/>
        </p:nvPicPr>
        <p:blipFill>
          <a:blip r:embed="rId2"/>
          <a:stretch>
            <a:fillRect/>
          </a:stretch>
        </p:blipFill>
        <p:spPr>
          <a:xfrm>
            <a:off x="711200" y="1270291"/>
            <a:ext cx="10782300" cy="4888917"/>
          </a:xfrm>
          <a:prstGeom prst="rect">
            <a:avLst/>
          </a:prstGeom>
        </p:spPr>
      </p:pic>
    </p:spTree>
    <p:extLst>
      <p:ext uri="{BB962C8B-B14F-4D97-AF65-F5344CB8AC3E}">
        <p14:creationId xmlns:p14="http://schemas.microsoft.com/office/powerpoint/2010/main" val="36477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カメラの動きを停止できる</a:t>
            </a:r>
            <a:endParaRPr lang="ja-JP" sz="2400">
              <a:latin typeface="MS Gothic"/>
              <a:ea typeface="MS Gothic"/>
            </a:endParaRPr>
          </a:p>
          <a:p>
            <a:r>
              <a:rPr lang="ja-JP" altLang="en-US" sz="2400">
                <a:solidFill>
                  <a:srgbClr val="1A191E"/>
                </a:solidFill>
                <a:latin typeface="MS Gothic"/>
                <a:ea typeface="MS Gothic"/>
                <a:cs typeface="Times New Roman"/>
              </a:rPr>
              <a:t>一回しか使えないが強力</a:t>
            </a:r>
            <a:endParaRPr lang="ja-JP" sz="240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629227" y="108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8">
            <a:extLst>
              <a:ext uri="{FF2B5EF4-FFF2-40B4-BE49-F238E27FC236}">
                <a16:creationId xmlns:a16="http://schemas.microsoft.com/office/drawing/2014/main" id="{ECF5375E-5C8F-4CF0-81D5-93CBC9EF901F}"/>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1465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狙う賞</a:t>
            </a:r>
            <a:endParaRPr lang="ja-JP" altLang="en-US" sz="4000" b="1" dirty="0">
              <a:solidFill>
                <a:srgbClr val="ED245C"/>
              </a:solidFill>
              <a:latin typeface="MS Gothic"/>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6</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9F708B3E-16E9-4063-802D-8E8A3CDB277E}"/>
              </a:ext>
            </a:extLst>
          </p:cNvPr>
          <p:cNvSpPr txBox="1"/>
          <p:nvPr/>
        </p:nvSpPr>
        <p:spPr>
          <a:xfrm>
            <a:off x="1624542" y="2205918"/>
            <a:ext cx="60804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Arial"/>
              <a:buChar char="•"/>
            </a:pPr>
            <a:r>
              <a:rPr lang="ja-JP" altLang="en-US" sz="3200">
                <a:latin typeface="MS Gothic"/>
                <a:ea typeface="MS Gothic"/>
                <a:cs typeface="Calibri"/>
              </a:rPr>
              <a:t>敵プレイヤーの動き</a:t>
            </a:r>
            <a:endParaRPr lang="ja-JP" altLang="en-US" sz="3200" dirty="0">
              <a:latin typeface="MS Gothic"/>
              <a:ea typeface="MS Gothic"/>
              <a:cs typeface="Calibri"/>
            </a:endParaRPr>
          </a:p>
          <a:p>
            <a:pPr marL="571500" indent="-571500">
              <a:buFont typeface="Arial"/>
              <a:buChar char="•"/>
            </a:pPr>
            <a:endParaRPr lang="ja-JP" altLang="en-US" sz="3200" dirty="0">
              <a:latin typeface="MS Gothic"/>
              <a:ea typeface="MS Gothic"/>
              <a:cs typeface="Calibri"/>
            </a:endParaRPr>
          </a:p>
          <a:p>
            <a:pPr marL="514350" indent="-514350">
              <a:buFont typeface="Arial"/>
              <a:buChar char="•"/>
            </a:pPr>
            <a:r>
              <a:rPr lang="ja-JP" altLang="en-US" sz="3200">
                <a:latin typeface="MS Gothic"/>
                <a:ea typeface="MS Gothic"/>
                <a:cs typeface="Calibri"/>
              </a:rPr>
              <a:t>ジャンルとしての新規性的な</a:t>
            </a:r>
            <a:endParaRPr lang="ja-JP" altLang="en-US" sz="3200" dirty="0">
              <a:latin typeface="MS Gothic"/>
              <a:ea typeface="MS Gothic"/>
              <a:cs typeface="Calibri"/>
            </a:endParaRPr>
          </a:p>
          <a:p>
            <a:pPr marL="571500" indent="-571500">
              <a:buFont typeface="Arial"/>
              <a:buChar char="•"/>
            </a:pPr>
            <a:endParaRPr lang="ja-JP" altLang="en-US" sz="3200" dirty="0">
              <a:latin typeface="MS Gothic"/>
              <a:ea typeface="MS Gothic"/>
              <a:cs typeface="Calibri"/>
            </a:endParaRPr>
          </a:p>
          <a:p>
            <a:pPr marL="571500" indent="-571500">
              <a:buFont typeface="Arial"/>
              <a:buChar char="•"/>
            </a:pPr>
            <a:endParaRPr lang="ja-JP" altLang="en-US" sz="3200" dirty="0">
              <a:latin typeface="MS Gothic"/>
              <a:ea typeface="MS Gothic"/>
              <a:cs typeface="Calibri"/>
            </a:endParaRPr>
          </a:p>
        </p:txBody>
      </p:sp>
      <p:sp>
        <p:nvSpPr>
          <p:cNvPr id="31" name="テキスト ボックス 30">
            <a:extLst>
              <a:ext uri="{FF2B5EF4-FFF2-40B4-BE49-F238E27FC236}">
                <a16:creationId xmlns:a16="http://schemas.microsoft.com/office/drawing/2014/main" id="{28E19B62-905B-4693-A481-5C7A1E028B9F}"/>
              </a:ext>
            </a:extLst>
          </p:cNvPr>
          <p:cNvSpPr txBox="1"/>
          <p:nvPr/>
        </p:nvSpPr>
        <p:spPr>
          <a:xfrm>
            <a:off x="7236180" y="2861733"/>
            <a:ext cx="481753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a:latin typeface="MS Gothic"/>
                <a:ea typeface="MS Gothic"/>
                <a:cs typeface="Calibri"/>
              </a:rPr>
              <a:t>------ここに-------</a:t>
            </a:r>
            <a:endParaRPr lang="ja-JP" altLang="en-US" sz="4000" dirty="0">
              <a:latin typeface="MS Gothic"/>
              <a:ea typeface="MS Gothic"/>
              <a:cs typeface="Calibri"/>
            </a:endParaRPr>
          </a:p>
          <a:p>
            <a:r>
              <a:rPr lang="ja-JP" altLang="en-US" sz="4000">
                <a:latin typeface="MS Gothic"/>
                <a:ea typeface="MS Gothic"/>
                <a:cs typeface="Calibri"/>
              </a:rPr>
              <a:t>-------何かの--------</a:t>
            </a:r>
          </a:p>
          <a:p>
            <a:r>
              <a:rPr lang="ja-JP" altLang="en-US" sz="4000">
                <a:latin typeface="MS Gothic"/>
                <a:ea typeface="MS Gothic"/>
                <a:cs typeface="Calibri"/>
              </a:rPr>
              <a:t>-----画像----------</a:t>
            </a:r>
            <a:endParaRPr lang="ja-JP">
              <a:ea typeface="游ゴシック"/>
              <a:cs typeface="Calibri"/>
            </a:endParaRP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1775178" y="10131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ED245C"/>
                </a:solidFill>
                <a:latin typeface="ＭＳ ゴシック"/>
                <a:ea typeface="ＭＳ ゴシック"/>
              </a:rPr>
              <a:t>総合優勝</a:t>
            </a:r>
          </a:p>
        </p:txBody>
      </p:sp>
    </p:spTree>
    <p:extLst>
      <p:ext uri="{BB962C8B-B14F-4D97-AF65-F5344CB8AC3E}">
        <p14:creationId xmlns:p14="http://schemas.microsoft.com/office/powerpoint/2010/main" val="1409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8">
            <a:extLst>
              <a:ext uri="{FF2B5EF4-FFF2-40B4-BE49-F238E27FC236}">
                <a16:creationId xmlns:a16="http://schemas.microsoft.com/office/drawing/2014/main" id="{1A23D062-1553-486F-B40B-2805AD155EBB}"/>
              </a:ext>
            </a:extLst>
          </p:cNvPr>
          <p:cNvSpPr/>
          <p:nvPr/>
        </p:nvSpPr>
        <p:spPr>
          <a:xfrm>
            <a:off x="-3024" y="5102376"/>
            <a:ext cx="1781628" cy="1761487"/>
          </a:xfrm>
          <a:prstGeom prst="rect">
            <a:avLst/>
          </a:prstGeom>
          <a:solidFill>
            <a:srgbClr val="34343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2946400" y="2637097"/>
            <a:ext cx="8952089" cy="4081473"/>
          </a:xfrm>
          <a:prstGeom prst="rect">
            <a:avLst/>
          </a:prstGeom>
        </p:spPr>
      </p:pic>
    </p:spTree>
    <p:extLst>
      <p:ext uri="{BB962C8B-B14F-4D97-AF65-F5344CB8AC3E}">
        <p14:creationId xmlns:p14="http://schemas.microsoft.com/office/powerpoint/2010/main" val="332510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887</TotalTime>
  <Words>1620</Words>
  <Application>Microsoft Office PowerPoint</Application>
  <PresentationFormat>ワイド画面</PresentationFormat>
  <Paragraphs>182</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Riadi .</cp:lastModifiedBy>
  <cp:revision>833</cp:revision>
  <dcterms:created xsi:type="dcterms:W3CDTF">2017-12-26T00:20:37Z</dcterms:created>
  <dcterms:modified xsi:type="dcterms:W3CDTF">2020-01-23T11:20:35Z</dcterms:modified>
</cp:coreProperties>
</file>