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6"/>
  </p:notesMasterIdLst>
  <p:sldIdLst>
    <p:sldId id="256" r:id="rId2"/>
    <p:sldId id="259" r:id="rId3"/>
    <p:sldId id="262" r:id="rId4"/>
    <p:sldId id="263" r:id="rId5"/>
  </p:sldIdLst>
  <p:sldSz cx="12192000" cy="6858000"/>
  <p:notesSz cx="6858000" cy="1676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C261E-B285-4239-9660-1EE034CF44EE}" v="3" dt="2019-10-21T07:21:32.696"/>
    <p1510:client id="{662BD6A9-02B7-49D6-BF22-4B42AA237637}" v="1039" dt="2019-10-21T08:53:12.319"/>
    <p1510:client id="{97A61FEF-25D0-D05D-AC5D-D20F4099D04D}" v="2759" dt="2019-10-23T09:53:40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74471" autoAdjust="0"/>
  </p:normalViewPr>
  <p:slideViewPr>
    <p:cSldViewPr snapToGrid="0">
      <p:cViewPr varScale="1">
        <p:scale>
          <a:sx n="85" d="100"/>
          <a:sy n="85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C6E53-B532-40A0-AF65-B1B41F4B2CF7}" type="datetimeFigureOut">
              <a:rPr kumimoji="1" lang="en-US" altLang="ja-JP"/>
              <a:t>10/24/2019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4C065-43FA-46F2-A863-92C387F2CC5B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40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>
                <a:latin typeface="Calibri"/>
                <a:ea typeface="游ゴシック"/>
                <a:cs typeface="Calibri"/>
              </a:rPr>
              <a:t>技術関係についてです。ハードウェア構成は次のようになっています。</a:t>
            </a:r>
            <a:endParaRPr lang="en-US" altLang="ja-JP" dirty="0">
              <a:latin typeface="Calibri"/>
              <a:ea typeface="游ゴシック"/>
              <a:cs typeface="Calibri"/>
            </a:endParaRPr>
          </a:p>
          <a:p>
            <a:r>
              <a:rPr lang="ja-JP" altLang="en-US" dirty="0">
                <a:latin typeface="Calibri"/>
                <a:ea typeface="游ゴシック"/>
                <a:cs typeface="Calibri"/>
              </a:rPr>
              <a:t>使用するハードウェアとしてはジョイパッドを使用します。</a:t>
            </a:r>
          </a:p>
          <a:p>
            <a:r>
              <a:rPr lang="ja-JP" altLang="en-US" dirty="0">
                <a:latin typeface="Calibri"/>
                <a:ea typeface="游ゴシック"/>
                <a:cs typeface="Calibri"/>
              </a:rPr>
              <a:t>使用するインターフェイスとしては、SDL2のライブラリを用いて、マルチスレッドでコントローラの入力処理を行います。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4C065-43FA-46F2-A863-92C387F2CC5B}" type="slidenum">
              <a:rPr kumimoji="1" lang="en-US" altLang="ja-JP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20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>
                <a:latin typeface="Calibri"/>
                <a:ea typeface="游ゴシック"/>
                <a:cs typeface="Calibri"/>
              </a:rPr>
              <a:t>ゲームシステムとしては特徴として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2</a:t>
            </a:r>
            <a:r>
              <a:rPr lang="ja-JP" altLang="en-US" dirty="0">
                <a:latin typeface="Calibri"/>
                <a:ea typeface="游ゴシック"/>
                <a:cs typeface="Calibri"/>
              </a:rPr>
              <a:t>つあげることができます。</a:t>
            </a:r>
            <a:endParaRPr lang="en-US" altLang="ja-JP" dirty="0">
              <a:latin typeface="Calibri"/>
              <a:ea typeface="游ゴシック"/>
              <a:cs typeface="Calibri"/>
            </a:endParaRPr>
          </a:p>
          <a:p>
            <a:endParaRPr lang="ja-JP" altLang="en-US" dirty="0">
              <a:latin typeface="Calibri"/>
              <a:ea typeface="游ゴシック"/>
              <a:cs typeface="Calibri"/>
            </a:endParaRPr>
          </a:p>
          <a:p>
            <a:r>
              <a:rPr lang="ja-JP" altLang="en-US" dirty="0">
                <a:latin typeface="Calibri"/>
                <a:ea typeface="游ゴシック"/>
                <a:cs typeface="Calibri"/>
              </a:rPr>
              <a:t>まず１つはゲームAIを搭載させたNPCと監視カメラです。ここで使用するAIはルールベースAIを使用し、</a:t>
            </a:r>
            <a:r>
              <a:rPr lang="ja-JP" dirty="0">
                <a:ea typeface="游ゴシック"/>
              </a:rPr>
              <a:t>プレイヤーの動きによって</a:t>
            </a:r>
            <a:r>
              <a:rPr lang="ja-JP" dirty="0">
                <a:latin typeface="游ゴシック"/>
                <a:ea typeface="游ゴシック"/>
                <a:cs typeface="Calibri"/>
              </a:rPr>
              <a:t>ルールを適用させま</a:t>
            </a:r>
            <a:r>
              <a:rPr lang="ja-JP" altLang="en-US" dirty="0">
                <a:latin typeface="游ゴシック"/>
                <a:ea typeface="游ゴシック"/>
                <a:cs typeface="Calibri"/>
              </a:rPr>
              <a:t>す</a:t>
            </a:r>
            <a:r>
              <a:rPr lang="ja-JP" altLang="en-US" dirty="0">
                <a:latin typeface="Calibri"/>
                <a:ea typeface="游ゴシック"/>
                <a:cs typeface="Calibri"/>
              </a:rPr>
              <a:t>。ルールベースAIとは、ルールごとに挙動を変更するAIのことで、この場合だとプレイヤーの動きがルールにあたります。</a:t>
            </a:r>
            <a:endParaRPr lang="ja-JP" dirty="0"/>
          </a:p>
          <a:p>
            <a:r>
              <a:rPr lang="ja-JP" altLang="en-US" dirty="0">
                <a:latin typeface="Calibri"/>
                <a:ea typeface="游ゴシック"/>
                <a:cs typeface="Calibri"/>
              </a:rPr>
              <a:t>具体例としては、「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NPC</a:t>
            </a:r>
            <a:r>
              <a:rPr lang="ja-JP" altLang="en-US" dirty="0">
                <a:latin typeface="Calibri"/>
                <a:ea typeface="游ゴシック"/>
                <a:cs typeface="Calibri"/>
              </a:rPr>
              <a:t>にプレイヤーが近づいたときに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NPC</a:t>
            </a:r>
            <a:r>
              <a:rPr lang="ja-JP" altLang="en-US" dirty="0">
                <a:latin typeface="Calibri"/>
                <a:ea typeface="游ゴシック"/>
                <a:cs typeface="Calibri"/>
              </a:rPr>
              <a:t>がプレイヤーのほうへ向く」ことや、「監視カメラの近くをプレイヤーが通ったときに、プレイヤーの方向へカメラが向く」などです。。</a:t>
            </a:r>
          </a:p>
          <a:p>
            <a:r>
              <a:rPr lang="ja-JP" altLang="en-US" dirty="0">
                <a:latin typeface="Calibri"/>
                <a:ea typeface="游ゴシック"/>
                <a:cs typeface="Calibri"/>
              </a:rPr>
              <a:t>イメージとしては、右上の図のように、プレイヤーを示す赤丸が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NPC</a:t>
            </a:r>
            <a:r>
              <a:rPr lang="ja-JP" altLang="en-US" dirty="0">
                <a:latin typeface="Calibri"/>
                <a:ea typeface="游ゴシック"/>
                <a:cs typeface="Calibri"/>
              </a:rPr>
              <a:t>を示す青丸に近づくと、</a:t>
            </a:r>
            <a:r>
              <a:rPr lang="en-US" altLang="ja-JP" dirty="0">
                <a:latin typeface="Calibri"/>
                <a:ea typeface="游ゴシック"/>
                <a:cs typeface="Calibri"/>
              </a:rPr>
              <a:t>NPC</a:t>
            </a:r>
            <a:r>
              <a:rPr lang="ja-JP" altLang="en-US" dirty="0">
                <a:latin typeface="Calibri"/>
                <a:ea typeface="游ゴシック"/>
                <a:cs typeface="Calibri"/>
              </a:rPr>
              <a:t>の視点がプレイヤーの方向に向けられるといったイメージです。</a:t>
            </a:r>
            <a:endParaRPr lang="en-US" altLang="ja-JP" dirty="0">
              <a:latin typeface="Calibri"/>
              <a:ea typeface="游ゴシック"/>
              <a:cs typeface="Calibri"/>
            </a:endParaRPr>
          </a:p>
          <a:p>
            <a:endParaRPr lang="ja-JP" altLang="en-US" dirty="0">
              <a:latin typeface="Calibri"/>
              <a:ea typeface="游ゴシック"/>
              <a:cs typeface="Calibri"/>
            </a:endParaRPr>
          </a:p>
          <a:p>
            <a:r>
              <a:rPr lang="ja-JP" dirty="0"/>
              <a:t>２つめはリアルタイムなネットワーク通信を行うということです。</a:t>
            </a:r>
          </a:p>
          <a:p>
            <a:r>
              <a:rPr lang="ja-JP" altLang="en-US" dirty="0">
                <a:ea typeface="游ゴシック"/>
              </a:rPr>
              <a:t>プレイヤーや</a:t>
            </a:r>
            <a:r>
              <a:rPr lang="ja-JP" dirty="0">
                <a:ea typeface="游ゴシック"/>
              </a:rPr>
              <a:t>NPC、カメラの動きなどをリアルタイムに各クライアントへ送信します。</a:t>
            </a:r>
            <a:endParaRPr lang="en-US" altLang="ja-JP" dirty="0">
              <a:ea typeface="游ゴシック"/>
            </a:endParaRPr>
          </a:p>
          <a:p>
            <a:r>
              <a:rPr lang="ja-JP" altLang="en-US" dirty="0">
                <a:latin typeface="Calibri"/>
                <a:ea typeface="游ゴシック"/>
                <a:cs typeface="Calibri"/>
              </a:rPr>
              <a:t>並列処理が増えるため、マルチスレッドを使用して開発をすすめる予定です。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4C065-43FA-46F2-A863-92C387F2CC5B}" type="slidenum">
              <a:rPr kumimoji="1" lang="en-US" altLang="ja-JP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718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>
                <a:latin typeface="Calibri"/>
                <a:ea typeface="游ゴシック"/>
                <a:cs typeface="Calibri"/>
              </a:rPr>
              <a:t>その他、ゲーム作成に使用する素材ですが、自分たちで作成したものを使用します。</a:t>
            </a:r>
          </a:p>
          <a:p>
            <a:r>
              <a:rPr lang="ja-JP" altLang="en-US" dirty="0">
                <a:latin typeface="Calibri"/>
                <a:ea typeface="游ゴシック"/>
                <a:cs typeface="Calibri"/>
              </a:rPr>
              <a:t>具体的には、ドット絵を作成するソフトを使用して、オリジナルのキャラクターを作成します。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4C065-43FA-46F2-A863-92C387F2CC5B}" type="slidenum">
              <a:rPr kumimoji="1" lang="en-US" altLang="ja-JP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73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2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8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1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6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9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4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8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0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1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0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7200" dirty="0">
                <a:ea typeface="游ゴシック Light"/>
                <a:cs typeface="Calibri Light"/>
              </a:rPr>
              <a:t>後期グループ開発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102428" y="4677002"/>
            <a:ext cx="5987143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游ゴシック"/>
                <a:cs typeface="Calibri"/>
              </a:rPr>
              <a:t>織田　武瑠</a:t>
            </a:r>
          </a:p>
          <a:p>
            <a:r>
              <a:rPr lang="ja-JP" altLang="en-US" dirty="0">
                <a:ea typeface="游ゴシック"/>
                <a:cs typeface="Calibri"/>
              </a:rPr>
              <a:t>矢野　大暉</a:t>
            </a:r>
          </a:p>
          <a:p>
            <a:r>
              <a:rPr lang="ja-JP" altLang="en-US" dirty="0">
                <a:ea typeface="游ゴシック"/>
                <a:cs typeface="Calibri"/>
              </a:rPr>
              <a:t>山口　力也</a:t>
            </a:r>
            <a:endParaRPr lang="ja-JP" altLang="en-US" sz="2400" dirty="0">
              <a:ea typeface="游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4DAEA-8A8E-4D93-B800-9F79E2E5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ea typeface="メイリオ"/>
              </a:rPr>
              <a:t>1.技術関係について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DD9CAF-C6C8-4CD9-8EDE-CA7621893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28630" cy="23703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ja-JP" altLang="en-US" sz="3200" dirty="0">
                <a:ea typeface="メイリオ"/>
              </a:rPr>
              <a:t>(A)ハードウェア構成</a:t>
            </a:r>
            <a:endParaRPr lang="ja-JP" dirty="0">
              <a:ea typeface="メイリオ"/>
              <a:cs typeface="Calibri" panose="020F0502020204030204"/>
            </a:endParaRPr>
          </a:p>
          <a:p>
            <a:pPr marL="0" indent="0">
              <a:buNone/>
            </a:pPr>
            <a:endParaRPr lang="ja-JP" altLang="en-US" dirty="0">
              <a:ea typeface="メイリオ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>
                <a:ea typeface="メイリオ"/>
                <a:cs typeface="Calibri"/>
              </a:rPr>
              <a:t>使用するハードウェア</a:t>
            </a:r>
          </a:p>
          <a:p>
            <a:pPr lvl="1">
              <a:lnSpc>
                <a:spcPct val="150000"/>
              </a:lnSpc>
            </a:pPr>
            <a:r>
              <a:rPr lang="ja-JP" altLang="en-US" dirty="0">
                <a:solidFill>
                  <a:srgbClr val="FF0000"/>
                </a:solidFill>
                <a:ea typeface="メイリオ"/>
              </a:rPr>
              <a:t>ジョイパッド</a:t>
            </a:r>
            <a:r>
              <a:rPr lang="ja-JP" altLang="en-US" dirty="0">
                <a:ea typeface="メイリオ"/>
              </a:rPr>
              <a:t>を使用する</a:t>
            </a:r>
            <a:endParaRPr lang="ja-JP" altLang="en-US" dirty="0">
              <a:ea typeface="メイリオ"/>
              <a:cs typeface="+mn-lt"/>
            </a:endParaRPr>
          </a:p>
          <a:p>
            <a:pPr lvl="1">
              <a:lnSpc>
                <a:spcPct val="150000"/>
              </a:lnSpc>
            </a:pPr>
            <a:endParaRPr lang="ja-JP" altLang="en-US" dirty="0">
              <a:ea typeface="メイリオ"/>
              <a:cs typeface="Calibri"/>
            </a:endParaRPr>
          </a:p>
          <a:p>
            <a:endParaRPr lang="ja-JP" altLang="en-US" sz="2000" dirty="0">
              <a:ea typeface="メイリオ"/>
              <a:cs typeface="Calibri" panose="020F0502020204030204"/>
            </a:endParaRPr>
          </a:p>
          <a:p>
            <a:endParaRPr lang="ja-JP" altLang="en-US" sz="2000" dirty="0">
              <a:ea typeface="メイリオ"/>
              <a:cs typeface="Calibri" panose="020F0502020204030204"/>
            </a:endParaRPr>
          </a:p>
          <a:p>
            <a:pPr marL="0" indent="0">
              <a:buNone/>
            </a:pPr>
            <a:endParaRPr lang="ja-JP" altLang="en-US" sz="2000" dirty="0">
              <a:ea typeface="メイリオ"/>
              <a:cs typeface="Calibri" panose="020F0502020204030204"/>
            </a:endParaRPr>
          </a:p>
          <a:p>
            <a:pPr marL="0" indent="0">
              <a:buNone/>
            </a:pPr>
            <a:endParaRPr lang="ja-JP" altLang="en-US" sz="2000" dirty="0">
              <a:ea typeface="メイリオ"/>
              <a:cs typeface="Calibri" panose="020F0502020204030204"/>
            </a:endParaRPr>
          </a:p>
          <a:p>
            <a:endParaRPr lang="ja-JP" altLang="en-US" sz="2000" dirty="0">
              <a:ea typeface="メイリオ"/>
              <a:cs typeface="Calibri" panose="020F0502020204030204"/>
            </a:endParaRPr>
          </a:p>
          <a:p>
            <a:endParaRPr lang="ja-JP" altLang="en-US" sz="2000" dirty="0">
              <a:ea typeface="メイリオ"/>
              <a:cs typeface="Calibri" panose="020F0502020204030204"/>
            </a:endParaRPr>
          </a:p>
        </p:txBody>
      </p:sp>
      <p:pic>
        <p:nvPicPr>
          <p:cNvPr id="5" name="図 5" descr="カメラ, 野球, 選手 が含まれている画像&#10;&#10;非常に高い精度で生成された説明">
            <a:extLst>
              <a:ext uri="{FF2B5EF4-FFF2-40B4-BE49-F238E27FC236}">
                <a16:creationId xmlns:a16="http://schemas.microsoft.com/office/drawing/2014/main" id="{3A8F33E0-DF92-4DDC-A6EA-881D5BBB3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20" y="1836476"/>
            <a:ext cx="4651360" cy="404266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1BE4B1B-FD1A-4537-8D34-CC777B8171C7}"/>
              </a:ext>
            </a:extLst>
          </p:cNvPr>
          <p:cNvSpPr txBox="1"/>
          <p:nvPr/>
        </p:nvSpPr>
        <p:spPr>
          <a:xfrm>
            <a:off x="676276" y="4649560"/>
            <a:ext cx="4879521" cy="14183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</a:rPr>
              <a:t>使用するインターフェイス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Arial"/>
              <a:buChar char="•"/>
            </a:pPr>
            <a:r>
              <a:rPr 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SDL2を用いて入力を行う</a:t>
            </a:r>
          </a:p>
          <a:p>
            <a:endParaRPr lang="ja-JP" altLang="en-US" dirty="0">
              <a:ea typeface="游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38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5CFE6B-AEBE-4B30-A873-7C70859E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781"/>
            <a:ext cx="10515600" cy="1325563"/>
          </a:xfrm>
        </p:spPr>
        <p:txBody>
          <a:bodyPr/>
          <a:lstStyle/>
          <a:p>
            <a:r>
              <a:rPr lang="ja-JP" sz="4000" dirty="0">
                <a:ea typeface="+mj-lt"/>
                <a:cs typeface="+mj-lt"/>
              </a:rPr>
              <a:t>1.</a:t>
            </a:r>
            <a:r>
              <a:rPr lang="ja-JP" sz="4000" dirty="0">
                <a:latin typeface="Meiryo"/>
                <a:ea typeface="Meiryo"/>
                <a:cs typeface="+mj-lt"/>
              </a:rPr>
              <a:t>技術関係について</a:t>
            </a:r>
            <a:endParaRPr lang="en-US" sz="4000" dirty="0">
              <a:latin typeface="Meiryo"/>
              <a:ea typeface="Meiryo"/>
              <a:cs typeface="+mj-lt"/>
            </a:endParaRPr>
          </a:p>
          <a:p>
            <a:endParaRPr lang="ja-JP" altLang="en-US" dirty="0">
              <a:ea typeface="メイリオ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7C8E7A-3315-447E-BE40-848BC026F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661"/>
            <a:ext cx="10706100" cy="48820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ja-JP" altLang="en-US" sz="3200" dirty="0">
                <a:ea typeface="メイリオ"/>
              </a:rPr>
              <a:t>(B)ゲームシステム</a:t>
            </a:r>
            <a:endParaRPr lang="ja-JP" sz="3200" dirty="0"/>
          </a:p>
          <a:p>
            <a:pPr marL="0" indent="0">
              <a:buNone/>
            </a:pPr>
            <a:endParaRPr lang="ja-JP" altLang="en-US" dirty="0">
              <a:ea typeface="メイリオ"/>
              <a:cs typeface="+mn-lt"/>
            </a:endParaRPr>
          </a:p>
          <a:p>
            <a:pPr lvl="1"/>
            <a:r>
              <a:rPr lang="ja-JP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ゲームAI</a:t>
            </a:r>
            <a:r>
              <a:rPr 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搭載のNPC、カメラ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+mn-lt"/>
            </a:endParaRPr>
          </a:p>
          <a:p>
            <a:pPr lvl="1"/>
            <a:endParaRPr lang="ja-JP" altLang="en-US" sz="2000" dirty="0">
              <a:ea typeface="+mn-lt"/>
              <a:cs typeface="+mn-lt"/>
            </a:endParaRPr>
          </a:p>
          <a:p>
            <a:pPr marL="914400" lvl="2" indent="0">
              <a:buNone/>
            </a:pPr>
            <a:r>
              <a:rPr lang="ja-JP" dirty="0"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ここでのゲームAIは、「</a:t>
            </a:r>
            <a:r>
              <a:rPr lang="ja-JP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ルールベースAI</a:t>
            </a:r>
            <a:r>
              <a:rPr lang="ja-JP" dirty="0"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」を使用する</a:t>
            </a:r>
            <a:endParaRPr lang="ja-JP" dirty="0">
              <a:latin typeface="メイリオ" panose="020B0604030504040204" pitchFamily="50" charset="-128"/>
              <a:ea typeface="メイリオ" panose="020B0604030504040204" pitchFamily="50" charset="-128"/>
              <a:cs typeface="Calibri" panose="020F0502020204030204"/>
            </a:endParaRPr>
          </a:p>
          <a:p>
            <a:pPr lvl="2"/>
            <a:endParaRPr lang="ja-JP" dirty="0">
              <a:ea typeface="メイリオ"/>
              <a:cs typeface="Calibri"/>
            </a:endParaRPr>
          </a:p>
          <a:p>
            <a:pPr marL="914400" lvl="2" indent="0">
              <a:buNone/>
            </a:pPr>
            <a:r>
              <a:rPr lang="ja-JP" altLang="en-US" dirty="0">
                <a:ea typeface="メイリオ"/>
                <a:cs typeface="Calibri"/>
              </a:rPr>
              <a:t>＜具体例＞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ja-JP" altLang="en-US" dirty="0">
                <a:ea typeface="メイリオ"/>
                <a:cs typeface="Calibri"/>
              </a:rPr>
              <a:t>・NPCにプレイヤーが近づいた時、NPCがプレイヤーの方へ向く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ja-JP" altLang="en-US" dirty="0">
                <a:ea typeface="メイリオ"/>
                <a:cs typeface="Calibri"/>
              </a:rPr>
              <a:t>・監視カメラの近くをプレイヤーが通ったとき、プレイヤーの方向に向く</a:t>
            </a:r>
          </a:p>
          <a:p>
            <a:pPr marL="914400" lvl="2" indent="0">
              <a:buNone/>
            </a:pPr>
            <a:endParaRPr lang="ja-JP" altLang="en-US" dirty="0">
              <a:ea typeface="メイリオ"/>
            </a:endParaRPr>
          </a:p>
          <a:p>
            <a:pPr lvl="1"/>
            <a:r>
              <a:rPr lang="ja-JP" altLang="en-US" sz="2800" dirty="0">
                <a:ea typeface="メイリオ"/>
              </a:rPr>
              <a:t>リアルタイムなネットワーク通信（キャラクター、敵の位置など）</a:t>
            </a:r>
            <a:endParaRPr lang="ja-JP" altLang="en-US" sz="2800" dirty="0">
              <a:ea typeface="メイリオ"/>
              <a:cs typeface="Calibri"/>
            </a:endParaRPr>
          </a:p>
          <a:p>
            <a:pPr lvl="2"/>
            <a:endParaRPr lang="ja-JP" altLang="en-US" dirty="0">
              <a:ea typeface="メイリオ"/>
              <a:cs typeface="Calibri"/>
            </a:endParaRPr>
          </a:p>
          <a:p>
            <a:pPr lvl="1"/>
            <a:endParaRPr lang="ja-JP" dirty="0">
              <a:ea typeface="游ゴシック"/>
              <a:cs typeface="Calibri"/>
            </a:endParaRPr>
          </a:p>
          <a:p>
            <a:pPr lvl="1"/>
            <a:endParaRPr lang="en-US" altLang="ja-JP" dirty="0">
              <a:ea typeface="メイリオ"/>
              <a:cs typeface="+mn-lt"/>
            </a:endParaRPr>
          </a:p>
        </p:txBody>
      </p:sp>
      <p:pic>
        <p:nvPicPr>
          <p:cNvPr id="7" name="図 6" descr="部屋, 時計 が含まれている画像&#10;&#10;自動的に生成された説明">
            <a:extLst>
              <a:ext uri="{FF2B5EF4-FFF2-40B4-BE49-F238E27FC236}">
                <a16:creationId xmlns:a16="http://schemas.microsoft.com/office/drawing/2014/main" id="{FBC9176F-A757-4A42-B9D6-34CEA61FE3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0"/>
            <a:ext cx="5497690" cy="30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4DAEA-8A8E-4D93-B800-9F79E2E5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ea typeface="メイリオ"/>
              </a:rPr>
              <a:t>1.技術関係について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DD9CAF-C6C8-4CD9-8EDE-CA7621893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833120" cy="1132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(C)</a:t>
            </a:r>
            <a:r>
              <a:rPr 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その他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+mn-lt"/>
            </a:endParaRPr>
          </a:p>
          <a:p>
            <a:pPr lvl="1"/>
            <a:r>
              <a:rPr 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カメラ、操作するキャラは</a:t>
            </a:r>
            <a:r>
              <a:rPr 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オリジナルの素材</a:t>
            </a:r>
            <a:r>
              <a:rPr 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を作成して使用する</a:t>
            </a:r>
          </a:p>
          <a:p>
            <a:pPr lvl="1"/>
            <a:endParaRPr lang="ja-JP" sz="1800" dirty="0">
              <a:ea typeface="+mn-lt"/>
              <a:cs typeface="+mn-lt"/>
            </a:endParaRPr>
          </a:p>
          <a:p>
            <a:pPr lvl="1"/>
            <a:endParaRPr lang="ja-JP" altLang="en-US" sz="1800" dirty="0">
              <a:ea typeface="メイリオ"/>
            </a:endParaRPr>
          </a:p>
          <a:p>
            <a:endParaRPr lang="ja-JP" altLang="en-US" sz="2000" dirty="0">
              <a:ea typeface="メイリオ"/>
            </a:endParaRPr>
          </a:p>
          <a:p>
            <a:endParaRPr lang="ja-JP" altLang="en-US" sz="2000" dirty="0">
              <a:ea typeface="メイリオ"/>
            </a:endParaRPr>
          </a:p>
          <a:p>
            <a:endParaRPr lang="ja-JP" altLang="en-US" sz="2000" dirty="0">
              <a:ea typeface="メイリオ"/>
            </a:endParaRPr>
          </a:p>
          <a:p>
            <a:endParaRPr lang="ja-JP" altLang="en-US" sz="2000" dirty="0">
              <a:ea typeface="メイリオ"/>
            </a:endParaRPr>
          </a:p>
          <a:p>
            <a:pPr marL="0" indent="0">
              <a:buNone/>
            </a:pPr>
            <a:endParaRPr lang="ja-JP" altLang="en-US" sz="2000" dirty="0">
              <a:ea typeface="メイリオ"/>
            </a:endParaRPr>
          </a:p>
          <a:p>
            <a:pPr marL="0" indent="0">
              <a:buNone/>
            </a:pPr>
            <a:endParaRPr lang="ja-JP" altLang="en-US" sz="2000" dirty="0">
              <a:ea typeface="メイリオ"/>
            </a:endParaRPr>
          </a:p>
          <a:p>
            <a:endParaRPr lang="ja-JP" altLang="en-US" sz="2000" dirty="0">
              <a:ea typeface="メイリオ"/>
            </a:endParaRPr>
          </a:p>
          <a:p>
            <a:endParaRPr lang="ja-JP" altLang="en-US" sz="2000" dirty="0">
              <a:ea typeface="メイリオ"/>
            </a:endParaRPr>
          </a:p>
        </p:txBody>
      </p:sp>
      <p:pic>
        <p:nvPicPr>
          <p:cNvPr id="4" name="図 5" descr="テーブル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A8F4130-8D21-451F-94F3-0ED93F6C2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027" y="3431721"/>
            <a:ext cx="2945946" cy="286566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B7D32B-8775-4D68-BF1B-948DF10668E2}"/>
              </a:ext>
            </a:extLst>
          </p:cNvPr>
          <p:cNvSpPr txBox="1"/>
          <p:nvPr/>
        </p:nvSpPr>
        <p:spPr>
          <a:xfrm>
            <a:off x="2818701" y="5377543"/>
            <a:ext cx="52340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dirty="0">
                <a:ea typeface="游ゴシック"/>
                <a:cs typeface="Calibri"/>
              </a:rPr>
              <a:t>無料ドット絵作成アプリ「ドットピクト！」　→</a:t>
            </a:r>
          </a:p>
        </p:txBody>
      </p:sp>
    </p:spTree>
    <p:extLst>
      <p:ext uri="{BB962C8B-B14F-4D97-AF65-F5344CB8AC3E}">
        <p14:creationId xmlns:p14="http://schemas.microsoft.com/office/powerpoint/2010/main" val="184451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449</Words>
  <Application>Microsoft Office PowerPoint</Application>
  <PresentationFormat>ワイド画面</PresentationFormat>
  <Paragraphs>58</Paragraphs>
  <Slides>4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Theme</vt:lpstr>
      <vt:lpstr>後期グループ開発</vt:lpstr>
      <vt:lpstr>1.技術関係について</vt:lpstr>
      <vt:lpstr>1.技術関係について </vt:lpstr>
      <vt:lpstr>1.技術関係について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shouc</cp:lastModifiedBy>
  <cp:revision>774</cp:revision>
  <dcterms:created xsi:type="dcterms:W3CDTF">2019-10-21T07:19:05Z</dcterms:created>
  <dcterms:modified xsi:type="dcterms:W3CDTF">2019-10-24T10:21:49Z</dcterms:modified>
</cp:coreProperties>
</file>