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8" r:id="rId4"/>
    <p:sldId id="289" r:id="rId5"/>
    <p:sldId id="267" r:id="rId6"/>
    <p:sldId id="290" r:id="rId7"/>
    <p:sldId id="2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429"/>
    <a:srgbClr val="AFABAB"/>
    <a:srgbClr val="343434"/>
    <a:srgbClr val="ED245C"/>
    <a:srgbClr val="767171"/>
    <a:srgbClr val="333331"/>
    <a:srgbClr val="1A19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EA573-ADFE-199B-BBAC-AD9B69D8F5F5}" v="768" dt="2020-01-22T11:15:27.953"/>
    <p1510:client id="{E000821F-BEC0-DC18-5F88-394AFDC85683}" v="174" dt="2020-01-22T04:22:52.066"/>
    <p1510:client id="{FAEAA1B2-5B9D-48E3-891C-FBDF6AE1B509}" v="1393" dt="2020-01-20T09:46:5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7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1/22/2020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AB1F5-DD50-4365-A512-968F8A7E4D22}" type="datetimeFigureOut">
              <a:rPr lang="en-US" smtClean="0"/>
              <a:t>1/22/2020</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A1C59-5788-4CA8-919D-639ED9581D45}" type="slidenum">
              <a:rPr lang="en-US" smtClean="0"/>
              <a:t>‹#›</a:t>
            </a:fld>
            <a:endParaRPr lang="en-US"/>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285750" y="2228671"/>
            <a:ext cx="6324600" cy="1200329"/>
          </a:xfrm>
          <a:prstGeom prst="rect">
            <a:avLst/>
          </a:prstGeom>
          <a:noFill/>
        </p:spPr>
        <p:txBody>
          <a:bodyPr wrap="square" rtlCol="0" anchor="t">
            <a:spAutoFit/>
          </a:bodyPr>
          <a:lstStyle/>
          <a:p>
            <a:r>
              <a:rPr lang="en-US" sz="7200" dirty="0">
                <a:solidFill>
                  <a:srgbClr val="ED245C"/>
                </a:solidFill>
                <a:latin typeface="Roboto Black"/>
                <a:ea typeface="Roboto Black" panose="02000000000000000000" pitchFamily="2" charset="0"/>
              </a:rPr>
              <a:t>AGENT 3</a:t>
            </a:r>
          </a:p>
        </p:txBody>
      </p:sp>
      <p:sp>
        <p:nvSpPr>
          <p:cNvPr id="4" name="TextBox 3">
            <a:extLst>
              <a:ext uri="{FF2B5EF4-FFF2-40B4-BE49-F238E27FC236}">
                <a16:creationId xmlns:a16="http://schemas.microsoft.com/office/drawing/2014/main" id="{A657452E-DC28-49B5-AF27-E09A8B49FE8D}"/>
              </a:ext>
            </a:extLst>
          </p:cNvPr>
          <p:cNvSpPr txBox="1"/>
          <p:nvPr/>
        </p:nvSpPr>
        <p:spPr>
          <a:xfrm>
            <a:off x="285750" y="3454221"/>
            <a:ext cx="6934200" cy="584775"/>
          </a:xfrm>
          <a:prstGeom prst="rect">
            <a:avLst/>
          </a:prstGeom>
          <a:noFill/>
        </p:spPr>
        <p:txBody>
          <a:bodyPr wrap="square" rtlCol="0" anchor="t">
            <a:spAutoFit/>
          </a:bodyPr>
          <a:lstStyle/>
          <a:p>
            <a:r>
              <a:rPr lang="ja-JP" altLang="en-US" sz="3200">
                <a:solidFill>
                  <a:srgbClr val="ED245C"/>
                </a:solidFill>
                <a:latin typeface="MS Gothic"/>
                <a:ea typeface="MS Gothic"/>
              </a:rPr>
              <a:t>28班　矢野大暉 織田武瑠 山口力也</a:t>
            </a:r>
            <a:endParaRPr lang="ja-JP" altLang="en-US" sz="3200" dirty="0">
              <a:solidFill>
                <a:srgbClr val="ED245C"/>
              </a:solidFill>
              <a:latin typeface="MS Gothic"/>
              <a:ea typeface="MS Gothic"/>
            </a:endParaRPr>
          </a:p>
        </p:txBody>
      </p:sp>
      <p:sp>
        <p:nvSpPr>
          <p:cNvPr id="11" name="Rectangle 8">
            <a:extLst>
              <a:ext uri="{FF2B5EF4-FFF2-40B4-BE49-F238E27FC236}">
                <a16:creationId xmlns:a16="http://schemas.microsoft.com/office/drawing/2014/main" id="{40ED3A71-C98A-4D82-BBEE-120FA87EB8D9}"/>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7">
            <a:extLst>
              <a:ext uri="{FF2B5EF4-FFF2-40B4-BE49-F238E27FC236}">
                <a16:creationId xmlns:a16="http://schemas.microsoft.com/office/drawing/2014/main" id="{91594AE9-21B8-4BD1-B5F8-3E5A349C072B}"/>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1</a:t>
            </a:r>
          </a:p>
        </p:txBody>
      </p:sp>
    </p:spTree>
    <p:extLst>
      <p:ext uri="{BB962C8B-B14F-4D97-AF65-F5344CB8AC3E}">
        <p14:creationId xmlns:p14="http://schemas.microsoft.com/office/powerpoint/2010/main" val="24716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9" descr="夜の街の風景&#10;&#10;高い精度で生成された説明">
            <a:extLst>
              <a:ext uri="{FF2B5EF4-FFF2-40B4-BE49-F238E27FC236}">
                <a16:creationId xmlns:a16="http://schemas.microsoft.com/office/drawing/2014/main" id="{0521C216-FBF0-45C1-B336-B09EF8B309DA}"/>
              </a:ext>
            </a:extLst>
          </p:cNvPr>
          <p:cNvPicPr>
            <a:picLocks noGrp="1" noChangeAspect="1"/>
          </p:cNvPicPr>
          <p:nvPr>
            <p:ph type="pic" sz="quarter" idx="14"/>
          </p:nvPr>
        </p:nvPicPr>
        <p:blipFill rotWithShape="1">
          <a:blip r:embed="rId2"/>
          <a:srcRect t="4720" b="4720"/>
          <a:stretch/>
        </p:blipFill>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7494149" y="4686475"/>
            <a:ext cx="4561176" cy="1558403"/>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ja-JP" altLang="en-US" sz="2000">
                <a:latin typeface="Roboto Light"/>
              </a:rPr>
              <a:t>2020年、徳島大学のトイレで金塊が盗まれた。</a:t>
            </a:r>
            <a:endParaRPr lang="ja-JP" altLang="en-US" sz="2000">
              <a:latin typeface="Roboto Light" panose="02000000000000000000" pitchFamily="2" charset="0"/>
            </a:endParaRPr>
          </a:p>
          <a:p>
            <a:r>
              <a:rPr lang="ja-JP" altLang="en-US" sz="2000">
                <a:latin typeface="Roboto Light"/>
              </a:rPr>
              <a:t>徳島大学の学生である矢野大暉らは金塊を取り返すべくアジトに向かうのだった...</a:t>
            </a:r>
            <a:endParaRPr lang="ja-JP" altLang="en-US" sz="2000">
              <a:latin typeface="Roboto Light" panose="02000000000000000000" pitchFamily="2" charset="0"/>
            </a:endParaRPr>
          </a:p>
          <a:p>
            <a:endParaRPr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798603" y="1331251"/>
            <a:ext cx="3663368" cy="769441"/>
          </a:xfrm>
          <a:prstGeom prst="rect">
            <a:avLst/>
          </a:prstGeom>
          <a:noFill/>
        </p:spPr>
        <p:txBody>
          <a:bodyPr wrap="square" rtlCol="0" anchor="t">
            <a:spAutoFit/>
          </a:bodyPr>
          <a:lstStyle/>
          <a:p>
            <a:r>
              <a:rPr lang="ja-JP" altLang="en-US" sz="4400">
                <a:solidFill>
                  <a:srgbClr val="ED245C"/>
                </a:solidFill>
                <a:latin typeface="MS Gothic"/>
                <a:ea typeface="MS Gothic"/>
              </a:rPr>
              <a:t>ストーリー</a:t>
            </a:r>
            <a:endParaRPr lang="en-US" sz="4400" dirty="0">
              <a:solidFill>
                <a:srgbClr val="ED245C"/>
              </a:solidFill>
              <a:latin typeface="MS Gothic"/>
              <a:ea typeface="MS Gothic"/>
            </a:endParaRPr>
          </a:p>
        </p:txBody>
      </p:sp>
      <p:sp>
        <p:nvSpPr>
          <p:cNvPr id="14" name="Rectangle 8">
            <a:extLst>
              <a:ext uri="{FF2B5EF4-FFF2-40B4-BE49-F238E27FC236}">
                <a16:creationId xmlns:a16="http://schemas.microsoft.com/office/drawing/2014/main" id="{27E15B09-C778-4717-B116-3E84F32D61A6}"/>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7">
            <a:extLst>
              <a:ext uri="{FF2B5EF4-FFF2-40B4-BE49-F238E27FC236}">
                <a16:creationId xmlns:a16="http://schemas.microsoft.com/office/drawing/2014/main" id="{3037FA15-04C9-47EC-9EDA-5B3A7711E2DD}"/>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2</a:t>
            </a:r>
          </a:p>
        </p:txBody>
      </p:sp>
    </p:spTree>
    <p:extLst>
      <p:ext uri="{BB962C8B-B14F-4D97-AF65-F5344CB8AC3E}">
        <p14:creationId xmlns:p14="http://schemas.microsoft.com/office/powerpoint/2010/main" val="176947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ルール</a:t>
            </a:r>
            <a:endParaRPr lang="en-US" sz="4000" b="1">
              <a:solidFill>
                <a:srgbClr val="ED245C"/>
              </a:solidFill>
              <a:latin typeface="Roboto Medium"/>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8">
            <a:extLst>
              <a:ext uri="{FF2B5EF4-FFF2-40B4-BE49-F238E27FC236}">
                <a16:creationId xmlns:a16="http://schemas.microsoft.com/office/drawing/2014/main" id="{1A23D062-1553-486F-B40B-2805AD155EBB}"/>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3</a:t>
            </a:r>
          </a:p>
        </p:txBody>
      </p:sp>
    </p:spTree>
    <p:extLst>
      <p:ext uri="{BB962C8B-B14F-4D97-AF65-F5344CB8AC3E}">
        <p14:creationId xmlns:p14="http://schemas.microsoft.com/office/powerpoint/2010/main" val="341848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705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操作方法</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9108641" y="1994818"/>
            <a:ext cx="378427" cy="648637"/>
            <a:chOff x="3065463" y="3736975"/>
            <a:chExt cx="1820863" cy="3121025"/>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図 3">
            <a:extLst>
              <a:ext uri="{FF2B5EF4-FFF2-40B4-BE49-F238E27FC236}">
                <a16:creationId xmlns:a16="http://schemas.microsoft.com/office/drawing/2014/main" id="{03F3FB7F-6723-4F4F-B377-918CC4E6FCF6}"/>
              </a:ext>
            </a:extLst>
          </p:cNvPr>
          <p:cNvPicPr>
            <a:picLocks noChangeAspect="1"/>
          </p:cNvPicPr>
          <p:nvPr/>
        </p:nvPicPr>
        <p:blipFill>
          <a:blip r:embed="rId2"/>
          <a:stretch>
            <a:fillRect/>
          </a:stretch>
        </p:blipFill>
        <p:spPr>
          <a:xfrm>
            <a:off x="609600" y="1117891"/>
            <a:ext cx="11137900" cy="5079417"/>
          </a:xfrm>
          <a:prstGeom prst="rect">
            <a:avLst/>
          </a:prstGeom>
        </p:spPr>
      </p:pic>
      <p:sp>
        <p:nvSpPr>
          <p:cNvPr id="10" name="Rectangle 8">
            <a:extLst>
              <a:ext uri="{FF2B5EF4-FFF2-40B4-BE49-F238E27FC236}">
                <a16:creationId xmlns:a16="http://schemas.microsoft.com/office/drawing/2014/main" id="{647B84E1-944B-45AE-BCBE-0CF74BB4861C}"/>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7">
            <a:extLst>
              <a:ext uri="{FF2B5EF4-FFF2-40B4-BE49-F238E27FC236}">
                <a16:creationId xmlns:a16="http://schemas.microsoft.com/office/drawing/2014/main" id="{0643172B-CF45-462E-9A52-7A7A22835EE0}"/>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4</a:t>
            </a:r>
            <a:endParaRPr lang="en-US" sz="8000" dirty="0">
              <a:solidFill>
                <a:schemeClr val="bg1"/>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6477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a:extLst>
              <a:ext uri="{FF2B5EF4-FFF2-40B4-BE49-F238E27FC236}">
                <a16:creationId xmlns:a16="http://schemas.microsoft.com/office/drawing/2014/main" id="{627A15AF-46D0-4A9A-A6AE-35E8E1FC8114}"/>
              </a:ext>
            </a:extLst>
          </p:cNvPr>
          <p:cNvPicPr>
            <a:picLocks noChangeAspect="1"/>
          </p:cNvPicPr>
          <p:nvPr/>
        </p:nvPicPr>
        <p:blipFill>
          <a:blip r:embed="rId2"/>
          <a:stretch>
            <a:fillRect/>
          </a:stretch>
        </p:blipFill>
        <p:spPr>
          <a:xfrm>
            <a:off x="1134533" y="668866"/>
            <a:ext cx="4309534" cy="4334933"/>
          </a:xfrm>
          <a:prstGeom prst="rect">
            <a:avLst/>
          </a:prstGeom>
        </p:spPr>
      </p:pic>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7"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10D8CB8-942C-4F48-AB7C-2D3C308CDC29}"/>
              </a:ext>
            </a:extLst>
          </p:cNvPr>
          <p:cNvSpPr txBox="1"/>
          <p:nvPr/>
        </p:nvSpPr>
        <p:spPr>
          <a:xfrm>
            <a:off x="6093187" y="1959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コマンド一覧</a:t>
            </a:r>
            <a:endParaRPr lang="en-US" altLang="ja-JP" sz="4000" b="1">
              <a:solidFill>
                <a:srgbClr val="ED245C"/>
              </a:solidFill>
              <a:latin typeface="MS Gothic"/>
              <a:ea typeface="MS Gothic"/>
            </a:endParaRPr>
          </a:p>
        </p:txBody>
      </p:sp>
      <p:sp>
        <p:nvSpPr>
          <p:cNvPr id="24" name="Rectangle 23">
            <a:extLst>
              <a:ext uri="{FF2B5EF4-FFF2-40B4-BE49-F238E27FC236}">
                <a16:creationId xmlns:a16="http://schemas.microsoft.com/office/drawing/2014/main" id="{46814245-0555-4B01-813C-E83C5375D61D}"/>
              </a:ext>
            </a:extLst>
          </p:cNvPr>
          <p:cNvSpPr/>
          <p:nvPr/>
        </p:nvSpPr>
        <p:spPr>
          <a:xfrm>
            <a:off x="6842487" y="2144363"/>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カメラの動きを停止できる</a:t>
            </a:r>
            <a:endParaRPr lang="ja-JP" sz="2400">
              <a:latin typeface="MS Gothic"/>
              <a:ea typeface="MS Gothic"/>
            </a:endParaRPr>
          </a:p>
          <a:p>
            <a:r>
              <a:rPr lang="ja-JP" altLang="en-US" sz="2400">
                <a:solidFill>
                  <a:srgbClr val="1A191E"/>
                </a:solidFill>
                <a:latin typeface="MS Gothic"/>
                <a:ea typeface="MS Gothic"/>
                <a:cs typeface="Times New Roman"/>
              </a:rPr>
              <a:t>一回しか使えないが強力</a:t>
            </a:r>
            <a:endParaRPr lang="ja-JP" sz="2400"/>
          </a:p>
        </p:txBody>
      </p:sp>
      <p:sp>
        <p:nvSpPr>
          <p:cNvPr id="28" name="TextBox 27">
            <a:extLst>
              <a:ext uri="{FF2B5EF4-FFF2-40B4-BE49-F238E27FC236}">
                <a16:creationId xmlns:a16="http://schemas.microsoft.com/office/drawing/2014/main" id="{59C015EA-7E4B-4E83-A550-3465349C9171}"/>
              </a:ext>
            </a:extLst>
          </p:cNvPr>
          <p:cNvSpPr txBox="1"/>
          <p:nvPr/>
        </p:nvSpPr>
        <p:spPr>
          <a:xfrm>
            <a:off x="6777777" y="1558478"/>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ハッキング</a:t>
            </a:r>
            <a:endParaRPr lang="en-US" sz="3200">
              <a:solidFill>
                <a:srgbClr val="ED245C"/>
              </a:solidFill>
              <a:latin typeface="MS Gothic"/>
              <a:ea typeface="MS Gothic"/>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79279" y="2921367"/>
            <a:ext cx="2742500" cy="584775"/>
          </a:xfrm>
          <a:prstGeom prst="rect">
            <a:avLst/>
          </a:prstGeom>
          <a:noFill/>
        </p:spPr>
        <p:txBody>
          <a:bodyPr wrap="square" rtlCol="0" anchor="t">
            <a:spAutoFit/>
          </a:bodyPr>
          <a:lstStyle/>
          <a:p>
            <a:r>
              <a:rPr lang="ja-JP" altLang="en-US" sz="3200">
                <a:solidFill>
                  <a:srgbClr val="ED245C"/>
                </a:solidFill>
                <a:latin typeface="MS Gothic"/>
                <a:ea typeface="MS Gothic"/>
              </a:rPr>
              <a:t>催涙スプレー</a:t>
            </a:r>
            <a:endParaRPr lang="en-US" sz="3200" dirty="0">
              <a:solidFill>
                <a:srgbClr val="ED245C"/>
              </a:solidFill>
              <a:latin typeface="MS Gothic"/>
              <a:ea typeface="MS Gothic"/>
            </a:endParaRPr>
          </a:p>
        </p:txBody>
      </p:sp>
      <p:sp>
        <p:nvSpPr>
          <p:cNvPr id="32" name="Rectangle 23">
            <a:extLst>
              <a:ext uri="{FF2B5EF4-FFF2-40B4-BE49-F238E27FC236}">
                <a16:creationId xmlns:a16="http://schemas.microsoft.com/office/drawing/2014/main" id="{710D26E1-999A-42CA-BE70-AB09AA45BAAE}"/>
              </a:ext>
            </a:extLst>
          </p:cNvPr>
          <p:cNvSpPr/>
          <p:nvPr/>
        </p:nvSpPr>
        <p:spPr>
          <a:xfrm>
            <a:off x="6838254" y="3524429"/>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敵の視界を奪い,動きを止めることができる</a:t>
            </a:r>
          </a:p>
        </p:txBody>
      </p:sp>
      <p:sp>
        <p:nvSpPr>
          <p:cNvPr id="33" name="TextBox 28">
            <a:extLst>
              <a:ext uri="{FF2B5EF4-FFF2-40B4-BE49-F238E27FC236}">
                <a16:creationId xmlns:a16="http://schemas.microsoft.com/office/drawing/2014/main" id="{9F0A8CDC-AA77-440F-BA75-CE95F72A3B66}"/>
              </a:ext>
            </a:extLst>
          </p:cNvPr>
          <p:cNvSpPr txBox="1"/>
          <p:nvPr/>
        </p:nvSpPr>
        <p:spPr>
          <a:xfrm>
            <a:off x="6842779" y="4353644"/>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会話</a:t>
            </a:r>
            <a:endParaRPr lang="ja-JP" altLang="en-US" sz="3200" dirty="0">
              <a:solidFill>
                <a:srgbClr val="ED245C"/>
              </a:solidFill>
              <a:latin typeface="MS Gothic"/>
              <a:ea typeface="MS Gothic"/>
            </a:endParaRPr>
          </a:p>
        </p:txBody>
      </p:sp>
      <p:sp>
        <p:nvSpPr>
          <p:cNvPr id="34" name="Rectangle 23">
            <a:extLst>
              <a:ext uri="{FF2B5EF4-FFF2-40B4-BE49-F238E27FC236}">
                <a16:creationId xmlns:a16="http://schemas.microsoft.com/office/drawing/2014/main" id="{D7F20AFE-C9F4-40C3-B84C-8DF5CCB34363}"/>
              </a:ext>
            </a:extLst>
          </p:cNvPr>
          <p:cNvSpPr/>
          <p:nvPr/>
        </p:nvSpPr>
        <p:spPr>
          <a:xfrm>
            <a:off x="6842487" y="5035729"/>
            <a:ext cx="4748984" cy="461665"/>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敵の視界を固定できる</a:t>
            </a:r>
            <a:endParaRPr lang="ja-JP" sz="2400">
              <a:latin typeface="MS Gothic"/>
              <a:ea typeface="MS Gothic"/>
            </a:endParaRPr>
          </a:p>
        </p:txBody>
      </p:sp>
      <p:sp>
        <p:nvSpPr>
          <p:cNvPr id="14" name="Freeform 13">
            <a:extLst>
              <a:ext uri="{FF2B5EF4-FFF2-40B4-BE49-F238E27FC236}">
                <a16:creationId xmlns:a16="http://schemas.microsoft.com/office/drawing/2014/main" id="{1C8566AF-4115-48AF-8D1D-9B3CDF432E46}"/>
              </a:ext>
            </a:extLst>
          </p:cNvPr>
          <p:cNvSpPr>
            <a:spLocks/>
          </p:cNvSpPr>
          <p:nvPr/>
        </p:nvSpPr>
        <p:spPr bwMode="auto">
          <a:xfrm>
            <a:off x="1251178" y="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B704A-047D-4DCC-B385-5A76C7E94548}"/>
              </a:ext>
            </a:extLst>
          </p:cNvPr>
          <p:cNvSpPr>
            <a:spLocks/>
          </p:cNvSpPr>
          <p:nvPr/>
        </p:nvSpPr>
        <p:spPr bwMode="auto">
          <a:xfrm>
            <a:off x="-1629227" y="1081"/>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0A55E38-6C81-4195-90C0-0919B5B3370D}"/>
              </a:ext>
            </a:extLst>
          </p:cNvPr>
          <p:cNvSpPr>
            <a:spLocks/>
          </p:cNvSpPr>
          <p:nvPr/>
        </p:nvSpPr>
        <p:spPr bwMode="auto">
          <a:xfrm>
            <a:off x="-206757" y="-253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16E200AE-3CDF-435F-875A-EBA861D57346}"/>
              </a:ext>
            </a:extLst>
          </p:cNvPr>
          <p:cNvSpPr>
            <a:spLocks/>
          </p:cNvSpPr>
          <p:nvPr/>
        </p:nvSpPr>
        <p:spPr bwMode="auto">
          <a:xfrm>
            <a:off x="61784" y="1192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8">
            <a:extLst>
              <a:ext uri="{FF2B5EF4-FFF2-40B4-BE49-F238E27FC236}">
                <a16:creationId xmlns:a16="http://schemas.microsoft.com/office/drawing/2014/main" id="{ECF5375E-5C8F-4CF0-81D5-93CBC9EF901F}"/>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7">
            <a:extLst>
              <a:ext uri="{FF2B5EF4-FFF2-40B4-BE49-F238E27FC236}">
                <a16:creationId xmlns:a16="http://schemas.microsoft.com/office/drawing/2014/main" id="{41AA295D-369F-4F5F-8F18-883CD5C7595A}"/>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5</a:t>
            </a:r>
            <a:endParaRPr lang="en-US" sz="8000" dirty="0">
              <a:solidFill>
                <a:schemeClr val="bg1"/>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46545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163939" y="214290"/>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狙う賞</a:t>
            </a:r>
            <a:endParaRPr lang="ja-JP" altLang="en-US" sz="4000" b="1" dirty="0">
              <a:solidFill>
                <a:srgbClr val="ED245C"/>
              </a:solidFill>
              <a:latin typeface="MS Gothic"/>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8">
            <a:extLst>
              <a:ext uri="{FF2B5EF4-FFF2-40B4-BE49-F238E27FC236}">
                <a16:creationId xmlns:a16="http://schemas.microsoft.com/office/drawing/2014/main" id="{1A23D062-1553-486F-B40B-2805AD155EBB}"/>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6</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9F708B3E-16E9-4063-802D-8E8A3CDB277E}"/>
              </a:ext>
            </a:extLst>
          </p:cNvPr>
          <p:cNvSpPr txBox="1"/>
          <p:nvPr/>
        </p:nvSpPr>
        <p:spPr>
          <a:xfrm>
            <a:off x="1776942" y="2002718"/>
            <a:ext cx="779497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ja-JP" altLang="en-US" sz="3200">
                <a:latin typeface="MS Gothic"/>
                <a:ea typeface="MS Gothic"/>
                <a:cs typeface="Calibri"/>
              </a:rPr>
              <a:t>根拠を列挙(面白さ,アピールポイントなど含め)</a:t>
            </a:r>
            <a:endParaRPr lang="ja-JP" altLang="en-US" sz="3200" dirty="0">
              <a:latin typeface="MS Gothic"/>
              <a:ea typeface="MS Gothic"/>
              <a:cs typeface="Calibri"/>
            </a:endParaRP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a:latin typeface="MS Gothic"/>
                <a:ea typeface="MS Gothic"/>
                <a:cs typeface="Calibri"/>
              </a:rPr>
              <a:t>根拠2</a:t>
            </a:r>
            <a:endParaRPr lang="ja-JP" altLang="en-US" sz="3200" dirty="0">
              <a:latin typeface="MS Gothic"/>
              <a:ea typeface="MS Gothic"/>
              <a:cs typeface="Calibri"/>
            </a:endParaRP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a:latin typeface="MS Gothic"/>
                <a:ea typeface="MS Gothic"/>
                <a:cs typeface="Calibri"/>
              </a:rPr>
              <a:t>根拠3</a:t>
            </a:r>
            <a:endParaRPr lang="ja-JP" altLang="en-US" sz="3200" dirty="0">
              <a:latin typeface="MS Gothic"/>
              <a:ea typeface="MS Gothic"/>
              <a:cs typeface="Calibri"/>
            </a:endParaRPr>
          </a:p>
        </p:txBody>
      </p:sp>
      <p:sp>
        <p:nvSpPr>
          <p:cNvPr id="31" name="テキスト ボックス 30">
            <a:extLst>
              <a:ext uri="{FF2B5EF4-FFF2-40B4-BE49-F238E27FC236}">
                <a16:creationId xmlns:a16="http://schemas.microsoft.com/office/drawing/2014/main" id="{28E19B62-905B-4693-A481-5C7A1E028B9F}"/>
              </a:ext>
            </a:extLst>
          </p:cNvPr>
          <p:cNvSpPr txBox="1"/>
          <p:nvPr/>
        </p:nvSpPr>
        <p:spPr>
          <a:xfrm>
            <a:off x="7236180" y="2861733"/>
            <a:ext cx="481753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a:latin typeface="MS Gothic"/>
                <a:ea typeface="MS Gothic"/>
                <a:cs typeface="Calibri"/>
              </a:rPr>
              <a:t>------ここに-------</a:t>
            </a:r>
            <a:endParaRPr lang="ja-JP" altLang="en-US" sz="4000" dirty="0">
              <a:latin typeface="MS Gothic"/>
              <a:ea typeface="MS Gothic"/>
              <a:cs typeface="Calibri"/>
            </a:endParaRPr>
          </a:p>
          <a:p>
            <a:r>
              <a:rPr lang="ja-JP" altLang="en-US" sz="4000">
                <a:latin typeface="MS Gothic"/>
                <a:ea typeface="MS Gothic"/>
                <a:cs typeface="Calibri"/>
              </a:rPr>
              <a:t>-------何かの--------</a:t>
            </a:r>
          </a:p>
          <a:p>
            <a:r>
              <a:rPr lang="ja-JP" altLang="en-US" sz="4000">
                <a:latin typeface="MS Gothic"/>
                <a:ea typeface="MS Gothic"/>
                <a:cs typeface="Calibri"/>
              </a:rPr>
              <a:t>-----画像----------</a:t>
            </a:r>
            <a:endParaRPr lang="ja-JP">
              <a:ea typeface="游ゴシック"/>
              <a:cs typeface="Calibri"/>
            </a:endParaRPr>
          </a:p>
        </p:txBody>
      </p:sp>
      <p:sp>
        <p:nvSpPr>
          <p:cNvPr id="4" name="テキスト ボックス 3">
            <a:extLst>
              <a:ext uri="{FF2B5EF4-FFF2-40B4-BE49-F238E27FC236}">
                <a16:creationId xmlns:a16="http://schemas.microsoft.com/office/drawing/2014/main" id="{AE57D582-D34D-4B8A-9297-49A6F72C8DEF}"/>
              </a:ext>
            </a:extLst>
          </p:cNvPr>
          <p:cNvSpPr txBox="1"/>
          <p:nvPr/>
        </p:nvSpPr>
        <p:spPr>
          <a:xfrm>
            <a:off x="1775178" y="10131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ED245C"/>
                </a:solidFill>
                <a:latin typeface="ＭＳ ゴシック"/>
                <a:ea typeface="ＭＳ ゴシック"/>
              </a:rPr>
              <a:t>○○賞</a:t>
            </a:r>
            <a:r>
              <a:rPr lang="ja-JP" sz="4000" dirty="0">
                <a:latin typeface="ＭＳ ゴシック"/>
                <a:ea typeface="ＭＳ ゴシック"/>
              </a:rPr>
              <a:t>​</a:t>
            </a:r>
            <a:endParaRPr lang="ja-JP" altLang="en-US" sz="4000" dirty="0">
              <a:latin typeface="ＭＳ ゴシック"/>
              <a:ea typeface="ＭＳ ゴシック"/>
            </a:endParaRPr>
          </a:p>
        </p:txBody>
      </p:sp>
    </p:spTree>
    <p:extLst>
      <p:ext uri="{BB962C8B-B14F-4D97-AF65-F5344CB8AC3E}">
        <p14:creationId xmlns:p14="http://schemas.microsoft.com/office/powerpoint/2010/main" val="14091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Roboto Medium"/>
                <a:ea typeface="MS Gothic"/>
              </a:rPr>
              <a:t>開発進捗過程・状況</a:t>
            </a:r>
            <a:endParaRPr lang="ja-JP" altLang="en-US" sz="4000" b="1" dirty="0">
              <a:solidFill>
                <a:srgbClr val="ED245C"/>
              </a:solidFill>
              <a:latin typeface="Roboto Medium" panose="02000000000000000000" pitchFamily="2" charset="0"/>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8">
            <a:extLst>
              <a:ext uri="{FF2B5EF4-FFF2-40B4-BE49-F238E27FC236}">
                <a16:creationId xmlns:a16="http://schemas.microsoft.com/office/drawing/2014/main" id="{1A23D062-1553-486F-B40B-2805AD155EBB}"/>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7</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5AC7327A-EC61-422F-92E8-AB5D9285F5FF}"/>
              </a:ext>
            </a:extLst>
          </p:cNvPr>
          <p:cNvSpPr txBox="1"/>
          <p:nvPr/>
        </p:nvSpPr>
        <p:spPr>
          <a:xfrm>
            <a:off x="420511" y="1182510"/>
            <a:ext cx="36039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ja-JP" altLang="en-US" sz="3200">
                <a:latin typeface="MS Gothic"/>
                <a:ea typeface="MS Gothic"/>
                <a:cs typeface="Calibri"/>
              </a:rPr>
              <a:t>会話の追加</a:t>
            </a:r>
            <a:endParaRPr lang="ja-JP" sz="3200">
              <a:latin typeface="MS Gothic"/>
              <a:ea typeface="MS Gothic"/>
              <a:cs typeface="Calibri"/>
            </a:endParaRP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ステージの追加</a:t>
            </a: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難易度調整</a:t>
            </a:r>
            <a:endParaRPr lang="ja-JP" altLang="en-US" sz="3200" dirty="0">
              <a:latin typeface="MS Gothic"/>
              <a:ea typeface="MS Gothic"/>
              <a:cs typeface="Calibri"/>
            </a:endParaRPr>
          </a:p>
          <a:p>
            <a:endParaRPr lang="ja-JP" altLang="en-US" dirty="0">
              <a:ea typeface="游ゴシック"/>
              <a:cs typeface="Calibri"/>
            </a:endParaRPr>
          </a:p>
        </p:txBody>
      </p:sp>
      <p:pic>
        <p:nvPicPr>
          <p:cNvPr id="4" name="図 4" descr="抽象, スクリーンショット が含まれている画像&#10;&#10;非常に高い精度で生成された説明">
            <a:extLst>
              <a:ext uri="{FF2B5EF4-FFF2-40B4-BE49-F238E27FC236}">
                <a16:creationId xmlns:a16="http://schemas.microsoft.com/office/drawing/2014/main" id="{99195C34-57F1-4C49-898C-3D20C4BDBB04}"/>
              </a:ext>
            </a:extLst>
          </p:cNvPr>
          <p:cNvPicPr>
            <a:picLocks noChangeAspect="1"/>
          </p:cNvPicPr>
          <p:nvPr/>
        </p:nvPicPr>
        <p:blipFill>
          <a:blip r:embed="rId2"/>
          <a:stretch>
            <a:fillRect/>
          </a:stretch>
        </p:blipFill>
        <p:spPr>
          <a:xfrm>
            <a:off x="2946400" y="2637097"/>
            <a:ext cx="8952089" cy="4081473"/>
          </a:xfrm>
          <a:prstGeom prst="rect">
            <a:avLst/>
          </a:prstGeom>
        </p:spPr>
      </p:pic>
    </p:spTree>
    <p:extLst>
      <p:ext uri="{BB962C8B-B14F-4D97-AF65-F5344CB8AC3E}">
        <p14:creationId xmlns:p14="http://schemas.microsoft.com/office/powerpoint/2010/main" val="332510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887</TotalTime>
  <Words>1620</Words>
  <Application>Microsoft Office PowerPoint</Application>
  <PresentationFormat>ワイド画面</PresentationFormat>
  <Paragraphs>182</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Riadi .</cp:lastModifiedBy>
  <cp:revision>791</cp:revision>
  <dcterms:created xsi:type="dcterms:W3CDTF">2017-12-26T00:20:37Z</dcterms:created>
  <dcterms:modified xsi:type="dcterms:W3CDTF">2020-01-22T11:16:17Z</dcterms:modified>
</cp:coreProperties>
</file>