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1"/>
  </p:notesMasterIdLst>
  <p:sldIdLst>
    <p:sldId id="258" r:id="rId3"/>
    <p:sldId id="260" r:id="rId4"/>
    <p:sldId id="268" r:id="rId5"/>
    <p:sldId id="289" r:id="rId6"/>
    <p:sldId id="267" r:id="rId7"/>
    <p:sldId id="290" r:id="rId8"/>
    <p:sldId id="291" r:id="rId9"/>
    <p:sldId id="293" r:id="rId1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429"/>
    <a:srgbClr val="AFABAB"/>
    <a:srgbClr val="343434"/>
    <a:srgbClr val="ED245C"/>
    <a:srgbClr val="767171"/>
    <a:srgbClr val="333331"/>
    <a:srgbClr val="1A19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BE99B-AA3F-0F66-2B1E-1F2FB0A6A68B}" v="15" dt="2020-01-23T12:13:27.532"/>
    <p1510:client id="{354B4ABD-D645-0A8A-D469-F9FBF0D9A6F3}" v="410" dt="2020-01-23T12:09:47.013"/>
    <p1510:client id="{6D9EA573-ADFE-199B-BBAC-AD9B69D8F5F5}" v="768" dt="2020-01-22T11:15:27.953"/>
    <p1510:client id="{E000821F-BEC0-DC18-5F88-394AFDC85683}" v="174" dt="2020-01-22T04:22:52.066"/>
    <p1510:client id="{F771F8FB-8849-2EA4-0A38-EFE84A7C431F}" v="13" dt="2020-01-23T12:15:34.690"/>
    <p1510:client id="{FAEAA1B2-5B9D-48E3-891C-FBDF6AE1B509}" v="1393" dt="2020-01-20T09:46:5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425" autoAdjust="0"/>
  </p:normalViewPr>
  <p:slideViewPr>
    <p:cSldViewPr snapToGrid="0" showGuides="1">
      <p:cViewPr varScale="1">
        <p:scale>
          <a:sx n="46" d="100"/>
          <a:sy n="46" d="100"/>
        </p:scale>
        <p:origin x="644" y="2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77E79FC-5D7C-45E8-8DE8-4C8DEF7FD9F3}"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ja-JP" altLang="en-US"/>
          </a:p>
        </p:txBody>
      </p:sp>
      <p:sp>
        <p:nvSpPr>
          <p:cNvPr id="5" name="ノート プレースホルダー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00FFE6D-0A03-46CA-A7E8-EA02F5C957CA}" type="slidenum">
              <a:rPr kumimoji="1" lang="ja-JP" altLang="en-US" smtClean="0"/>
              <a:t>‹#›</a:t>
            </a:fld>
            <a:endParaRPr kumimoji="1" lang="ja-JP" altLang="en-US"/>
          </a:p>
        </p:txBody>
      </p:sp>
    </p:spTree>
    <p:extLst>
      <p:ext uri="{BB962C8B-B14F-4D97-AF65-F5344CB8AC3E}">
        <p14:creationId xmlns:p14="http://schemas.microsoft.com/office/powerpoint/2010/main" val="3718903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次にルールとゲームの流れについてです．</a:t>
            </a:r>
            <a:endParaRPr kumimoji="1" lang="en-US" altLang="ja-JP" dirty="0"/>
          </a:p>
          <a:p>
            <a:r>
              <a:rPr kumimoji="1" lang="ja-JP" altLang="en-US" dirty="0"/>
              <a:t>このゲームは，</a:t>
            </a:r>
            <a:r>
              <a:rPr kumimoji="1" lang="en-US" altLang="ja-JP" dirty="0"/>
              <a:t>3</a:t>
            </a:r>
            <a:r>
              <a:rPr kumimoji="1" lang="ja-JP" altLang="en-US" dirty="0"/>
              <a:t>人のプレイヤーで行うゲームです．</a:t>
            </a:r>
            <a:endParaRPr kumimoji="1" lang="en-US" altLang="ja-JP" dirty="0"/>
          </a:p>
          <a:p>
            <a:r>
              <a:rPr kumimoji="1" lang="ja-JP" altLang="en-US" dirty="0"/>
              <a:t>始めに，プレイヤー</a:t>
            </a:r>
            <a:r>
              <a:rPr kumimoji="1" lang="en-US" altLang="ja-JP" dirty="0"/>
              <a:t>3</a:t>
            </a:r>
            <a:r>
              <a:rPr kumimoji="1" lang="ja-JP" altLang="en-US" dirty="0"/>
              <a:t>人が入口から出発し，</a:t>
            </a:r>
            <a:endParaRPr kumimoji="1" lang="en-US" altLang="ja-JP" dirty="0"/>
          </a:p>
          <a:p>
            <a:r>
              <a:rPr kumimoji="1" lang="ja-JP" altLang="en-US" dirty="0"/>
              <a:t>次に，プレイヤー</a:t>
            </a:r>
            <a:r>
              <a:rPr kumimoji="1" lang="en-US" altLang="ja-JP" dirty="0"/>
              <a:t>3</a:t>
            </a:r>
            <a:r>
              <a:rPr kumimoji="1" lang="ja-JP" altLang="en-US" dirty="0"/>
              <a:t>人は，ステージに配置されている金塊を奪い返します</a:t>
            </a:r>
            <a:endParaRPr kumimoji="1" lang="en-US" altLang="ja-JP" dirty="0"/>
          </a:p>
          <a:p>
            <a:r>
              <a:rPr kumimoji="1" lang="ja-JP" altLang="en-US" dirty="0"/>
              <a:t>そして，ステージに配置されている</a:t>
            </a:r>
            <a:r>
              <a:rPr kumimoji="1" lang="en-US" altLang="ja-JP" dirty="0"/>
              <a:t>NPC</a:t>
            </a:r>
            <a:r>
              <a:rPr kumimoji="1" lang="ja-JP" altLang="en-US" dirty="0"/>
              <a:t>・監視カメラに見つからないように出口から脱出する</a:t>
            </a:r>
            <a:endParaRPr kumimoji="1" lang="en-US" altLang="ja-JP" dirty="0"/>
          </a:p>
          <a:p>
            <a:r>
              <a:rPr kumimoji="1" lang="ja-JP" altLang="en-US" dirty="0"/>
              <a:t>という流れになっています．</a:t>
            </a:r>
            <a:endParaRPr kumimoji="1" lang="en-US" altLang="ja-JP" dirty="0"/>
          </a:p>
          <a:p>
            <a:r>
              <a:rPr kumimoji="1" lang="ja-JP" altLang="en-US" dirty="0"/>
              <a:t>ここでのポイントは，</a:t>
            </a:r>
            <a:r>
              <a:rPr kumimoji="1" lang="en-US" altLang="ja-JP" dirty="0"/>
              <a:t>2</a:t>
            </a:r>
            <a:r>
              <a:rPr kumimoji="1" lang="ja-JP" altLang="en-US" dirty="0"/>
              <a:t>つあり，</a:t>
            </a:r>
            <a:endParaRPr kumimoji="1" lang="en-US" altLang="ja-JP" dirty="0"/>
          </a:p>
          <a:p>
            <a:r>
              <a:rPr kumimoji="1" lang="en-US" altLang="ja-JP" dirty="0"/>
              <a:t>1</a:t>
            </a:r>
            <a:r>
              <a:rPr kumimoji="1" lang="ja-JP" altLang="en-US" dirty="0"/>
              <a:t>つ目は，</a:t>
            </a:r>
            <a:r>
              <a:rPr kumimoji="1" lang="en-US" altLang="ja-JP" dirty="0"/>
              <a:t>NPC</a:t>
            </a:r>
            <a:r>
              <a:rPr kumimoji="1" lang="ja-JP" altLang="en-US" dirty="0"/>
              <a:t>・監視カメラは，複数配置されており，ステージの難度を</a:t>
            </a:r>
            <a:r>
              <a:rPr kumimoji="1" lang="en-US" altLang="ja-JP" dirty="0"/>
              <a:t>1</a:t>
            </a:r>
            <a:r>
              <a:rPr kumimoji="1" lang="ja-JP" altLang="en-US" dirty="0"/>
              <a:t>人では，脱出できない難度に調整されているという点です．</a:t>
            </a:r>
            <a:endParaRPr kumimoji="1" lang="en-US" altLang="ja-JP" dirty="0"/>
          </a:p>
          <a:p>
            <a:r>
              <a:rPr kumimoji="1" lang="ja-JP" altLang="en-US" dirty="0"/>
              <a:t>これにより，</a:t>
            </a:r>
            <a:r>
              <a:rPr kumimoji="1" lang="en-US" altLang="ja-JP" dirty="0"/>
              <a:t>3</a:t>
            </a:r>
            <a:r>
              <a:rPr kumimoji="1" lang="ja-JP" altLang="en-US" dirty="0"/>
              <a:t>人で協力し合わないと，脱出不可能となっています．</a:t>
            </a:r>
            <a:endParaRPr kumimoji="1" lang="en-US" altLang="ja-JP" dirty="0"/>
          </a:p>
          <a:p>
            <a:r>
              <a:rPr kumimoji="1" lang="en-US" altLang="ja-JP" dirty="0"/>
              <a:t>2</a:t>
            </a:r>
            <a:r>
              <a:rPr kumimoji="1" lang="ja-JP" altLang="en-US" dirty="0"/>
              <a:t>つ目は，</a:t>
            </a:r>
            <a:r>
              <a:rPr lang="ja-JP" altLang="en-US" sz="1300" dirty="0"/>
              <a:t>使用可能な</a:t>
            </a:r>
            <a:r>
              <a:rPr lang="en-US" altLang="ja-JP" sz="1300" dirty="0"/>
              <a:t>3</a:t>
            </a:r>
            <a:r>
              <a:rPr lang="ja-JP" altLang="en-US" sz="1300" dirty="0"/>
              <a:t>つのツールによって，脱出をサポートする点です．</a:t>
            </a:r>
            <a:endParaRPr lang="en-US" altLang="ja-JP" sz="1300" dirty="0"/>
          </a:p>
          <a:p>
            <a:r>
              <a:rPr kumimoji="1" lang="ja-JP" altLang="en-US" u="none" dirty="0"/>
              <a:t>プレイヤーは，この</a:t>
            </a:r>
            <a:r>
              <a:rPr kumimoji="1" lang="en-US" altLang="ja-JP" u="none" dirty="0"/>
              <a:t>3</a:t>
            </a:r>
            <a:r>
              <a:rPr kumimoji="1" lang="ja-JP" altLang="en-US" u="none" dirty="0"/>
              <a:t>つのツールを使って脱出を試みます．</a:t>
            </a:r>
            <a:endParaRPr kumimoji="1" lang="en-US" altLang="ja-JP" u="none" dirty="0"/>
          </a:p>
          <a:p>
            <a:endParaRPr kumimoji="1" lang="en-US" altLang="ja-JP" dirty="0"/>
          </a:p>
        </p:txBody>
      </p:sp>
      <p:sp>
        <p:nvSpPr>
          <p:cNvPr id="4" name="スライド番号プレースホルダー 3"/>
          <p:cNvSpPr>
            <a:spLocks noGrp="1"/>
          </p:cNvSpPr>
          <p:nvPr>
            <p:ph type="sldNum" sz="quarter" idx="5"/>
          </p:nvPr>
        </p:nvSpPr>
        <p:spPr/>
        <p:txBody>
          <a:bodyPr/>
          <a:lstStyle/>
          <a:p>
            <a:pPr defTabSz="990752"/>
            <a:fld id="{600FFE6D-0A03-46CA-A7E8-EA02F5C957CA}" type="slidenum">
              <a:rPr kumimoji="1" lang="ja-JP" altLang="en-US">
                <a:solidFill>
                  <a:prstClr val="black"/>
                </a:solidFill>
                <a:latin typeface="游ゴシック" panose="020F0502020204030204"/>
                <a:ea typeface="游ゴシック" panose="020B0400000000000000" pitchFamily="50" charset="-128"/>
              </a:rPr>
              <a:pPr defTabSz="990752"/>
              <a:t>3</a:t>
            </a:fld>
            <a:endParaRPr kumimoji="1" lang="ja-JP" altLang="en-US">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04177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B06A440E-2027-46C4-BCE4-B92680BFEC0F}" type="datetime1">
              <a:rPr lang="en-US" altLang="ja-JP" smtClean="0"/>
              <a:t>1/23/2020</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97A23244-F7EB-4429-8D42-FB41C383BD8A}"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CCBCBE37-35DE-4555-BCB2-9D4EB858282D}"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dirty="0"/>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6CAF5639-C822-4916-8286-B5A3E50D675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dirty="0"/>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E1FBEFA7-FF4C-4428-A408-F6E2C667BFC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C11F41D-5412-4D3E-9CDB-E09CC79367E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1701A85-F1E4-461B-BEE6-3B0C19781A50}"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4319E0F-F3A2-4FE2-AF4B-1EC71FBA9E3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DFE77D2-F171-4E42-8689-2550C23F08A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B83521C4-F658-448D-8531-9609C6053FD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15E644B-182C-4DFA-B566-A622A0F8CF52}"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CE68731F-8734-4C61-A1A4-541BC8ECF179}" type="datetime1">
              <a:rPr lang="en-US" altLang="ja-JP" smtClean="0"/>
              <a:t>1/23/2020</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16EE32C1-7BA2-47D0-AD46-2C81AAB08EC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F11D475-E186-4827-9723-9C464DAD50AE}"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DA4F462B-431E-4901-AD56-E719A25B005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4C50EE3-23F9-4784-806D-94679D3A30DF}"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C7DDFEA1-DDE8-4724-B1BE-4BC220B39D86}"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0847BAC8-4241-4104-960B-EA378FB68539}"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36AE610-3000-4D7E-AD03-FC3726F3B33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A623F85A-5682-4635-95BC-F7BE05749F8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5B7FD754-525F-4901-8595-25F48C5C5E92}" type="datetime1">
              <a:rPr lang="en-US" altLang="ja-JP" smtClean="0"/>
              <a:t>1/23/2020</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F955536D-4B50-4F91-B193-0A5DA58B58FC}" type="datetime1">
              <a:rPr lang="en-US" altLang="ja-JP" smtClean="0"/>
              <a:t>1/23/2020</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C187BE72-B791-4042-8A94-8E3F0AC518AC}" type="datetime1">
              <a:rPr lang="en-US" altLang="ja-JP" smtClean="0"/>
              <a:t>1/23/2020</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691EA721-1C8F-4564-A6A7-17BCCADB77AB}" type="datetime1">
              <a:rPr lang="en-US" altLang="ja-JP" smtClean="0"/>
              <a:t>1/23/2020</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2D401480-C6F1-4266-BB78-846BB5417824}" type="datetime1">
              <a:rPr lang="en-US" altLang="ja-JP" smtClean="0"/>
              <a:t>1/23/2020</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8323B-409B-4272-9F00-9A4F8B755E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F579B2-0396-48F4-9F5D-F5AB2A306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AB7384-5F02-4DB7-B802-4D4F56D70D0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D6DAE935-29F5-49F9-BD5F-875AA20754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86FD08-36A2-4F2C-980D-90013BF029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820715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235B2-3315-4FD2-BB28-21AF801AC1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67E96F-12FB-4DB9-8021-43B185CE4A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4C2FE1-F81E-4FE5-B0BC-924608C428B2}"/>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AE3E12-9F39-4366-9178-9243C280B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91A7EE-69AC-446C-8DD8-A25366D0D67C}"/>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985815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4DF6C-6307-4E49-AB86-858D7CAB66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3F016B-4D25-49B4-B542-05628B65D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49F0FE-DD19-42ED-9266-C418387A2AF6}"/>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C44C6C36-1BEB-47F2-BEF6-0624C8335A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EF13-2A7A-4389-924E-73B8D47B9609}"/>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748065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5D9AF-0844-406B-B8F0-9631E151ED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15963F-1302-4D22-B035-00F23780186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7D55A3-DDE7-45FA-ADD9-2DFBDBCEE0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0C6957-71F3-43D7-866C-4588BBDE0E1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366C5DBB-04AB-4E75-8575-0991A10C8D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9CE6F-7A8C-49F0-B7B8-80DBE2AAFC51}"/>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0135986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6DFBE-920F-4E0A-9C00-18A9AEF422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201441-3DF9-4655-BE60-DEE635EC0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5E5967-8591-4EF6-98F2-1AADD51E3D5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519C892-2BA8-4491-8110-61BE2F238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DD5491-82D3-4C52-9CEB-5B5129F30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7227B8-326B-4087-B0D0-26BCAACD8215}"/>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8" name="フッター プレースホルダー 7">
            <a:extLst>
              <a:ext uri="{FF2B5EF4-FFF2-40B4-BE49-F238E27FC236}">
                <a16:creationId xmlns:a16="http://schemas.microsoft.com/office/drawing/2014/main" id="{6B900B8D-E140-45EA-98F6-D9D65BF37E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EC27F3-7A8C-4692-9F8A-179B6BE772B5}"/>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300907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4B5AC-BC1F-4438-B18D-903B85D085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BD53CB-33B5-4DEB-8975-59A838F0E87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4" name="フッター プレースホルダー 3">
            <a:extLst>
              <a:ext uri="{FF2B5EF4-FFF2-40B4-BE49-F238E27FC236}">
                <a16:creationId xmlns:a16="http://schemas.microsoft.com/office/drawing/2014/main" id="{7C88ED2E-3327-4252-BB4F-27C1BEE156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3B26-9E97-459E-9E47-52377434D98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262600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BD36D2-324B-4F8D-98EB-751E7791DDA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3" name="フッター プレースホルダー 2">
            <a:extLst>
              <a:ext uri="{FF2B5EF4-FFF2-40B4-BE49-F238E27FC236}">
                <a16:creationId xmlns:a16="http://schemas.microsoft.com/office/drawing/2014/main" id="{AA4C664B-923A-4291-BC58-235D79FA1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061FA6-A022-46A8-9A03-845E8E10AD7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075903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4BDB8-9432-4FCD-96D9-158DFEB03B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947759-8D1F-41B3-8799-E301E3E72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47B254-B620-48B5-817F-1328188F5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804F6-09F7-4798-BCEF-65C7D8BCA47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BE0C5736-320D-4BB8-884F-71891DD283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3FAD72-207B-425D-B8FC-4EB3E1618DF0}"/>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408087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7433A07A-57B3-416E-B380-0064A0D3E75B}" type="datetime1">
              <a:rPr lang="en-US" altLang="ja-JP" smtClean="0"/>
              <a:t>1/23/2020</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lvl1pPr>
              <a:defRPr sz="1600"/>
            </a:lvl1pPr>
          </a:lstStyle>
          <a:p>
            <a:fld id="{A4CA1C59-5788-4CA8-919D-639ED9581D45}" type="slidenum">
              <a:rPr lang="en-US" smtClean="0"/>
              <a:pPr/>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307F1-296E-4F33-83E2-72FC5F2C1E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A8D8DE-6CE8-4833-B116-9951A1DD9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DC31754-34B1-4949-94E2-38D931705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3306CE-6D86-485D-856D-A8E0E79EA44E}"/>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1269E8ED-E1F9-4E69-B9BE-6BFE846B16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A4B94-2175-4FAD-BAEA-8E587952AC2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121161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E937A-0238-4C2C-98C9-1D0EFD3DE0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6B5BBC-5B06-48E4-868C-9BFA9A0B7C0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407EC6-993B-45B9-B060-33B2CB4988A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8EFDDB-1140-4EBC-9EA1-1431328CF9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7E74F5-0B0D-46D0-940F-21D636C12D5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6209632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B4400-0EB5-439A-8A6A-136F88AFB7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5B0C7C-9559-4AAC-BC80-095E9DEE95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CD5D1C-7524-4E78-B6D0-FC79373BC644}"/>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AC73A0FC-88D3-48FC-92E3-DC3E5130C2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71696E-B227-4503-8388-888676920F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88294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A78703C2-BED7-4E72-85DB-F33ABCDDEF4C}" type="datetime1">
              <a:rPr lang="en-US" altLang="ja-JP" smtClean="0"/>
              <a:t>1/23/2020</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7E142FD0-B08B-4803-8E1C-263BA1888D6C}"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DD078266-2EC7-495E-A9C7-4ADE5571D70B}"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04561978-D09B-4E40-B7E9-582A24097091}"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76BEDF3-8AEE-4618-8CD1-5AD400C31F45}"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17A2B-5E11-49CD-8588-49D6517C8BD2}" type="datetime1">
              <a:rPr lang="en-US" altLang="ja-JP" smtClean="0"/>
              <a:t>1/23/2020</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4CA1C59-5788-4CA8-919D-639ED9581D45}" type="slidenum">
              <a:rPr lang="en-US" smtClean="0"/>
              <a:pPr/>
              <a:t>‹#›</a:t>
            </a:fld>
            <a:endParaRPr lang="en-US" dirty="0"/>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404F0CA-ADAE-4135-8FBE-D7E705E2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9B7137-71D6-4578-B6AC-04C332C9E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142160-5ECB-4D83-B310-840891B81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407FDEF-99DE-4231-AF74-FE5A8EC12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99A5C9-A59D-4BDA-B8EB-D8BDCAFD9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2673732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285750" y="2228671"/>
            <a:ext cx="6324600" cy="1200329"/>
          </a:xfrm>
          <a:prstGeom prst="rect">
            <a:avLst/>
          </a:prstGeom>
          <a:noFill/>
        </p:spPr>
        <p:txBody>
          <a:bodyPr wrap="square" rtlCol="0" anchor="t">
            <a:spAutoFit/>
          </a:bodyPr>
          <a:lstStyle/>
          <a:p>
            <a:r>
              <a:rPr lang="en-US" sz="7200" dirty="0">
                <a:solidFill>
                  <a:srgbClr val="ED245C"/>
                </a:solidFill>
                <a:latin typeface="Roboto Black"/>
                <a:ea typeface="Roboto Black" panose="02000000000000000000" pitchFamily="2" charset="0"/>
              </a:rPr>
              <a:t>AGENT 3</a:t>
            </a:r>
          </a:p>
        </p:txBody>
      </p:sp>
      <p:sp>
        <p:nvSpPr>
          <p:cNvPr id="4" name="TextBox 3">
            <a:extLst>
              <a:ext uri="{FF2B5EF4-FFF2-40B4-BE49-F238E27FC236}">
                <a16:creationId xmlns:a16="http://schemas.microsoft.com/office/drawing/2014/main" id="{A657452E-DC28-49B5-AF27-E09A8B49FE8D}"/>
              </a:ext>
            </a:extLst>
          </p:cNvPr>
          <p:cNvSpPr txBox="1"/>
          <p:nvPr/>
        </p:nvSpPr>
        <p:spPr>
          <a:xfrm>
            <a:off x="285750" y="3454221"/>
            <a:ext cx="6934200" cy="584775"/>
          </a:xfrm>
          <a:prstGeom prst="rect">
            <a:avLst/>
          </a:prstGeom>
          <a:noFill/>
        </p:spPr>
        <p:txBody>
          <a:bodyPr wrap="square" rtlCol="0" anchor="t">
            <a:spAutoFit/>
          </a:bodyPr>
          <a:lstStyle/>
          <a:p>
            <a:r>
              <a:rPr lang="ja-JP" altLang="en-US" sz="3200">
                <a:solidFill>
                  <a:srgbClr val="ED245C"/>
                </a:solidFill>
                <a:latin typeface="MS Gothic"/>
                <a:ea typeface="MS Gothic"/>
              </a:rPr>
              <a:t>28班　矢野大暉 織田武瑠 山口力也</a:t>
            </a:r>
            <a:endParaRPr lang="ja-JP" altLang="en-US" sz="3200" dirty="0">
              <a:solidFill>
                <a:srgbClr val="ED245C"/>
              </a:solidFill>
              <a:latin typeface="MS Gothic"/>
              <a:ea typeface="MS Gothic"/>
            </a:endParaRPr>
          </a:p>
        </p:txBody>
      </p:sp>
      <p:sp>
        <p:nvSpPr>
          <p:cNvPr id="2" name="スライド番号プレースホルダー 1">
            <a:extLst>
              <a:ext uri="{FF2B5EF4-FFF2-40B4-BE49-F238E27FC236}">
                <a16:creationId xmlns:a16="http://schemas.microsoft.com/office/drawing/2014/main" id="{EC24ADEF-6A61-4C30-9E67-8552A8171E38}"/>
              </a:ext>
            </a:extLst>
          </p:cNvPr>
          <p:cNvSpPr>
            <a:spLocks noGrp="1"/>
          </p:cNvSpPr>
          <p:nvPr>
            <p:ph type="sldNum" sz="quarter" idx="12"/>
          </p:nvPr>
        </p:nvSpPr>
        <p:spPr/>
        <p:txBody>
          <a:bodyPr/>
          <a:lstStyle/>
          <a:p>
            <a:fld id="{A4CA1C59-5788-4CA8-919D-639ED9581D45}" type="slidenum">
              <a:rPr lang="en-US" smtClean="0"/>
              <a:t>1</a:t>
            </a:fld>
            <a:endParaRPr lang="en-US" dirty="0"/>
          </a:p>
        </p:txBody>
      </p:sp>
    </p:spTree>
    <p:extLst>
      <p:ext uri="{BB962C8B-B14F-4D97-AF65-F5344CB8AC3E}">
        <p14:creationId xmlns:p14="http://schemas.microsoft.com/office/powerpoint/2010/main" val="24716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9" descr="夜の街の風景&#10;&#10;高い精度で生成された説明">
            <a:extLst>
              <a:ext uri="{FF2B5EF4-FFF2-40B4-BE49-F238E27FC236}">
                <a16:creationId xmlns:a16="http://schemas.microsoft.com/office/drawing/2014/main" id="{0521C216-FBF0-45C1-B336-B09EF8B309DA}"/>
              </a:ext>
            </a:extLst>
          </p:cNvPr>
          <p:cNvPicPr>
            <a:picLocks noGrp="1" noChangeAspect="1"/>
          </p:cNvPicPr>
          <p:nvPr>
            <p:ph type="pic" sz="quarter" idx="14"/>
          </p:nvPr>
        </p:nvPicPr>
        <p:blipFill rotWithShape="1">
          <a:blip r:embed="rId2"/>
          <a:srcRect t="4720" b="4720"/>
          <a:stretch/>
        </p:blipFill>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7494149" y="4686475"/>
            <a:ext cx="4561176" cy="1558403"/>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ja-JP" altLang="en-US" sz="2000">
                <a:latin typeface="Roboto Light"/>
              </a:rPr>
              <a:t>2020年、四国のラスベガスこと徳島で金塊が盗まれた。</a:t>
            </a:r>
            <a:endParaRPr lang="ja-JP" altLang="en-US" sz="2000">
              <a:latin typeface="Roboto Light" panose="02000000000000000000" pitchFamily="2" charset="0"/>
            </a:endParaRPr>
          </a:p>
          <a:p>
            <a:r>
              <a:rPr lang="ja-JP" altLang="en-US" sz="2000">
                <a:latin typeface="Roboto Light"/>
              </a:rPr>
              <a:t>エージェント達は金塊を取り返すべく窃盗犯のアジトに向かうのだった...</a:t>
            </a:r>
            <a:endParaRPr lang="ja-JP" altLang="en-US" sz="2000">
              <a:latin typeface="Roboto Light" panose="02000000000000000000" pitchFamily="2" charset="0"/>
            </a:endParaRPr>
          </a:p>
          <a:p>
            <a:endParaRPr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798603" y="1331251"/>
            <a:ext cx="3663368" cy="769441"/>
          </a:xfrm>
          <a:prstGeom prst="rect">
            <a:avLst/>
          </a:prstGeom>
          <a:noFill/>
        </p:spPr>
        <p:txBody>
          <a:bodyPr wrap="square" rtlCol="0" anchor="t">
            <a:spAutoFit/>
          </a:bodyPr>
          <a:lstStyle/>
          <a:p>
            <a:r>
              <a:rPr lang="ja-JP" altLang="en-US" sz="4400">
                <a:solidFill>
                  <a:srgbClr val="ED245C"/>
                </a:solidFill>
                <a:latin typeface="MS Gothic"/>
                <a:ea typeface="MS Gothic"/>
              </a:rPr>
              <a:t>ストーリー</a:t>
            </a:r>
            <a:endParaRPr lang="en-US" sz="4400" dirty="0">
              <a:solidFill>
                <a:srgbClr val="ED245C"/>
              </a:solidFill>
              <a:latin typeface="MS Gothic"/>
              <a:ea typeface="MS Gothic"/>
            </a:endParaRPr>
          </a:p>
        </p:txBody>
      </p:sp>
      <p:sp>
        <p:nvSpPr>
          <p:cNvPr id="6" name="スライド番号プレースホルダー 5">
            <a:extLst>
              <a:ext uri="{FF2B5EF4-FFF2-40B4-BE49-F238E27FC236}">
                <a16:creationId xmlns:a16="http://schemas.microsoft.com/office/drawing/2014/main" id="{6144ADE8-8412-4ED9-B637-D52E260B29DC}"/>
              </a:ext>
            </a:extLst>
          </p:cNvPr>
          <p:cNvSpPr>
            <a:spLocks noGrp="1"/>
          </p:cNvSpPr>
          <p:nvPr>
            <p:ph type="sldNum" sz="quarter" idx="12"/>
          </p:nvPr>
        </p:nvSpPr>
        <p:spPr/>
        <p:txBody>
          <a:bodyPr/>
          <a:lstStyle/>
          <a:p>
            <a:fld id="{A4CA1C59-5788-4CA8-919D-639ED9581D45}" type="slidenum">
              <a:rPr lang="en-US" smtClean="0"/>
              <a:t>2</a:t>
            </a:fld>
            <a:endParaRPr lang="en-US"/>
          </a:p>
        </p:txBody>
      </p:sp>
    </p:spTree>
    <p:extLst>
      <p:ext uri="{BB962C8B-B14F-4D97-AF65-F5344CB8AC3E}">
        <p14:creationId xmlns:p14="http://schemas.microsoft.com/office/powerpoint/2010/main" val="176947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5571068" y="157846"/>
            <a:ext cx="5548282" cy="707886"/>
          </a:xfrm>
          <a:prstGeom prst="rect">
            <a:avLst/>
          </a:prstGeom>
          <a:noFill/>
        </p:spPr>
        <p:txBody>
          <a:bodyPr wrap="square" rtlCol="0" anchor="t">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dirty="0">
                <a:ln>
                  <a:noFill/>
                </a:ln>
                <a:solidFill>
                  <a:srgbClr val="ED245C"/>
                </a:solidFill>
                <a:effectLst/>
                <a:uLnTx/>
                <a:uFillTx/>
                <a:latin typeface="ＭＳ ゴシック" panose="020B0609070205080204" pitchFamily="49" charset="-128"/>
                <a:ea typeface="ＭＳ ゴシック" panose="020B0609070205080204" pitchFamily="49" charset="-128"/>
              </a:rPr>
              <a:t>ルールとゲームの流れ</a:t>
            </a:r>
            <a:endParaRPr kumimoji="0" lang="en-US" sz="4000" b="1" i="0" u="none" strike="noStrike" kern="1200" cap="none" spc="0" normalizeH="0" baseline="0" noProof="0" dirty="0">
              <a:ln>
                <a:noFill/>
              </a:ln>
              <a:solidFill>
                <a:srgbClr val="ED245C"/>
              </a:solidFill>
              <a:effectLst/>
              <a:uLnTx/>
              <a:uFillTx/>
              <a:latin typeface="ＭＳ ゴシック" panose="020B0609070205080204" pitchFamily="49" charset="-128"/>
              <a:ea typeface="ＭＳ ゴシック" panose="020B0609070205080204" pitchFamily="49" charset="-128"/>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ＭＳ ゴシック" panose="020B0609070205080204" pitchFamily="49" charset="-128"/>
                <a:ea typeface="ＭＳ ゴシック" panose="020B0609070205080204" pitchFamily="49" charset="-128"/>
              </a:rPr>
              <a:t>3</a:t>
            </a:r>
          </a:p>
        </p:txBody>
      </p:sp>
      <p:sp>
        <p:nvSpPr>
          <p:cNvPr id="3" name="テキスト ボックス 2">
            <a:extLst>
              <a:ext uri="{FF2B5EF4-FFF2-40B4-BE49-F238E27FC236}">
                <a16:creationId xmlns:a16="http://schemas.microsoft.com/office/drawing/2014/main" id="{EE1C98C6-936C-4DCE-96A5-3E2281B33AB7}"/>
              </a:ext>
            </a:extLst>
          </p:cNvPr>
          <p:cNvSpPr txBox="1"/>
          <p:nvPr/>
        </p:nvSpPr>
        <p:spPr>
          <a:xfrm>
            <a:off x="401807" y="1144844"/>
            <a:ext cx="649568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このゲームは，</a:t>
            </a:r>
            <a:r>
              <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3</a:t>
            </a: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人のプレイヤーで行うゲーム</a:t>
            </a:r>
          </a:p>
        </p:txBody>
      </p:sp>
      <p:sp>
        <p:nvSpPr>
          <p:cNvPr id="4" name="テキスト ボックス 3">
            <a:extLst>
              <a:ext uri="{FF2B5EF4-FFF2-40B4-BE49-F238E27FC236}">
                <a16:creationId xmlns:a16="http://schemas.microsoft.com/office/drawing/2014/main" id="{24ABC9CC-B55C-4D42-85DE-2F5ABE7A8D68}"/>
              </a:ext>
            </a:extLst>
          </p:cNvPr>
          <p:cNvSpPr txBox="1"/>
          <p:nvPr/>
        </p:nvSpPr>
        <p:spPr>
          <a:xfrm>
            <a:off x="425509" y="1827420"/>
            <a:ext cx="9793065" cy="1938992"/>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プレイヤー</a:t>
            </a:r>
            <a:r>
              <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3</a:t>
            </a: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人が入口から出発</a:t>
            </a:r>
            <a:endPar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2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プレイヤーは，ステージに配置されている金塊を奪い返しに行く</a:t>
            </a:r>
            <a:endPar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2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ステージに配置されている</a:t>
            </a:r>
            <a:r>
              <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NPC</a:t>
            </a: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・監視カメラに見つからないように</a:t>
            </a:r>
            <a:endPar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　出口から脱出する</a:t>
            </a:r>
          </a:p>
        </p:txBody>
      </p:sp>
      <p:sp>
        <p:nvSpPr>
          <p:cNvPr id="8" name="テキスト ボックス 7">
            <a:extLst>
              <a:ext uri="{FF2B5EF4-FFF2-40B4-BE49-F238E27FC236}">
                <a16:creationId xmlns:a16="http://schemas.microsoft.com/office/drawing/2014/main" id="{8632CEF1-81AB-4E6B-BBC4-B8FE55D2BDAD}"/>
              </a:ext>
            </a:extLst>
          </p:cNvPr>
          <p:cNvSpPr txBox="1"/>
          <p:nvPr/>
        </p:nvSpPr>
        <p:spPr>
          <a:xfrm>
            <a:off x="425509" y="4020966"/>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sng" strike="noStrike" kern="120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ポイント</a:t>
            </a:r>
          </a:p>
        </p:txBody>
      </p:sp>
      <p:sp>
        <p:nvSpPr>
          <p:cNvPr id="31" name="テキスト ボックス 30">
            <a:extLst>
              <a:ext uri="{FF2B5EF4-FFF2-40B4-BE49-F238E27FC236}">
                <a16:creationId xmlns:a16="http://schemas.microsoft.com/office/drawing/2014/main" id="{460EFFA1-7721-487B-AC5F-10802FCE0A1B}"/>
              </a:ext>
            </a:extLst>
          </p:cNvPr>
          <p:cNvSpPr txBox="1"/>
          <p:nvPr/>
        </p:nvSpPr>
        <p:spPr>
          <a:xfrm>
            <a:off x="449211" y="4791538"/>
            <a:ext cx="11112337" cy="1569660"/>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NPC</a:t>
            </a: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・監視カメラは，複数配置されており，ステージの難度を</a:t>
            </a:r>
            <a:r>
              <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1</a:t>
            </a: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人では，</a:t>
            </a:r>
            <a:endPar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　脱出できない難度に調整しているため，</a:t>
            </a:r>
            <a:r>
              <a:rPr kumimoji="1" lang="en-US" altLang="ja-JP" sz="2400" b="0" i="0" u="sng" strike="noStrike" kern="120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3</a:t>
            </a:r>
            <a:r>
              <a:rPr kumimoji="1" lang="ja-JP" altLang="en-US" sz="2400" b="0" i="0" u="sng" strike="noStrike" kern="120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人が協力しあわないと，脱出不可能</a:t>
            </a:r>
            <a:endParaRPr kumimoji="1" lang="en-US" altLang="ja-JP" sz="2400" b="0" i="0" u="sng" strike="noStrike" kern="120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sng" strike="noStrike" kern="120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endParaRPr>
          </a:p>
          <a:p>
            <a:pPr marL="457200" marR="0" lvl="0" indent="-457200" algn="l" defTabSz="914400" rtl="0" eaLnBrk="1" fontAlgn="auto" latinLnBrk="0" hangingPunct="1">
              <a:lnSpc>
                <a:spcPct val="100000"/>
              </a:lnSpc>
              <a:spcBef>
                <a:spcPts val="0"/>
              </a:spcBef>
              <a:spcAft>
                <a:spcPts val="0"/>
              </a:spcAft>
              <a:buClrTx/>
              <a:buSzTx/>
              <a:buFont typeface="+mj-ea"/>
              <a:buAutoNum type="circleNumDbPlain" startAt="2"/>
              <a:tabLst/>
              <a:defRPr/>
            </a:pP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使用可能な</a:t>
            </a:r>
            <a:r>
              <a:rPr kumimoji="1" lang="en-US" altLang="ja-JP"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3</a:t>
            </a:r>
            <a:r>
              <a:rPr kumimoji="1" lang="ja-JP" altLang="en-US" sz="2400" b="0" i="0" u="sng"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つのツール</a:t>
            </a:r>
            <a:r>
              <a:rPr kumimoji="1" lang="ja-JP" altLang="en-US" sz="2400" b="0"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によって，</a:t>
            </a:r>
            <a:r>
              <a:rPr kumimoji="1" lang="ja-JP" altLang="en-US" sz="2400" b="0" i="0" u="sng"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rPr>
              <a:t>脱出をサポート</a:t>
            </a:r>
            <a:endParaRPr kumimoji="1" lang="en-US" altLang="ja-JP" sz="2400" b="0" i="0" u="sng"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endParaRPr>
          </a:p>
        </p:txBody>
      </p:sp>
      <p:sp>
        <p:nvSpPr>
          <p:cNvPr id="9" name="スライド番号プレースホルダー 8">
            <a:extLst>
              <a:ext uri="{FF2B5EF4-FFF2-40B4-BE49-F238E27FC236}">
                <a16:creationId xmlns:a16="http://schemas.microsoft.com/office/drawing/2014/main" id="{F1B0E938-C8D6-402A-B889-7FD825F21F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CA1C59-5788-4CA8-919D-639ED9581D45}" type="slidenum">
              <a:rPr kumimoji="0" lang="en-US" sz="2000" b="0" i="0" u="none" strike="noStrike" kern="1200" cap="none" spc="0" normalizeH="0" baseline="0" noProof="0" smtClean="0">
                <a:ln>
                  <a:noFill/>
                </a:ln>
                <a:solidFill>
                  <a:prstClr val="black">
                    <a:tint val="75000"/>
                  </a:prstClr>
                </a:solidFill>
                <a:effectLst/>
                <a:uLnTx/>
                <a:uFillTx/>
                <a:latin typeface="ＭＳ ゴシック" panose="020B0609070205080204" pitchFamily="49" charset="-128"/>
                <a:ea typeface="ＭＳ ゴシック" panose="020B0609070205080204" pitchFamily="49" charset="-128"/>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black">
                  <a:tint val="75000"/>
                </a:prstClr>
              </a:solidFill>
              <a:effectLst/>
              <a:uLnTx/>
              <a:uFillTx/>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1848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705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操作方法</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9108641" y="1994818"/>
            <a:ext cx="378427" cy="648637"/>
            <a:chOff x="3065463" y="3736975"/>
            <a:chExt cx="1820863" cy="3121025"/>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スライド番号プレースホルダー 1">
            <a:extLst>
              <a:ext uri="{FF2B5EF4-FFF2-40B4-BE49-F238E27FC236}">
                <a16:creationId xmlns:a16="http://schemas.microsoft.com/office/drawing/2014/main" id="{005D2412-8FF1-4D31-80E0-EF3F141A854D}"/>
              </a:ext>
            </a:extLst>
          </p:cNvPr>
          <p:cNvSpPr>
            <a:spLocks noGrp="1"/>
          </p:cNvSpPr>
          <p:nvPr>
            <p:ph type="sldNum" sz="quarter" idx="12"/>
          </p:nvPr>
        </p:nvSpPr>
        <p:spPr/>
        <p:txBody>
          <a:bodyPr/>
          <a:lstStyle/>
          <a:p>
            <a:fld id="{A4CA1C59-5788-4CA8-919D-639ED9581D45}" type="slidenum">
              <a:rPr lang="en-US" smtClean="0"/>
              <a:t>4</a:t>
            </a:fld>
            <a:endParaRPr lang="en-US"/>
          </a:p>
        </p:txBody>
      </p:sp>
      <p:pic>
        <p:nvPicPr>
          <p:cNvPr id="4" name="図 4" descr="ブラック が含まれている画像&#10;&#10;非常に高い精度で生成された説明">
            <a:extLst>
              <a:ext uri="{FF2B5EF4-FFF2-40B4-BE49-F238E27FC236}">
                <a16:creationId xmlns:a16="http://schemas.microsoft.com/office/drawing/2014/main" id="{5979A7E7-CFC9-47C8-8F94-72171FE733B4}"/>
              </a:ext>
            </a:extLst>
          </p:cNvPr>
          <p:cNvPicPr>
            <a:picLocks noChangeAspect="1"/>
          </p:cNvPicPr>
          <p:nvPr/>
        </p:nvPicPr>
        <p:blipFill>
          <a:blip r:embed="rId2"/>
          <a:stretch>
            <a:fillRect/>
          </a:stretch>
        </p:blipFill>
        <p:spPr>
          <a:xfrm>
            <a:off x="931333" y="1172926"/>
            <a:ext cx="10507132" cy="4740748"/>
          </a:xfrm>
          <a:prstGeom prst="rect">
            <a:avLst/>
          </a:prstGeom>
        </p:spPr>
      </p:pic>
    </p:spTree>
    <p:extLst>
      <p:ext uri="{BB962C8B-B14F-4D97-AF65-F5344CB8AC3E}">
        <p14:creationId xmlns:p14="http://schemas.microsoft.com/office/powerpoint/2010/main" val="36477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a:extLst>
              <a:ext uri="{FF2B5EF4-FFF2-40B4-BE49-F238E27FC236}">
                <a16:creationId xmlns:a16="http://schemas.microsoft.com/office/drawing/2014/main" id="{627A15AF-46D0-4A9A-A6AE-35E8E1FC8114}"/>
              </a:ext>
            </a:extLst>
          </p:cNvPr>
          <p:cNvPicPr>
            <a:picLocks noChangeAspect="1"/>
          </p:cNvPicPr>
          <p:nvPr/>
        </p:nvPicPr>
        <p:blipFill>
          <a:blip r:embed="rId2"/>
          <a:stretch>
            <a:fillRect/>
          </a:stretch>
        </p:blipFill>
        <p:spPr>
          <a:xfrm>
            <a:off x="1134533" y="668866"/>
            <a:ext cx="4309534" cy="4334933"/>
          </a:xfrm>
          <a:prstGeom prst="rect">
            <a:avLst/>
          </a:prstGeom>
        </p:spPr>
      </p:pic>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7"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10D8CB8-942C-4F48-AB7C-2D3C308CDC29}"/>
              </a:ext>
            </a:extLst>
          </p:cNvPr>
          <p:cNvSpPr txBox="1"/>
          <p:nvPr/>
        </p:nvSpPr>
        <p:spPr>
          <a:xfrm>
            <a:off x="6093187" y="1959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コマンド一覧</a:t>
            </a:r>
            <a:endParaRPr lang="en-US" altLang="ja-JP" sz="4000" b="1">
              <a:solidFill>
                <a:srgbClr val="ED245C"/>
              </a:solidFill>
              <a:latin typeface="MS Gothic"/>
              <a:ea typeface="MS Gothic"/>
            </a:endParaRPr>
          </a:p>
        </p:txBody>
      </p:sp>
      <p:sp>
        <p:nvSpPr>
          <p:cNvPr id="24" name="Rectangle 23">
            <a:extLst>
              <a:ext uri="{FF2B5EF4-FFF2-40B4-BE49-F238E27FC236}">
                <a16:creationId xmlns:a16="http://schemas.microsoft.com/office/drawing/2014/main" id="{46814245-0555-4B01-813C-E83C5375D61D}"/>
              </a:ext>
            </a:extLst>
          </p:cNvPr>
          <p:cNvSpPr/>
          <p:nvPr/>
        </p:nvSpPr>
        <p:spPr>
          <a:xfrm>
            <a:off x="6842487" y="2144363"/>
            <a:ext cx="4748984" cy="830997"/>
          </a:xfrm>
          <a:prstGeom prst="rect">
            <a:avLst/>
          </a:prstGeom>
        </p:spPr>
        <p:txBody>
          <a:bodyPr wrap="square" anchor="t">
            <a:spAutoFit/>
          </a:bodyPr>
          <a:lstStyle/>
          <a:p>
            <a:r>
              <a:rPr lang="ja-JP" altLang="en-US" sz="2400" dirty="0">
                <a:solidFill>
                  <a:srgbClr val="1A191E"/>
                </a:solidFill>
                <a:latin typeface="MS Gothic"/>
                <a:ea typeface="MS Gothic"/>
                <a:cs typeface="Times New Roman"/>
              </a:rPr>
              <a:t>カメラの動きを停止できる</a:t>
            </a:r>
            <a:endParaRPr lang="ja-JP" sz="2400" dirty="0">
              <a:latin typeface="MS Gothic"/>
              <a:ea typeface="MS Gothic"/>
            </a:endParaRPr>
          </a:p>
          <a:p>
            <a:r>
              <a:rPr lang="ja-JP" altLang="en-US" sz="2400" dirty="0">
                <a:solidFill>
                  <a:srgbClr val="1A191E"/>
                </a:solidFill>
                <a:latin typeface="MS Gothic"/>
                <a:ea typeface="MS Gothic"/>
                <a:cs typeface="Times New Roman"/>
              </a:rPr>
              <a:t>一回しか使えないが強力</a:t>
            </a:r>
            <a:endParaRPr lang="ja-JP" sz="2400" dirty="0"/>
          </a:p>
        </p:txBody>
      </p:sp>
      <p:sp>
        <p:nvSpPr>
          <p:cNvPr id="28" name="TextBox 27">
            <a:extLst>
              <a:ext uri="{FF2B5EF4-FFF2-40B4-BE49-F238E27FC236}">
                <a16:creationId xmlns:a16="http://schemas.microsoft.com/office/drawing/2014/main" id="{59C015EA-7E4B-4E83-A550-3465349C9171}"/>
              </a:ext>
            </a:extLst>
          </p:cNvPr>
          <p:cNvSpPr txBox="1"/>
          <p:nvPr/>
        </p:nvSpPr>
        <p:spPr>
          <a:xfrm>
            <a:off x="6777777" y="1558478"/>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ハッキング</a:t>
            </a:r>
            <a:endParaRPr lang="en-US" sz="3200">
              <a:solidFill>
                <a:srgbClr val="ED245C"/>
              </a:solidFill>
              <a:latin typeface="MS Gothic"/>
              <a:ea typeface="MS Gothic"/>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79279" y="2921367"/>
            <a:ext cx="2742500" cy="584775"/>
          </a:xfrm>
          <a:prstGeom prst="rect">
            <a:avLst/>
          </a:prstGeom>
          <a:noFill/>
        </p:spPr>
        <p:txBody>
          <a:bodyPr wrap="square" rtlCol="0" anchor="t">
            <a:spAutoFit/>
          </a:bodyPr>
          <a:lstStyle/>
          <a:p>
            <a:r>
              <a:rPr lang="ja-JP" altLang="en-US" sz="3200">
                <a:solidFill>
                  <a:srgbClr val="ED245C"/>
                </a:solidFill>
                <a:latin typeface="MS Gothic"/>
                <a:ea typeface="MS Gothic"/>
              </a:rPr>
              <a:t>催涙スプレー</a:t>
            </a:r>
            <a:endParaRPr lang="en-US" sz="3200" dirty="0">
              <a:solidFill>
                <a:srgbClr val="ED245C"/>
              </a:solidFill>
              <a:latin typeface="MS Gothic"/>
              <a:ea typeface="MS Gothic"/>
            </a:endParaRPr>
          </a:p>
        </p:txBody>
      </p:sp>
      <p:sp>
        <p:nvSpPr>
          <p:cNvPr id="32" name="Rectangle 23">
            <a:extLst>
              <a:ext uri="{FF2B5EF4-FFF2-40B4-BE49-F238E27FC236}">
                <a16:creationId xmlns:a16="http://schemas.microsoft.com/office/drawing/2014/main" id="{710D26E1-999A-42CA-BE70-AB09AA45BAAE}"/>
              </a:ext>
            </a:extLst>
          </p:cNvPr>
          <p:cNvSpPr/>
          <p:nvPr/>
        </p:nvSpPr>
        <p:spPr>
          <a:xfrm>
            <a:off x="6838254" y="3524429"/>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敵の視界を奪い,動きを止めることができる</a:t>
            </a:r>
          </a:p>
        </p:txBody>
      </p:sp>
      <p:sp>
        <p:nvSpPr>
          <p:cNvPr id="33" name="TextBox 28">
            <a:extLst>
              <a:ext uri="{FF2B5EF4-FFF2-40B4-BE49-F238E27FC236}">
                <a16:creationId xmlns:a16="http://schemas.microsoft.com/office/drawing/2014/main" id="{9F0A8CDC-AA77-440F-BA75-CE95F72A3B66}"/>
              </a:ext>
            </a:extLst>
          </p:cNvPr>
          <p:cNvSpPr txBox="1"/>
          <p:nvPr/>
        </p:nvSpPr>
        <p:spPr>
          <a:xfrm>
            <a:off x="6842779" y="4353644"/>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会話</a:t>
            </a:r>
            <a:endParaRPr lang="ja-JP" altLang="en-US" sz="3200" dirty="0">
              <a:solidFill>
                <a:srgbClr val="ED245C"/>
              </a:solidFill>
              <a:latin typeface="MS Gothic"/>
              <a:ea typeface="MS Gothic"/>
            </a:endParaRPr>
          </a:p>
        </p:txBody>
      </p:sp>
      <p:sp>
        <p:nvSpPr>
          <p:cNvPr id="34" name="Rectangle 23">
            <a:extLst>
              <a:ext uri="{FF2B5EF4-FFF2-40B4-BE49-F238E27FC236}">
                <a16:creationId xmlns:a16="http://schemas.microsoft.com/office/drawing/2014/main" id="{D7F20AFE-C9F4-40C3-B84C-8DF5CCB34363}"/>
              </a:ext>
            </a:extLst>
          </p:cNvPr>
          <p:cNvSpPr/>
          <p:nvPr/>
        </p:nvSpPr>
        <p:spPr>
          <a:xfrm>
            <a:off x="6842487" y="5035729"/>
            <a:ext cx="4748984" cy="461665"/>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敵の視界を固定できる</a:t>
            </a:r>
            <a:endParaRPr lang="ja-JP" sz="2400">
              <a:latin typeface="MS Gothic"/>
              <a:ea typeface="MS Gothic"/>
            </a:endParaRPr>
          </a:p>
        </p:txBody>
      </p:sp>
      <p:sp>
        <p:nvSpPr>
          <p:cNvPr id="14" name="Freeform 13">
            <a:extLst>
              <a:ext uri="{FF2B5EF4-FFF2-40B4-BE49-F238E27FC236}">
                <a16:creationId xmlns:a16="http://schemas.microsoft.com/office/drawing/2014/main" id="{1C8566AF-4115-48AF-8D1D-9B3CDF432E46}"/>
              </a:ext>
            </a:extLst>
          </p:cNvPr>
          <p:cNvSpPr>
            <a:spLocks/>
          </p:cNvSpPr>
          <p:nvPr/>
        </p:nvSpPr>
        <p:spPr bwMode="auto">
          <a:xfrm>
            <a:off x="1251178" y="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B704A-047D-4DCC-B385-5A76C7E94548}"/>
              </a:ext>
            </a:extLst>
          </p:cNvPr>
          <p:cNvSpPr>
            <a:spLocks/>
          </p:cNvSpPr>
          <p:nvPr/>
        </p:nvSpPr>
        <p:spPr bwMode="auto">
          <a:xfrm>
            <a:off x="-1243745" y="79894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0A55E38-6C81-4195-90C0-0919B5B3370D}"/>
              </a:ext>
            </a:extLst>
          </p:cNvPr>
          <p:cNvSpPr>
            <a:spLocks/>
          </p:cNvSpPr>
          <p:nvPr/>
        </p:nvSpPr>
        <p:spPr bwMode="auto">
          <a:xfrm>
            <a:off x="-206757" y="-253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16E200AE-3CDF-435F-875A-EBA861D57346}"/>
              </a:ext>
            </a:extLst>
          </p:cNvPr>
          <p:cNvSpPr>
            <a:spLocks/>
          </p:cNvSpPr>
          <p:nvPr/>
        </p:nvSpPr>
        <p:spPr bwMode="auto">
          <a:xfrm>
            <a:off x="61784" y="1192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7">
            <a:extLst>
              <a:ext uri="{FF2B5EF4-FFF2-40B4-BE49-F238E27FC236}">
                <a16:creationId xmlns:a16="http://schemas.microsoft.com/office/drawing/2014/main" id="{41AA295D-369F-4F5F-8F18-883CD5C7595A}"/>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5</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5" name="スライド番号プレースホルダー 4">
            <a:extLst>
              <a:ext uri="{FF2B5EF4-FFF2-40B4-BE49-F238E27FC236}">
                <a16:creationId xmlns:a16="http://schemas.microsoft.com/office/drawing/2014/main" id="{60012D7E-C5C0-49C0-B544-AA03826D0B59}"/>
              </a:ext>
            </a:extLst>
          </p:cNvPr>
          <p:cNvSpPr>
            <a:spLocks noGrp="1"/>
          </p:cNvSpPr>
          <p:nvPr>
            <p:ph type="sldNum" sz="quarter" idx="12"/>
          </p:nvPr>
        </p:nvSpPr>
        <p:spPr/>
        <p:txBody>
          <a:bodyPr/>
          <a:lstStyle/>
          <a:p>
            <a:fld id="{A4CA1C59-5788-4CA8-919D-639ED9581D45}" type="slidenum">
              <a:rPr lang="en-US" smtClean="0"/>
              <a:t>5</a:t>
            </a:fld>
            <a:endParaRPr lang="en-US"/>
          </a:p>
        </p:txBody>
      </p:sp>
    </p:spTree>
    <p:extLst>
      <p:ext uri="{BB962C8B-B14F-4D97-AF65-F5344CB8AC3E}">
        <p14:creationId xmlns:p14="http://schemas.microsoft.com/office/powerpoint/2010/main" val="146545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163939" y="214290"/>
            <a:ext cx="4814299" cy="707886"/>
          </a:xfrm>
          <a:prstGeom prst="rect">
            <a:avLst/>
          </a:prstGeom>
          <a:noFill/>
        </p:spPr>
        <p:txBody>
          <a:bodyPr wrap="square" rtlCol="0" anchor="t">
            <a:spAutoFit/>
          </a:bodyPr>
          <a:lstStyle/>
          <a:p>
            <a:pPr algn="r"/>
            <a:r>
              <a:rPr lang="ja-JP" altLang="en-US" sz="4000" b="1" dirty="0">
                <a:solidFill>
                  <a:srgbClr val="ED245C"/>
                </a:solidFill>
                <a:latin typeface="MS Gothic"/>
                <a:ea typeface="MS Gothic"/>
              </a:rPr>
              <a:t>狙う賞</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テキスト ボックス 2">
            <a:extLst>
              <a:ext uri="{FF2B5EF4-FFF2-40B4-BE49-F238E27FC236}">
                <a16:creationId xmlns:a16="http://schemas.microsoft.com/office/drawing/2014/main" id="{9F708B3E-16E9-4063-802D-8E8A3CDB277E}"/>
              </a:ext>
            </a:extLst>
          </p:cNvPr>
          <p:cNvSpPr txBox="1"/>
          <p:nvPr/>
        </p:nvSpPr>
        <p:spPr>
          <a:xfrm>
            <a:off x="452926" y="2130584"/>
            <a:ext cx="7794976"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ja-JP" altLang="en-US" sz="3200" dirty="0">
                <a:latin typeface="MS Gothic"/>
                <a:ea typeface="MS Gothic"/>
                <a:cs typeface="Calibri"/>
              </a:rPr>
              <a:t>敵キャラクターの動きを最適化</a:t>
            </a:r>
          </a:p>
          <a:p>
            <a:r>
              <a:rPr lang="ja-JP" altLang="en-US" sz="2000" dirty="0">
                <a:latin typeface="MS Gothic"/>
                <a:ea typeface="MS Gothic"/>
                <a:cs typeface="Calibri"/>
              </a:rPr>
              <a:t>最短距離のプレイヤーを追跡</a:t>
            </a:r>
          </a:p>
          <a:p>
            <a:endParaRPr lang="ja-JP" altLang="en-US" sz="2000" dirty="0">
              <a:latin typeface="MS Gothic"/>
              <a:ea typeface="MS Gothic"/>
              <a:cs typeface="Calibri"/>
            </a:endParaRPr>
          </a:p>
          <a:p>
            <a:pPr marL="571500" indent="-571500">
              <a:buFont typeface="Arial"/>
              <a:buChar char="•"/>
            </a:pPr>
            <a:r>
              <a:rPr lang="ja-JP" altLang="en-US" sz="3200" dirty="0">
                <a:latin typeface="MS Gothic"/>
                <a:ea typeface="MS Gothic"/>
                <a:cs typeface="Calibri"/>
              </a:rPr>
              <a:t>SDLのみで作成</a:t>
            </a:r>
          </a:p>
          <a:p>
            <a:r>
              <a:rPr lang="ja-JP" altLang="en-US" sz="2000" dirty="0">
                <a:latin typeface="MS Gothic"/>
                <a:ea typeface="MS Gothic"/>
                <a:cs typeface="Calibri"/>
              </a:rPr>
              <a:t>(例)当たり判定に</a:t>
            </a:r>
            <a:r>
              <a:rPr lang="ja-JP" sz="2000" dirty="0">
                <a:ea typeface="+mn-lt"/>
                <a:cs typeface="+mn-lt"/>
              </a:rPr>
              <a:t>SDL_IntersectRect関数を使用</a:t>
            </a:r>
            <a:endParaRPr lang="ja-JP" altLang="en-US" sz="2000" dirty="0">
              <a:latin typeface="Calibri"/>
              <a:ea typeface="MS Gothic"/>
              <a:cs typeface="Calibri"/>
            </a:endParaRP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dirty="0">
                <a:latin typeface="MS Gothic"/>
                <a:ea typeface="MS Gothic"/>
                <a:cs typeface="Calibri"/>
              </a:rPr>
              <a:t>新規性</a:t>
            </a:r>
          </a:p>
        </p:txBody>
      </p:sp>
      <p:sp>
        <p:nvSpPr>
          <p:cNvPr id="4" name="テキスト ボックス 3">
            <a:extLst>
              <a:ext uri="{FF2B5EF4-FFF2-40B4-BE49-F238E27FC236}">
                <a16:creationId xmlns:a16="http://schemas.microsoft.com/office/drawing/2014/main" id="{AE57D582-D34D-4B8A-9297-49A6F72C8DEF}"/>
              </a:ext>
            </a:extLst>
          </p:cNvPr>
          <p:cNvSpPr txBox="1"/>
          <p:nvPr/>
        </p:nvSpPr>
        <p:spPr>
          <a:xfrm>
            <a:off x="452926" y="130054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dirty="0">
                <a:solidFill>
                  <a:srgbClr val="ED245C"/>
                </a:solidFill>
                <a:latin typeface="ＭＳ ゴシック"/>
                <a:ea typeface="ＭＳ ゴシック"/>
              </a:rPr>
              <a:t>総合優勝</a:t>
            </a:r>
            <a:endParaRPr lang="ja-JP" sz="4000" dirty="0">
              <a:latin typeface="ＭＳ ゴシック"/>
              <a:ea typeface="ＭＳ ゴシック"/>
            </a:endParaRPr>
          </a:p>
        </p:txBody>
      </p:sp>
      <p:sp>
        <p:nvSpPr>
          <p:cNvPr id="2" name="スライド番号プレースホルダー 1">
            <a:extLst>
              <a:ext uri="{FF2B5EF4-FFF2-40B4-BE49-F238E27FC236}">
                <a16:creationId xmlns:a16="http://schemas.microsoft.com/office/drawing/2014/main" id="{BBADCAA2-8F36-41E0-AE86-509218B0108A}"/>
              </a:ext>
            </a:extLst>
          </p:cNvPr>
          <p:cNvSpPr>
            <a:spLocks noGrp="1"/>
          </p:cNvSpPr>
          <p:nvPr>
            <p:ph type="sldNum" sz="quarter" idx="12"/>
          </p:nvPr>
        </p:nvSpPr>
        <p:spPr/>
        <p:txBody>
          <a:bodyPr/>
          <a:lstStyle/>
          <a:p>
            <a:fld id="{A4CA1C59-5788-4CA8-919D-639ED9581D45}" type="slidenum">
              <a:rPr lang="en-US" smtClean="0"/>
              <a:t>6</a:t>
            </a:fld>
            <a:endParaRPr lang="en-US"/>
          </a:p>
        </p:txBody>
      </p:sp>
      <p:pic>
        <p:nvPicPr>
          <p:cNvPr id="5" name="図 5" descr="フラグ, 記号 が含まれている画像&#10;&#10;非常に高い精度で生成された説明">
            <a:extLst>
              <a:ext uri="{FF2B5EF4-FFF2-40B4-BE49-F238E27FC236}">
                <a16:creationId xmlns:a16="http://schemas.microsoft.com/office/drawing/2014/main" id="{5F8722C0-AD6B-4725-BB57-881E98F716D0}"/>
              </a:ext>
            </a:extLst>
          </p:cNvPr>
          <p:cNvPicPr>
            <a:picLocks noChangeAspect="1"/>
          </p:cNvPicPr>
          <p:nvPr/>
        </p:nvPicPr>
        <p:blipFill>
          <a:blip r:embed="rId2"/>
          <a:stretch>
            <a:fillRect/>
          </a:stretch>
        </p:blipFill>
        <p:spPr>
          <a:xfrm>
            <a:off x="7321115" y="2763880"/>
            <a:ext cx="4665134" cy="3497171"/>
          </a:xfrm>
          <a:prstGeom prst="rect">
            <a:avLst/>
          </a:prstGeom>
        </p:spPr>
      </p:pic>
    </p:spTree>
    <p:extLst>
      <p:ext uri="{BB962C8B-B14F-4D97-AF65-F5344CB8AC3E}">
        <p14:creationId xmlns:p14="http://schemas.microsoft.com/office/powerpoint/2010/main" val="14091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Roboto Medium"/>
                <a:ea typeface="MS Gothic"/>
              </a:rPr>
              <a:t>開発進捗過程・状況</a:t>
            </a:r>
            <a:endParaRPr lang="ja-JP" altLang="en-US" sz="4000" b="1" dirty="0">
              <a:solidFill>
                <a:srgbClr val="ED245C"/>
              </a:solidFill>
              <a:latin typeface="Roboto Medium" panose="02000000000000000000" pitchFamily="2" charset="0"/>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7</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5AC7327A-EC61-422F-92E8-AB5D9285F5FF}"/>
              </a:ext>
            </a:extLst>
          </p:cNvPr>
          <p:cNvSpPr txBox="1"/>
          <p:nvPr/>
        </p:nvSpPr>
        <p:spPr>
          <a:xfrm>
            <a:off x="420511" y="1182510"/>
            <a:ext cx="36039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ja-JP" altLang="en-US" sz="3200">
                <a:latin typeface="MS Gothic"/>
                <a:ea typeface="MS Gothic"/>
                <a:cs typeface="Calibri"/>
              </a:rPr>
              <a:t>会話の追加</a:t>
            </a:r>
            <a:endParaRPr lang="ja-JP" sz="3200">
              <a:latin typeface="MS Gothic"/>
              <a:ea typeface="MS Gothic"/>
              <a:cs typeface="Calibri"/>
            </a:endParaRP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ステージの追加</a:t>
            </a: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難易度調整</a:t>
            </a:r>
            <a:endParaRPr lang="ja-JP" altLang="en-US" sz="3200" dirty="0">
              <a:latin typeface="MS Gothic"/>
              <a:ea typeface="MS Gothic"/>
              <a:cs typeface="Calibri"/>
            </a:endParaRPr>
          </a:p>
          <a:p>
            <a:endParaRPr lang="ja-JP" altLang="en-US" dirty="0">
              <a:ea typeface="游ゴシック"/>
              <a:cs typeface="Calibri"/>
            </a:endParaRPr>
          </a:p>
        </p:txBody>
      </p:sp>
      <p:pic>
        <p:nvPicPr>
          <p:cNvPr id="4" name="図 4" descr="抽象, スクリーンショット が含まれている画像&#10;&#10;非常に高い精度で生成された説明">
            <a:extLst>
              <a:ext uri="{FF2B5EF4-FFF2-40B4-BE49-F238E27FC236}">
                <a16:creationId xmlns:a16="http://schemas.microsoft.com/office/drawing/2014/main" id="{99195C34-57F1-4C49-898C-3D20C4BDBB04}"/>
              </a:ext>
            </a:extLst>
          </p:cNvPr>
          <p:cNvPicPr>
            <a:picLocks noChangeAspect="1"/>
          </p:cNvPicPr>
          <p:nvPr/>
        </p:nvPicPr>
        <p:blipFill>
          <a:blip r:embed="rId2"/>
          <a:stretch>
            <a:fillRect/>
          </a:stretch>
        </p:blipFill>
        <p:spPr>
          <a:xfrm>
            <a:off x="3144982" y="2727635"/>
            <a:ext cx="8753507" cy="3990935"/>
          </a:xfrm>
          <a:prstGeom prst="rect">
            <a:avLst/>
          </a:prstGeom>
        </p:spPr>
      </p:pic>
      <p:sp>
        <p:nvSpPr>
          <p:cNvPr id="2" name="スライド番号プレースホルダー 1">
            <a:extLst>
              <a:ext uri="{FF2B5EF4-FFF2-40B4-BE49-F238E27FC236}">
                <a16:creationId xmlns:a16="http://schemas.microsoft.com/office/drawing/2014/main" id="{245AB932-36C4-4F15-AEAF-15C966F3D8F8}"/>
              </a:ext>
            </a:extLst>
          </p:cNvPr>
          <p:cNvSpPr>
            <a:spLocks noGrp="1"/>
          </p:cNvSpPr>
          <p:nvPr>
            <p:ph type="sldNum" sz="quarter" idx="12"/>
          </p:nvPr>
        </p:nvSpPr>
        <p:spPr/>
        <p:txBody>
          <a:bodyPr/>
          <a:lstStyle/>
          <a:p>
            <a:fld id="{A4CA1C59-5788-4CA8-919D-639ED9581D45}" type="slidenum">
              <a:rPr lang="en-US" smtClean="0"/>
              <a:t>7</a:t>
            </a:fld>
            <a:endParaRPr lang="en-US"/>
          </a:p>
        </p:txBody>
      </p:sp>
    </p:spTree>
    <p:extLst>
      <p:ext uri="{BB962C8B-B14F-4D97-AF65-F5344CB8AC3E}">
        <p14:creationId xmlns:p14="http://schemas.microsoft.com/office/powerpoint/2010/main" val="332510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6" name="図 5" descr="光, 交通, 暗い, 停止 が含まれている画像&#10;&#10;自動的に生成された説明">
            <a:extLst>
              <a:ext uri="{FF2B5EF4-FFF2-40B4-BE49-F238E27FC236}">
                <a16:creationId xmlns:a16="http://schemas.microsoft.com/office/drawing/2014/main" id="{730FF156-E425-4FE0-BD60-652A86633EFA}"/>
              </a:ext>
            </a:extLst>
          </p:cNvPr>
          <p:cNvPicPr>
            <a:picLocks noChangeAspect="1"/>
          </p:cNvPicPr>
          <p:nvPr/>
        </p:nvPicPr>
        <p:blipFill>
          <a:blip r:embed="rId2"/>
          <a:stretch>
            <a:fillRect/>
          </a:stretch>
        </p:blipFill>
        <p:spPr>
          <a:xfrm>
            <a:off x="3867853" y="2556719"/>
            <a:ext cx="4309480" cy="4331137"/>
          </a:xfrm>
          <a:prstGeom prst="rect">
            <a:avLst/>
          </a:prstGeom>
        </p:spPr>
      </p:pic>
      <p:sp>
        <p:nvSpPr>
          <p:cNvPr id="7" name="TextBox 2">
            <a:extLst>
              <a:ext uri="{FF2B5EF4-FFF2-40B4-BE49-F238E27FC236}">
                <a16:creationId xmlns:a16="http://schemas.microsoft.com/office/drawing/2014/main" id="{6B0685BB-110D-4245-AB37-22DACC557749}"/>
              </a:ext>
            </a:extLst>
          </p:cNvPr>
          <p:cNvSpPr txBox="1"/>
          <p:nvPr/>
        </p:nvSpPr>
        <p:spPr>
          <a:xfrm>
            <a:off x="3622063" y="4989171"/>
            <a:ext cx="5551803" cy="144655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FFFF00"/>
                </a:solidFill>
                <a:effectLst/>
                <a:uLnTx/>
                <a:uFillTx/>
                <a:latin typeface="Times New Roman" panose="02020603050405020304" pitchFamily="18" charset="0"/>
                <a:ea typeface="BatangChe" panose="020B0503020000020004" pitchFamily="49" charset="-127"/>
                <a:cs typeface="Times New Roman" panose="02020603050405020304" pitchFamily="18" charset="0"/>
              </a:rPr>
              <a:t>AGENT 3</a:t>
            </a:r>
          </a:p>
        </p:txBody>
      </p:sp>
      <p:sp>
        <p:nvSpPr>
          <p:cNvPr id="8" name="テキスト ボックス 7">
            <a:extLst>
              <a:ext uri="{FF2B5EF4-FFF2-40B4-BE49-F238E27FC236}">
                <a16:creationId xmlns:a16="http://schemas.microsoft.com/office/drawing/2014/main" id="{C9657727-5A3D-48E0-A64D-AF4C550CFC37}"/>
              </a:ext>
            </a:extLst>
          </p:cNvPr>
          <p:cNvSpPr txBox="1"/>
          <p:nvPr/>
        </p:nvSpPr>
        <p:spPr>
          <a:xfrm>
            <a:off x="4413819" y="6204889"/>
            <a:ext cx="32175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white"/>
                </a:solidFill>
                <a:effectLst/>
                <a:uLnTx/>
                <a:uFillTx/>
                <a:latin typeface="HGP創英ﾌﾟﾚｾﾞﾝｽEB" panose="02020800000000000000" pitchFamily="18" charset="-128"/>
                <a:ea typeface="HGP創英ﾌﾟﾚｾﾞﾝｽEB" panose="02020800000000000000" pitchFamily="18" charset="-128"/>
                <a:cs typeface="+mn-cs"/>
              </a:rPr>
              <a:t>協力なしでは出られない</a:t>
            </a:r>
          </a:p>
        </p:txBody>
      </p:sp>
      <p:pic>
        <p:nvPicPr>
          <p:cNvPr id="38" name="図 37" descr="黒い背景と白い文字&#10;&#10;自動的に生成された説明">
            <a:extLst>
              <a:ext uri="{FF2B5EF4-FFF2-40B4-BE49-F238E27FC236}">
                <a16:creationId xmlns:a16="http://schemas.microsoft.com/office/drawing/2014/main" id="{1F592058-E7A4-4C3A-8C50-4BC65C815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477" y="266960"/>
            <a:ext cx="3285876" cy="3288404"/>
          </a:xfrm>
          <a:prstGeom prst="rect">
            <a:avLst/>
          </a:prstGeom>
          <a:effectLst>
            <a:outerShdw dir="5400000" algn="ctr" rotWithShape="0">
              <a:srgbClr val="000000">
                <a:alpha val="0"/>
              </a:srgbClr>
            </a:outerShdw>
            <a:softEdge rad="0"/>
          </a:effectLst>
        </p:spPr>
      </p:pic>
      <p:sp>
        <p:nvSpPr>
          <p:cNvPr id="11" name="テキスト ボックス 10">
            <a:extLst>
              <a:ext uri="{FF2B5EF4-FFF2-40B4-BE49-F238E27FC236}">
                <a16:creationId xmlns:a16="http://schemas.microsoft.com/office/drawing/2014/main" id="{E99930CB-2F7E-468E-B6FD-0815C76CF263}"/>
              </a:ext>
            </a:extLst>
          </p:cNvPr>
          <p:cNvSpPr txBox="1"/>
          <p:nvPr/>
        </p:nvSpPr>
        <p:spPr>
          <a:xfrm>
            <a:off x="10709158" y="6488668"/>
            <a:ext cx="14828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rPr>
              <a:t>GROUP 28</a:t>
            </a:r>
            <a:endParaRPr kumimoji="1" lang="ja-JP" altLang="en-US"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endParaRPr>
          </a:p>
        </p:txBody>
      </p:sp>
      <p:pic>
        <p:nvPicPr>
          <p:cNvPr id="4" name="図 3">
            <a:extLst>
              <a:ext uri="{FF2B5EF4-FFF2-40B4-BE49-F238E27FC236}">
                <a16:creationId xmlns:a16="http://schemas.microsoft.com/office/drawing/2014/main" id="{FFC17613-DB94-40BC-B63B-5686C0EDA143}"/>
              </a:ext>
            </a:extLst>
          </p:cNvPr>
          <p:cNvPicPr>
            <a:picLocks noChangeAspect="1"/>
          </p:cNvPicPr>
          <p:nvPr/>
        </p:nvPicPr>
        <p:blipFill>
          <a:blip r:embed="rId4"/>
          <a:stretch>
            <a:fillRect/>
          </a:stretch>
        </p:blipFill>
        <p:spPr>
          <a:xfrm>
            <a:off x="7775001" y="484968"/>
            <a:ext cx="1808828" cy="1354848"/>
          </a:xfrm>
          <a:prstGeom prst="ellipse">
            <a:avLst/>
          </a:prstGeom>
          <a:ln w="76200" cap="rnd">
            <a:solidFill>
              <a:schemeClr val="tx1"/>
            </a:solidFill>
          </a:ln>
          <a:effectLst>
            <a:outerShdw blurRad="381000" dist="292100" dir="5400000" sx="-80000" sy="-18000" rotWithShape="0">
              <a:srgbClr val="FF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550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1021</TotalTime>
  <Words>380</Words>
  <Application>Microsoft Office PowerPoint</Application>
  <PresentationFormat>ワイド画面</PresentationFormat>
  <Paragraphs>67</Paragraphs>
  <Slides>8</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8</vt:i4>
      </vt:variant>
    </vt:vector>
  </HeadingPairs>
  <TitlesOfParts>
    <vt:vector size="23" baseType="lpstr">
      <vt:lpstr>HGP創英ﾌﾟﾚｾﾞﾝｽEB</vt:lpstr>
      <vt:lpstr>MS Gothic</vt:lpstr>
      <vt:lpstr>MS Gothic</vt:lpstr>
      <vt:lpstr>Roboto Black</vt:lpstr>
      <vt:lpstr>Roboto Light</vt:lpstr>
      <vt:lpstr>Roboto Medium</vt:lpstr>
      <vt:lpstr>游ゴシック</vt:lpstr>
      <vt:lpstr>游ゴシック Light</vt:lpstr>
      <vt:lpstr>Arial</vt:lpstr>
      <vt:lpstr>Bodoni MT Black</vt:lpstr>
      <vt:lpstr>Calibri</vt:lpstr>
      <vt:lpstr>Calibri Light</vt:lpstr>
      <vt:lpstr>Times New Roman</vt:lpstr>
      <vt:lpstr>Office Theme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織田 武瑠</cp:lastModifiedBy>
  <cp:revision>930</cp:revision>
  <cp:lastPrinted>2020-01-23T12:25:13Z</cp:lastPrinted>
  <dcterms:created xsi:type="dcterms:W3CDTF">2017-12-26T00:20:37Z</dcterms:created>
  <dcterms:modified xsi:type="dcterms:W3CDTF">2020-01-23T12:26:43Z</dcterms:modified>
</cp:coreProperties>
</file>