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8323B-409B-4272-9F00-9A4F8B75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579B2-0396-48F4-9F5D-F5AB2A30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B7384-5F02-4DB7-B802-4D4F56D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AE935-29F5-49F9-BD5F-875AA207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6FD08-36A2-4F2C-980D-90013BF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937A-0238-4C2C-98C9-1D0EFD3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5BBC-5B06-48E4-868C-9BFA9A0B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07EC6-993B-45B9-B060-33B2CB49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EFDDB-1140-4EBC-9EA1-1431328C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74F5-0B0D-46D0-940F-21D636C1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DB4400-0EB5-439A-8A6A-136F88AFB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B0C7C-9559-4AAC-BC80-095E9DEE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D5D1C-7524-4E78-B6D0-FC79373B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73A0FC-88D3-48FC-92E3-DC3E513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1696E-B227-4503-8388-88867692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235B2-3315-4FD2-BB28-21AF801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7E96F-12FB-4DB9-8021-43B185CE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C2FE1-F81E-4FE5-B0BC-924608C4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E3E12-9F39-4366-9178-9243C280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1A7EE-69AC-446C-8DD8-A25366D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DF6C-6307-4E49-AB86-858D7CAB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3F016B-4D25-49B4-B542-05628B65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9F0FE-DD19-42ED-9266-C418387A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C6C36-1BEB-47F2-BEF6-0624C8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EF13-2A7A-4389-924E-73B8D47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5D9AF-0844-406B-B8F0-9631E151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963F-1302-4D22-B035-00F237801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7D55A3-DDE7-45FA-ADD9-2DFBDBC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C6957-71F3-43D7-866C-4588BBD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6C5DBB-04AB-4E75-8575-0991A10C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9CE6F-7A8C-49F0-B7B8-80DBE2AA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7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6DFBE-920F-4E0A-9C00-18A9AEF4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1441-3DF9-4655-BE60-DEE635EC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E5967-8591-4EF6-98F2-1AADD51E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19C892-2BA8-4491-8110-61BE2F238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DD5491-82D3-4C52-9CEB-5B5129F3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7227B8-326B-4087-B0D0-26BCAA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00B8D-E140-45EA-98F6-D9D65BF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EC27F3-7A8C-4692-9F8A-179B6BE7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4B5AC-BC1F-4438-B18D-903B85D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BD53CB-33B5-4DEB-8975-59A838F0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8ED2E-3327-4252-BB4F-27C1BEE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A03B26-9E97-459E-9E47-52377434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BD36D2-324B-4F8D-98EB-751E779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4C664B-923A-4291-BC58-235D79FA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61FA6-A022-46A8-9A03-845E8E10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4BDB8-9432-4FCD-96D9-158DFEB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47759-8D1F-41B3-8799-E301E3E7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47B254-B620-48B5-817F-1328188F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804F6-09F7-4798-BCEF-65C7D8BC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C5736-320D-4BB8-884F-71891DD2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FAD72-207B-425D-B8FC-4EB3E16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307F1-296E-4F33-83E2-72FC5F2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A8D8DE-6CE8-4833-B116-9951A1DD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31754-34B1-4949-94E2-38D9317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306CE-6D86-485D-856D-A8E0E79E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9E8ED-E1F9-4E69-B9BE-6BFE846B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A4B94-2175-4FAD-BAEA-8E58795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04F0CA-ADAE-4135-8FBE-D7E705E2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B7137-71D6-4578-B6AC-04C332C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42160-5ECB-4D83-B310-840891B8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F6A9-D6DB-40CC-8207-421A0CA6368C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7FDEF-99DE-4231-AF74-FE5A8EC1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A5C9-A59D-4BDA-B8EB-D8BDCAFD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光, 交通, 暗い, 停止 が含まれている画像&#10;&#10;自動的に生成された説明">
            <a:extLst>
              <a:ext uri="{FF2B5EF4-FFF2-40B4-BE49-F238E27FC236}">
                <a16:creationId xmlns:a16="http://schemas.microsoft.com/office/drawing/2014/main" id="{730FF156-E425-4FE0-BD60-652A866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53" y="2556719"/>
            <a:ext cx="4309480" cy="4331137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B0685BB-110D-4245-AB37-22DACC557749}"/>
              </a:ext>
            </a:extLst>
          </p:cNvPr>
          <p:cNvSpPr txBox="1"/>
          <p:nvPr/>
        </p:nvSpPr>
        <p:spPr>
          <a:xfrm>
            <a:off x="3622063" y="4989171"/>
            <a:ext cx="555180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sz="8800" dirty="0">
                <a:solidFill>
                  <a:srgbClr val="FFFF00"/>
                </a:solidFill>
                <a:latin typeface="Times New Roman" panose="02020603050405020304" pitchFamily="18" charset="0"/>
                <a:ea typeface="BatangChe" panose="020B0503020000020004" pitchFamily="49" charset="-127"/>
                <a:cs typeface="Times New Roman" panose="02020603050405020304" pitchFamily="18" charset="0"/>
              </a:rPr>
              <a:t>AGENT 3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57727-5A3D-48E0-A64D-AF4C550CFC37}"/>
              </a:ext>
            </a:extLst>
          </p:cNvPr>
          <p:cNvSpPr txBox="1"/>
          <p:nvPr/>
        </p:nvSpPr>
        <p:spPr>
          <a:xfrm>
            <a:off x="4413819" y="6204889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協力なしでは出られない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DD8B8AA-3D75-490E-8738-AF6D2DF194E4}"/>
              </a:ext>
            </a:extLst>
          </p:cNvPr>
          <p:cNvGrpSpPr/>
          <p:nvPr/>
        </p:nvGrpSpPr>
        <p:grpSpPr>
          <a:xfrm>
            <a:off x="7036475" y="224627"/>
            <a:ext cx="3285876" cy="3288404"/>
            <a:chOff x="6975337" y="271119"/>
            <a:chExt cx="3765737" cy="3768634"/>
          </a:xfrm>
        </p:grpSpPr>
        <p:pic>
          <p:nvPicPr>
            <p:cNvPr id="38" name="図 37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1F592058-E7A4-4C3A-8C50-4BC65C815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337" y="271119"/>
              <a:ext cx="3765737" cy="3768634"/>
            </a:xfrm>
            <a:prstGeom prst="rect">
              <a:avLst/>
            </a:prstGeom>
            <a:effectLst>
              <a:outerShdw dir="5400000" algn="ctr" rotWithShape="0">
                <a:srgbClr val="000000">
                  <a:alpha val="0"/>
                </a:srgbClr>
              </a:outerShdw>
              <a:softEdge rad="0"/>
            </a:effectLst>
          </p:spPr>
        </p:pic>
        <p:pic>
          <p:nvPicPr>
            <p:cNvPr id="10" name="図 9" descr="コンピュータ, 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612CB162-A6F9-49C4-A912-5FA39A46C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5" t="8156" r="16844" b="2912"/>
            <a:stretch/>
          </p:blipFill>
          <p:spPr>
            <a:xfrm>
              <a:off x="7760888" y="514802"/>
              <a:ext cx="2194633" cy="1651383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chemeClr val="tx1"/>
              </a:contourClr>
            </a:sp3d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9930CB-2F7E-468E-B6FD-0815C76CF263}"/>
              </a:ext>
            </a:extLst>
          </p:cNvPr>
          <p:cNvSpPr txBox="1"/>
          <p:nvPr/>
        </p:nvSpPr>
        <p:spPr>
          <a:xfrm>
            <a:off x="10709158" y="6488668"/>
            <a:ext cx="1482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Bodoni MT Black" panose="02070A03080606020203" pitchFamily="18" charset="0"/>
              </a:rPr>
              <a:t>GROUP 28</a:t>
            </a:r>
            <a:endParaRPr kumimoji="1" lang="ja-JP" altLang="en-US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光, 交通, 暗い, 停止 が含まれている画像&#10;&#10;自動的に生成された説明">
            <a:extLst>
              <a:ext uri="{FF2B5EF4-FFF2-40B4-BE49-F238E27FC236}">
                <a16:creationId xmlns:a16="http://schemas.microsoft.com/office/drawing/2014/main" id="{730FF156-E425-4FE0-BD60-652A866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67" y="2762054"/>
            <a:ext cx="4075465" cy="4095946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B0685BB-110D-4245-AB37-22DACC557749}"/>
              </a:ext>
            </a:extLst>
          </p:cNvPr>
          <p:cNvSpPr txBox="1"/>
          <p:nvPr/>
        </p:nvSpPr>
        <p:spPr>
          <a:xfrm>
            <a:off x="8784259" y="4824549"/>
            <a:ext cx="484266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sz="6000" dirty="0">
                <a:solidFill>
                  <a:srgbClr val="FFFF00"/>
                </a:solidFill>
                <a:latin typeface="Times New Roman" panose="02020603050405020304" pitchFamily="18" charset="0"/>
                <a:ea typeface="BatangChe" panose="020B0503020000020004" pitchFamily="49" charset="-127"/>
                <a:cs typeface="Times New Roman" panose="02020603050405020304" pitchFamily="18" charset="0"/>
              </a:rPr>
              <a:t>AGENT 3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57727-5A3D-48E0-A64D-AF4C550CFC37}"/>
              </a:ext>
            </a:extLst>
          </p:cNvPr>
          <p:cNvSpPr txBox="1"/>
          <p:nvPr/>
        </p:nvSpPr>
        <p:spPr>
          <a:xfrm>
            <a:off x="8784259" y="5609379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協力なしでは出られない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25998-8C96-4CCF-B990-613B585FA77F}"/>
              </a:ext>
            </a:extLst>
          </p:cNvPr>
          <p:cNvSpPr txBox="1"/>
          <p:nvPr/>
        </p:nvSpPr>
        <p:spPr>
          <a:xfrm>
            <a:off x="10709158" y="6488668"/>
            <a:ext cx="1482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Bodoni MT Black" panose="02070A03080606020203" pitchFamily="18" charset="0"/>
              </a:rPr>
              <a:t>GROUP 28</a:t>
            </a:r>
            <a:endParaRPr kumimoji="1" lang="ja-JP" altLang="en-US" dirty="0">
              <a:latin typeface="Bodoni MT Black" panose="02070A03080606020203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93CC2C-B246-4B5B-9715-9C7B7DE0FBE6}"/>
              </a:ext>
            </a:extLst>
          </p:cNvPr>
          <p:cNvGrpSpPr/>
          <p:nvPr/>
        </p:nvGrpSpPr>
        <p:grpSpPr>
          <a:xfrm>
            <a:off x="6772525" y="98799"/>
            <a:ext cx="3144474" cy="3146893"/>
            <a:chOff x="6975337" y="271119"/>
            <a:chExt cx="3765737" cy="3768634"/>
          </a:xfrm>
        </p:grpSpPr>
        <p:pic>
          <p:nvPicPr>
            <p:cNvPr id="11" name="図 10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58AC182B-F2CB-442E-8FCB-41E95918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337" y="271119"/>
              <a:ext cx="3765737" cy="3768634"/>
            </a:xfrm>
            <a:prstGeom prst="rect">
              <a:avLst/>
            </a:prstGeom>
            <a:effectLst>
              <a:outerShdw dir="5400000" algn="ctr" rotWithShape="0">
                <a:srgbClr val="000000">
                  <a:alpha val="0"/>
                </a:srgbClr>
              </a:outerShdw>
              <a:softEdge rad="0"/>
            </a:effectLst>
          </p:spPr>
        </p:pic>
        <p:pic>
          <p:nvPicPr>
            <p:cNvPr id="12" name="図 11" descr="コンピュータ, 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5947E175-7083-4697-B18D-3BA7E5C7C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5" t="8156" r="16844" b="2912"/>
            <a:stretch/>
          </p:blipFill>
          <p:spPr>
            <a:xfrm>
              <a:off x="7760888" y="514802"/>
              <a:ext cx="2194633" cy="1651383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chemeClr val="tx1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2882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HGP創英ﾌﾟﾚｾﾞﾝｽEB</vt:lpstr>
      <vt:lpstr>游ゴシック</vt:lpstr>
      <vt:lpstr>游ゴシック Light</vt:lpstr>
      <vt:lpstr>Arial</vt:lpstr>
      <vt:lpstr>Bodoni MT Black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織田 武瑠</dc:creator>
  <cp:lastModifiedBy>織田 武瑠</cp:lastModifiedBy>
  <cp:revision>10</cp:revision>
  <dcterms:created xsi:type="dcterms:W3CDTF">2020-01-22T10:04:31Z</dcterms:created>
  <dcterms:modified xsi:type="dcterms:W3CDTF">2020-01-22T15:23:59Z</dcterms:modified>
</cp:coreProperties>
</file>