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A6870-5DD5-4159-8564-AA234F75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AA711-B436-41B3-8752-D365265F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B4BF4-3B20-47D2-8EF2-61DBE8F7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C2799-7F9E-41EA-A6DD-A3AE9F6F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72C65-A5FE-4EB0-8B6A-57AE11FE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50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A684F-8379-4A59-AC76-B93D4E12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811AC2-086E-4B3C-AE1B-B2D0DEA3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42061-9F2F-45DA-AE33-6C987B48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39756-DB2E-41C8-A99C-27B6DCE8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8777A5-0A21-4CF4-9CAC-66F3C250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69D29B-857E-47D4-AA40-03EC9E4A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2F1CFD-6D14-4E7C-82CE-BF649DD4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ECB67-4C87-472F-A5B2-74D3DC9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5D81E-D30D-42C7-A83B-0D316B1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EEFE6-749B-4418-98CA-042AFDE6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2E61-3D41-42D7-A6B3-3E43A998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6F21D-27E9-4684-AB68-F1169E12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AB9062-E296-4456-A253-2EB32656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43720-EB20-41E8-9290-28A22D3C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FB6EC-0D3E-481D-A3BE-00D2813C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4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B4354-5905-4759-BEE7-A39ABE4C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FF815-F4B9-485B-B354-B92039B3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95734-0EF0-4CC6-B023-9AF6441A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2B033-F5EF-44E1-AFA8-58F3B82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55A67-B2B6-4626-B2CC-AC7EE62C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92B3D-BAE7-4C59-AF35-E66E2CF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FA9933-6823-4B15-BA73-DC90AF978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7FD943-51E4-43C9-A514-15D22CD7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D632F-1A41-45CC-95A1-52EBE47C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1A484A-CE00-4E61-92EB-C5887FD8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7C641-34A3-4706-BA6C-3ADB7A57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E3F82-F025-45E8-92F2-6C34875A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6C1646-3FF5-4316-ADDD-BDD219A7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97F6B5-A5E2-4A0B-BC6B-CB66812D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D7C71F-1F99-436B-8875-8F4C440A5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B5669B-549A-4A20-8A60-851637707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A016C-21D3-49CB-9E7E-880ECA0A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611D46-F78A-4633-B8F4-26AC9FCA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C8D578-94E1-4097-88B5-5C936718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02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70BFA-1203-44FD-ADA6-0525846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A1975F-5996-47BF-A1E7-81E698A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8FDF9-8A9F-45A1-9065-2A7A4F85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EC473A-ED4C-4692-8328-BFF74A0F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2CD6ED-EE8A-44E7-AFAD-099D87DB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1137F6-7B7F-4BF6-9D89-4CF6D62F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9BE025-B3FF-4368-91B6-23AC4A98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7DD5E-FEED-48B4-965B-E4385B1F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24BB4-7B44-4289-B65A-F6423B7F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89BB60-4836-47A7-8178-5E6901B6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B8C8C-8C5C-4699-9A1D-CAB04B18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C8E32-EAF4-48EF-BBBD-FDBECB1D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21DAE-5ED6-400E-B716-E55A83BE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B26E9-EE43-4ED0-8A85-356B736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8A1FAF-E978-4571-B47A-A8BCC019F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4B3B26-513B-4F9F-98CF-AAF64724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E2CE4E-D2ED-4DA2-AF81-1EDB347B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25714-DD7A-40D5-8F4A-19732873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6B3F6-3FFA-4585-B2E6-A1002A7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3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741A6-008A-43FC-B0FB-94B41AB2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15FD0-97F6-416C-9A2D-DA9EF575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053C9-6094-4816-935D-A9C747CE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1EF4-D77A-4A02-B79F-42A82763B06E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51E13-C5C1-4E46-88E6-C9919FFFB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FCEFF-681E-40CE-8574-EBC2DA119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AB3C-87D3-46C8-83C2-32B87A4AD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D60A4C79-062A-45F0-9BD8-DCA074D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76771">
            <a:off x="709749" y="184609"/>
            <a:ext cx="1515782" cy="2176669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80173B0-5CFC-4D49-9C6D-0832167A35BB}"/>
              </a:ext>
            </a:extLst>
          </p:cNvPr>
          <p:cNvGrpSpPr/>
          <p:nvPr/>
        </p:nvGrpSpPr>
        <p:grpSpPr>
          <a:xfrm>
            <a:off x="417442" y="353323"/>
            <a:ext cx="11068737" cy="6017660"/>
            <a:chOff x="417442" y="353322"/>
            <a:chExt cx="11470937" cy="623632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95F86D1-C478-4333-943A-C9A5337B5203}"/>
                </a:ext>
              </a:extLst>
            </p:cNvPr>
            <p:cNvSpPr/>
            <p:nvPr/>
          </p:nvSpPr>
          <p:spPr>
            <a:xfrm>
              <a:off x="417442" y="353322"/>
              <a:ext cx="11449880" cy="623632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266BC07-5D47-4020-8D63-933FF21154CB}"/>
                </a:ext>
              </a:extLst>
            </p:cNvPr>
            <p:cNvSpPr/>
            <p:nvPr/>
          </p:nvSpPr>
          <p:spPr>
            <a:xfrm>
              <a:off x="417442" y="5933661"/>
              <a:ext cx="1689652" cy="65598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出入口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A519D79-0291-4BCF-85BB-E8602C1C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091" y="3576894"/>
              <a:ext cx="1515782" cy="2176669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30A7F05-A3FD-445E-9CFC-6BFC9FDF7FD3}"/>
                </a:ext>
              </a:extLst>
            </p:cNvPr>
            <p:cNvSpPr/>
            <p:nvPr/>
          </p:nvSpPr>
          <p:spPr>
            <a:xfrm>
              <a:off x="2311366" y="3840280"/>
              <a:ext cx="924340" cy="164989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98323A8-2D34-4791-9375-27F9247D37AC}"/>
                </a:ext>
              </a:extLst>
            </p:cNvPr>
            <p:cNvSpPr/>
            <p:nvPr/>
          </p:nvSpPr>
          <p:spPr>
            <a:xfrm>
              <a:off x="2311366" y="42080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L 字 12">
              <a:extLst>
                <a:ext uri="{FF2B5EF4-FFF2-40B4-BE49-F238E27FC236}">
                  <a16:creationId xmlns:a16="http://schemas.microsoft.com/office/drawing/2014/main" id="{D92BF9A9-2CD1-4A9C-B636-08A916A0E544}"/>
                </a:ext>
              </a:extLst>
            </p:cNvPr>
            <p:cNvSpPr/>
            <p:nvPr/>
          </p:nvSpPr>
          <p:spPr>
            <a:xfrm>
              <a:off x="9044609" y="353322"/>
              <a:ext cx="1798982" cy="2692769"/>
            </a:xfrm>
            <a:prstGeom prst="corner">
              <a:avLst>
                <a:gd name="adj1" fmla="val 44420"/>
                <a:gd name="adj2" fmla="val 428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38480B99-DE20-4FF7-9CD9-BDDF6CAC9C79}"/>
                </a:ext>
              </a:extLst>
            </p:cNvPr>
            <p:cNvSpPr/>
            <p:nvPr/>
          </p:nvSpPr>
          <p:spPr>
            <a:xfrm>
              <a:off x="10036036" y="1003853"/>
              <a:ext cx="1615109" cy="954156"/>
            </a:xfrm>
            <a:prstGeom prst="flowChartMagneticDisk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金塊</a:t>
              </a:r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39A6923C-B559-4CDE-BA9D-E9D157A4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80721">
              <a:off x="10042154" y="4614725"/>
              <a:ext cx="1515782" cy="2176669"/>
            </a:xfrm>
            <a:prstGeom prst="rect">
              <a:avLst/>
            </a:prstGeom>
          </p:spPr>
        </p:pic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76D376C-5927-4CBD-A0D1-8790072188BA}"/>
                </a:ext>
              </a:extLst>
            </p:cNvPr>
            <p:cNvSpPr/>
            <p:nvPr/>
          </p:nvSpPr>
          <p:spPr>
            <a:xfrm>
              <a:off x="4377705" y="1152939"/>
              <a:ext cx="1113183" cy="189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>
                  <a:solidFill>
                    <a:schemeClr val="tx1"/>
                  </a:solidFill>
                </a:rPr>
                <a:t>棚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66DB530-50FC-40C4-A3BB-62E6B53EAE78}"/>
                </a:ext>
              </a:extLst>
            </p:cNvPr>
            <p:cNvSpPr/>
            <p:nvPr/>
          </p:nvSpPr>
          <p:spPr>
            <a:xfrm>
              <a:off x="4377704" y="4040509"/>
              <a:ext cx="1113183" cy="189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>
                  <a:solidFill>
                    <a:schemeClr val="tx1"/>
                  </a:solidFill>
                </a:rPr>
                <a:t>棚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FCE6A7E-931B-4370-B735-20C5D164DEB6}"/>
                </a:ext>
              </a:extLst>
            </p:cNvPr>
            <p:cNvSpPr/>
            <p:nvPr/>
          </p:nvSpPr>
          <p:spPr>
            <a:xfrm>
              <a:off x="6551149" y="1152939"/>
              <a:ext cx="1113183" cy="189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>
                  <a:solidFill>
                    <a:schemeClr val="tx1"/>
                  </a:solidFill>
                </a:rPr>
                <a:t>棚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53A6928-040B-479E-8409-8621BF1159AC}"/>
                </a:ext>
              </a:extLst>
            </p:cNvPr>
            <p:cNvSpPr/>
            <p:nvPr/>
          </p:nvSpPr>
          <p:spPr>
            <a:xfrm>
              <a:off x="6551148" y="4040509"/>
              <a:ext cx="1113183" cy="18931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>
                  <a:solidFill>
                    <a:schemeClr val="tx1"/>
                  </a:solidFill>
                </a:rPr>
                <a:t>棚</a:t>
              </a:r>
            </a:p>
          </p:txBody>
        </p:sp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00C91B3F-4114-463D-9ED3-D11FF6C8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0002">
              <a:off x="7676266" y="1809930"/>
              <a:ext cx="1515782" cy="2176669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521D103-75D2-41CC-BF28-1B1474B38FF9}"/>
                </a:ext>
              </a:extLst>
            </p:cNvPr>
            <p:cNvSpPr/>
            <p:nvPr/>
          </p:nvSpPr>
          <p:spPr>
            <a:xfrm>
              <a:off x="8267392" y="312610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0095C7E-EBB6-46A5-964C-28623D0F638A}"/>
                </a:ext>
              </a:extLst>
            </p:cNvPr>
            <p:cNvSpPr/>
            <p:nvPr/>
          </p:nvSpPr>
          <p:spPr>
            <a:xfrm>
              <a:off x="3298696" y="3732324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5D1AD34F-8431-428D-BFE9-B749E6265911}"/>
                </a:ext>
              </a:extLst>
            </p:cNvPr>
            <p:cNvSpPr/>
            <p:nvPr/>
          </p:nvSpPr>
          <p:spPr>
            <a:xfrm>
              <a:off x="10574197" y="3304173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70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織田 武瑠</dc:creator>
  <cp:lastModifiedBy>織田 武瑠</cp:lastModifiedBy>
  <cp:revision>3</cp:revision>
  <dcterms:created xsi:type="dcterms:W3CDTF">2019-10-21T15:10:59Z</dcterms:created>
  <dcterms:modified xsi:type="dcterms:W3CDTF">2019-10-21T15:32:57Z</dcterms:modified>
</cp:coreProperties>
</file>