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ED2EF6-0575-4091-A3A7-D7E41F54B7EE}" v="736" dt="2019-10-21T08:46:38.2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258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43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1777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25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269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6936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745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720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887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483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188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491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185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89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8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497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90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645EAFF-C8F8-4223-AFFB-BBD0DEA40B93}"/>
              </a:ext>
            </a:extLst>
          </p:cNvPr>
          <p:cNvSpPr txBox="1"/>
          <p:nvPr/>
        </p:nvSpPr>
        <p:spPr>
          <a:xfrm>
            <a:off x="787400" y="592666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3200">
                <a:ea typeface="メイリオ"/>
              </a:rPr>
              <a:t>２. 企画関係</a:t>
            </a:r>
            <a:endParaRPr lang="ja-JP" altLang="en-US" sz="2800" dirty="0">
              <a:ea typeface="メイリオ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65907D1-28C3-42D7-8FF9-6450D91327A8}"/>
              </a:ext>
            </a:extLst>
          </p:cNvPr>
          <p:cNvSpPr txBox="1"/>
          <p:nvPr/>
        </p:nvSpPr>
        <p:spPr>
          <a:xfrm>
            <a:off x="1099608" y="1717675"/>
            <a:ext cx="8809166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メイリオ"/>
              </a:rPr>
              <a:t>A) セールスポイント</a:t>
            </a:r>
            <a:endParaRPr lang="ja-JP"/>
          </a:p>
          <a:p>
            <a:r>
              <a:rPr lang="ja-JP" altLang="en-US">
                <a:ea typeface="メイリオ"/>
              </a:rPr>
              <a:t>　　​・マルチプレイならではの、組織力が必要とされる</a:t>
            </a:r>
            <a:endParaRPr lang="ja-JP" altLang="en-US" dirty="0">
              <a:ea typeface="メイリオ"/>
            </a:endParaRPr>
          </a:p>
          <a:p>
            <a:r>
              <a:rPr lang="ja-JP" altLang="en-US">
                <a:ea typeface="メイリオ"/>
              </a:rPr>
              <a:t>　　・NPCと監視カメラへのゲームAIの付与</a:t>
            </a:r>
            <a:endParaRPr lang="ja-JP" altLang="en-US" dirty="0">
              <a:ea typeface="メイリオ"/>
            </a:endParaRPr>
          </a:p>
          <a:p>
            <a:endParaRPr lang="ja-JP" altLang="en-US" dirty="0">
              <a:ea typeface="メイリオ"/>
            </a:endParaRPr>
          </a:p>
          <a:p>
            <a:r>
              <a:rPr lang="ja-JP" altLang="en-US">
                <a:ea typeface="メイリオ"/>
              </a:rPr>
              <a:t>B) 独創性</a:t>
            </a:r>
          </a:p>
          <a:p>
            <a:r>
              <a:rPr lang="ja-JP" altLang="en-US">
                <a:ea typeface="メイリオ"/>
              </a:rPr>
              <a:t>　　・組織的に協力して、宝を奪還する</a:t>
            </a:r>
            <a:endParaRPr lang="ja-JP" altLang="en-US" dirty="0">
              <a:ea typeface="メイリオ"/>
            </a:endParaRPr>
          </a:p>
          <a:p>
            <a:r>
              <a:rPr lang="ja-JP" altLang="en-US">
                <a:ea typeface="メイリオ"/>
              </a:rPr>
              <a:t>C) ゲーム性</a:t>
            </a:r>
          </a:p>
          <a:p>
            <a:r>
              <a:rPr lang="ja-JP" altLang="en-US">
                <a:ea typeface="メイリオ"/>
              </a:rPr>
              <a:t>　　・監視カメラや、敵の視野内に入らないように、タイミングを測りながら、</a:t>
            </a:r>
            <a:endParaRPr lang="ja-JP" altLang="en-US" dirty="0">
              <a:ea typeface="メイリオ"/>
            </a:endParaRPr>
          </a:p>
          <a:p>
            <a:r>
              <a:rPr lang="ja-JP" altLang="en-US">
                <a:ea typeface="メイリオ"/>
              </a:rPr>
              <a:t>　　　出口を目指す</a:t>
            </a:r>
            <a:endParaRPr lang="ja-JP" altLang="en-US" dirty="0">
              <a:ea typeface="メイリオ"/>
            </a:endParaRPr>
          </a:p>
          <a:p>
            <a:r>
              <a:rPr lang="ja-JP" altLang="en-US">
                <a:ea typeface="メイリオ"/>
              </a:rPr>
              <a:t>　　・ネットワークで繋がった仲間とともに、敵の注意を引いたりして、組織で　　　協力して、奪還する</a:t>
            </a:r>
            <a:endParaRPr lang="ja-JP" altLang="en-US" dirty="0">
              <a:ea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1283802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Facet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/>
  <cp:lastModifiedBy/>
  <cp:revision>166</cp:revision>
  <dcterms:created xsi:type="dcterms:W3CDTF">2019-10-21T07:25:27Z</dcterms:created>
  <dcterms:modified xsi:type="dcterms:W3CDTF">2019-10-21T09:42:42Z</dcterms:modified>
</cp:coreProperties>
</file>