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C261E-B285-4239-9660-1EE034CF44EE}" v="3" dt="2019-10-21T07:21:32.696"/>
    <p1510:client id="{662BD6A9-02B7-49D6-BF22-4B42AA237637}" v="1039" dt="2019-10-21T08:53:12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1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5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4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50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128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43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02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3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8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5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6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9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3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2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4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9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sz="72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4DAEA-8A8E-4D93-B800-9F79E2E5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>
                <a:ea typeface="メイリオ"/>
              </a:rPr>
              <a:t>1.技術関係について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DD9CAF-C6C8-4CD9-8EDE-CA7621893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28630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000">
                <a:ea typeface="メイリオ"/>
              </a:rPr>
              <a:t>ゲームシステム</a:t>
            </a:r>
          </a:p>
          <a:p>
            <a:pPr lvl="1"/>
            <a:r>
              <a:rPr lang="ja-JP" altLang="en-US" sz="1800">
                <a:ea typeface="メイリオ"/>
              </a:rPr>
              <a:t>目的のモノを取り返し、警備員と監視カメラに見つからずに出口にたどり着くステルスゲーム</a:t>
            </a:r>
            <a:endParaRPr lang="ja-JP"/>
          </a:p>
          <a:p>
            <a:pPr lvl="1"/>
            <a:r>
              <a:rPr lang="ja-JP" altLang="en-US" sz="1800">
                <a:ea typeface="メイリオ"/>
              </a:rPr>
              <a:t>警備員はAI搭載で、アルゴリズムに従ってフィールド内を動く</a:t>
            </a:r>
            <a:endParaRPr lang="ja-JP" altLang="en-US" sz="1800" dirty="0">
              <a:ea typeface="メイリオ"/>
            </a:endParaRPr>
          </a:p>
          <a:p>
            <a:pPr lvl="1"/>
            <a:r>
              <a:rPr lang="ja-JP" altLang="en-US" sz="1800">
                <a:ea typeface="メイリオ"/>
              </a:rPr>
              <a:t>プレイ人数は2人〜3人</a:t>
            </a:r>
            <a:endParaRPr lang="ja-JP"/>
          </a:p>
          <a:p>
            <a:pPr lvl="1"/>
            <a:r>
              <a:rPr lang="ja-JP" altLang="en-US" sz="1800">
                <a:ea typeface="メイリオ"/>
              </a:rPr>
              <a:t>1人のプレイヤーが主犯となり、他のプレイヤーが盗むサポートをする</a:t>
            </a:r>
          </a:p>
          <a:p>
            <a:pPr lvl="1"/>
            <a:r>
              <a:rPr lang="ja-JP" altLang="en-US" sz="1800">
                <a:ea typeface="メイリオ"/>
              </a:rPr>
              <a:t>＜例＞</a:t>
            </a:r>
            <a:endParaRPr lang="ja-JP" altLang="en-US" sz="1800" dirty="0">
              <a:ea typeface="メイリオ"/>
            </a:endParaRPr>
          </a:p>
          <a:p>
            <a:pPr lvl="2"/>
            <a:r>
              <a:rPr lang="ja-JP" altLang="en-US" sz="1600">
                <a:ea typeface="メイリオ"/>
              </a:rPr>
              <a:t>警備員と話して注意をそらす</a:t>
            </a:r>
            <a:endParaRPr lang="ja-JP" altLang="en-US" sz="1600" dirty="0">
              <a:ea typeface="メイリオ"/>
            </a:endParaRPr>
          </a:p>
          <a:p>
            <a:pPr lvl="1"/>
            <a:endParaRPr lang="ja-JP" altLang="en-US" sz="1800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64126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4DAEA-8A8E-4D93-B800-9F79E2E5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>
                <a:ea typeface="メイリオ"/>
              </a:rPr>
              <a:t>1.技術関係について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DD9CAF-C6C8-4CD9-8EDE-CA7621893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28630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ja-JP" altLang="en-US" sz="2000" dirty="0">
              <a:ea typeface="メイリオ"/>
            </a:endParaRPr>
          </a:p>
          <a:p>
            <a:pPr lvl="1"/>
            <a:endParaRPr lang="ja-JP" altLang="en-US" sz="1800" dirty="0">
              <a:ea typeface="メイリオ"/>
            </a:endParaRPr>
          </a:p>
        </p:txBody>
      </p:sp>
      <p:pic>
        <p:nvPicPr>
          <p:cNvPr id="4" name="図 4" descr="挿絵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F9BC6BE-46F3-4EF9-A3AA-A421F58F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23" y="2063749"/>
            <a:ext cx="6844830" cy="428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5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4DAEA-8A8E-4D93-B800-9F79E2E5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>
                <a:ea typeface="メイリオ"/>
              </a:rPr>
              <a:t>1.技術関係について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DD9CAF-C6C8-4CD9-8EDE-CA7621893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28630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000">
                <a:ea typeface="メイリオ"/>
              </a:rPr>
              <a:t>ハードウェア構成・・・Wiiリモコンを使用する</a:t>
            </a:r>
          </a:p>
          <a:p>
            <a:endParaRPr lang="ja-JP" altLang="en-US" sz="2000" dirty="0">
              <a:ea typeface="メイリオ"/>
            </a:endParaRPr>
          </a:p>
          <a:p>
            <a:endParaRPr lang="ja-JP" altLang="en-US" sz="2000" dirty="0">
              <a:ea typeface="メイリオ"/>
            </a:endParaRPr>
          </a:p>
          <a:p>
            <a:endParaRPr lang="ja-JP" altLang="en-US" sz="2000" dirty="0">
              <a:ea typeface="メイリオ"/>
            </a:endParaRPr>
          </a:p>
          <a:p>
            <a:endParaRPr lang="ja-JP" altLang="en-US" sz="2000" dirty="0">
              <a:ea typeface="メイリオ"/>
            </a:endParaRPr>
          </a:p>
          <a:p>
            <a:endParaRPr lang="ja-JP" altLang="en-US" sz="2000" dirty="0">
              <a:ea typeface="メイリオ"/>
            </a:endParaRPr>
          </a:p>
          <a:p>
            <a:pPr marL="0" indent="0">
              <a:buNone/>
            </a:pPr>
            <a:endParaRPr lang="ja-JP" altLang="en-US" sz="2000" dirty="0">
              <a:ea typeface="メイリオ"/>
            </a:endParaRPr>
          </a:p>
          <a:p>
            <a:r>
              <a:rPr lang="ja-JP" altLang="en-US" sz="2000">
                <a:ea typeface="メイリオ"/>
              </a:rPr>
              <a:t>その他</a:t>
            </a:r>
          </a:p>
          <a:p>
            <a:pPr lvl="1"/>
            <a:r>
              <a:rPr lang="ja-JP" altLang="en-US" sz="1800">
                <a:ea typeface="メイリオ"/>
              </a:rPr>
              <a:t>フリー素材を一部使いつつ、SDLなどのライブラリを使用する</a:t>
            </a:r>
            <a:endParaRPr lang="ja-JP" altLang="en-US" sz="1800" dirty="0">
              <a:ea typeface="メイリオ"/>
            </a:endParaRPr>
          </a:p>
          <a:p>
            <a:endParaRPr lang="ja-JP" altLang="en-US" sz="2000" dirty="0">
              <a:ea typeface="メイリオ"/>
            </a:endParaRPr>
          </a:p>
        </p:txBody>
      </p:sp>
      <p:pic>
        <p:nvPicPr>
          <p:cNvPr id="4" name="図 4" descr="電子機器, 時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3F20F9CF-AE5F-4D78-AA31-7969CAA2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75" y="2870202"/>
            <a:ext cx="4919031" cy="123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804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Facet</vt:lpstr>
      <vt:lpstr>PowerPoint プレゼンテーション</vt:lpstr>
      <vt:lpstr>1.技術関係について</vt:lpstr>
      <vt:lpstr>1.技術関係について</vt:lpstr>
      <vt:lpstr>1.技術関係について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170</cp:revision>
  <dcterms:created xsi:type="dcterms:W3CDTF">2019-10-21T07:19:05Z</dcterms:created>
  <dcterms:modified xsi:type="dcterms:W3CDTF">2019-10-21T14:57:22Z</dcterms:modified>
</cp:coreProperties>
</file>