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 id="256"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B8554FB-5182-49D1-80C4-689729E9FE3E}"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578DF-3CBD-4E27-8CFE-8133AA49AAA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8554FB-5182-49D1-80C4-689729E9FE3E}"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578DF-3CBD-4E27-8CFE-8133AA49AAA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8554FB-5182-49D1-80C4-689729E9FE3E}"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578DF-3CBD-4E27-8CFE-8133AA49AAA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8554FB-5182-49D1-80C4-689729E9FE3E}"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578DF-3CBD-4E27-8CFE-8133AA49AAA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8554FB-5182-49D1-80C4-689729E9FE3E}"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6578DF-3CBD-4E27-8CFE-8133AA49AAA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8554FB-5182-49D1-80C4-689729E9FE3E}" type="datetimeFigureOut">
              <a:rPr lang="en-US" smtClean="0"/>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6578DF-3CBD-4E27-8CFE-8133AA49AAA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8554FB-5182-49D1-80C4-689729E9FE3E}" type="datetimeFigureOut">
              <a:rPr lang="en-US" smtClean="0"/>
              <a:t>3/11/2022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6578DF-3CBD-4E27-8CFE-8133AA49AAA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8554FB-5182-49D1-80C4-689729E9FE3E}" type="datetimeFigureOut">
              <a:rPr lang="en-US" smtClean="0"/>
              <a:t>3/11/2022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6578DF-3CBD-4E27-8CFE-8133AA49AAA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8554FB-5182-49D1-80C4-689729E9FE3E}" type="datetimeFigureOut">
              <a:rPr lang="en-US" smtClean="0"/>
              <a:t>3/11/2022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6578DF-3CBD-4E27-8CFE-8133AA49AAA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8554FB-5182-49D1-80C4-689729E9FE3E}" type="datetimeFigureOut">
              <a:rPr lang="en-US" smtClean="0"/>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6578DF-3CBD-4E27-8CFE-8133AA49AAA9}"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B8554FB-5182-49D1-80C4-689729E9FE3E}" type="datetimeFigureOut">
              <a:rPr lang="en-US" smtClean="0"/>
              <a:t>3/11/2022</a:t>
            </a:fld>
            <a:endParaRPr lang="en-US"/>
          </a:p>
        </p:txBody>
      </p:sp>
      <p:sp>
        <p:nvSpPr>
          <p:cNvPr id="9" name="Slide Number Placeholder 8"/>
          <p:cNvSpPr>
            <a:spLocks noGrp="1"/>
          </p:cNvSpPr>
          <p:nvPr>
            <p:ph type="sldNum" sz="quarter" idx="11"/>
          </p:nvPr>
        </p:nvSpPr>
        <p:spPr/>
        <p:txBody>
          <a:bodyPr/>
          <a:lstStyle/>
          <a:p>
            <a:fld id="{716578DF-3CBD-4E27-8CFE-8133AA49AAA9}"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716578DF-3CBD-4E27-8CFE-8133AA49AAA9}"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BB8554FB-5182-49D1-80C4-689729E9FE3E}" type="datetimeFigureOut">
              <a:rPr lang="en-US" smtClean="0"/>
              <a:t>3/11/2022</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59" y="152400"/>
            <a:ext cx="9245759" cy="6553199"/>
          </a:xfrm>
          <a:prstGeom prst="rect">
            <a:avLst/>
          </a:prstGeom>
        </p:spPr>
      </p:pic>
    </p:spTree>
    <p:extLst>
      <p:ext uri="{BB962C8B-B14F-4D97-AF65-F5344CB8AC3E}">
        <p14:creationId xmlns:p14="http://schemas.microsoft.com/office/powerpoint/2010/main" val="34342022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7772400" cy="1470025"/>
          </a:xfrm>
        </p:spPr>
        <p:txBody>
          <a:bodyPr/>
          <a:lstStyle/>
          <a:p>
            <a:pPr algn="ctr"/>
            <a:r>
              <a:rPr lang="en-US" b="1" u="sng" dirty="0" smtClean="0">
                <a:solidFill>
                  <a:schemeClr val="accent2">
                    <a:lumMod val="75000"/>
                  </a:schemeClr>
                </a:solidFill>
              </a:rPr>
              <a:t>Data</a:t>
            </a:r>
            <a:r>
              <a:rPr lang="en-US" b="1" u="sng" dirty="0" smtClean="0"/>
              <a:t> Mining</a:t>
            </a:r>
            <a:endParaRPr lang="en-US" b="1" u="sng" dirty="0"/>
          </a:p>
        </p:txBody>
      </p:sp>
      <p:sp>
        <p:nvSpPr>
          <p:cNvPr id="3" name="Subtitle 2"/>
          <p:cNvSpPr>
            <a:spLocks noGrp="1"/>
          </p:cNvSpPr>
          <p:nvPr>
            <p:ph type="subTitle" idx="1"/>
          </p:nvPr>
        </p:nvSpPr>
        <p:spPr>
          <a:xfrm>
            <a:off x="1219200" y="1600200"/>
            <a:ext cx="6400800" cy="5181600"/>
          </a:xfrm>
        </p:spPr>
        <p:txBody>
          <a:bodyPr>
            <a:normAutofit/>
          </a:bodyPr>
          <a:lstStyle/>
          <a:p>
            <a:r>
              <a:rPr lang="en-US" sz="2800" dirty="0" smtClean="0"/>
              <a:t>The non-trivial extraction of implicit,previously unknown and potentially usefull knowledge from data in large data repositories.</a:t>
            </a:r>
          </a:p>
          <a:p>
            <a:endParaRPr lang="en-US" dirty="0"/>
          </a:p>
          <a:p>
            <a:pPr algn="l"/>
            <a:r>
              <a:rPr lang="en-US" sz="3200" b="1" u="sng" dirty="0" smtClean="0"/>
              <a:t>Data:</a:t>
            </a:r>
            <a:r>
              <a:rPr lang="en-US" sz="3200" dirty="0" smtClean="0"/>
              <a:t> </a:t>
            </a:r>
            <a:r>
              <a:rPr lang="en-US" sz="2800" dirty="0" smtClean="0"/>
              <a:t>The raw material of Information is called data.</a:t>
            </a:r>
          </a:p>
          <a:p>
            <a:pPr algn="l"/>
            <a:r>
              <a:rPr lang="en-US" sz="3200" b="1" u="sng" dirty="0" smtClean="0"/>
              <a:t>Information:</a:t>
            </a:r>
            <a:r>
              <a:rPr lang="en-US" sz="2800" dirty="0" smtClean="0"/>
              <a:t>Data organized and presented by someone.</a:t>
            </a:r>
            <a:endParaRPr lang="en-US" b="1" u="sng" dirty="0"/>
          </a:p>
          <a:p>
            <a:pPr algn="l"/>
            <a:endParaRPr lang="en-US" sz="2800" dirty="0" smtClean="0"/>
          </a:p>
          <a:p>
            <a:pPr algn="l"/>
            <a:endParaRPr lang="en-US" b="1" u="sng" dirty="0"/>
          </a:p>
        </p:txBody>
      </p:sp>
    </p:spTree>
    <p:extLst>
      <p:ext uri="{BB962C8B-B14F-4D97-AF65-F5344CB8AC3E}">
        <p14:creationId xmlns:p14="http://schemas.microsoft.com/office/powerpoint/2010/main" val="471296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Why do we need Data Mining?</a:t>
            </a:r>
            <a:br>
              <a:rPr lang="en-US" b="1" dirty="0" smtClean="0"/>
            </a:b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1.Data mining is the procedure of capturing large sets of data in order to identify the insights and visions of that data. Nowadays, the demand of data industry is rapidly growing which has also increased the demands for data analysts and data scientists.</a:t>
            </a:r>
          </a:p>
          <a:p>
            <a:pPr marL="0" indent="0">
              <a:buNone/>
            </a:pPr>
            <a:endParaRPr lang="en-US" dirty="0" smtClean="0"/>
          </a:p>
          <a:p>
            <a:pPr marL="0" indent="0">
              <a:buNone/>
            </a:pPr>
            <a:r>
              <a:rPr lang="en-US" dirty="0" smtClean="0"/>
              <a:t>2.With this technique, we analyze the data and then convert that data into meaningful information. This helps the business to take accurate and better decisions in an organization.</a:t>
            </a:r>
          </a:p>
          <a:p>
            <a:pPr marL="0" indent="0">
              <a:buNone/>
            </a:pPr>
            <a:endParaRPr lang="en-US" dirty="0" smtClean="0"/>
          </a:p>
          <a:p>
            <a:pPr marL="0" indent="0">
              <a:buNone/>
            </a:pPr>
            <a:r>
              <a:rPr lang="en-US" dirty="0" smtClean="0"/>
              <a:t>3.Data mining helps to develop smart market decision, run accurate campaigns, make predictions, and more.</a:t>
            </a:r>
          </a:p>
          <a:p>
            <a:pPr marL="0" indent="0">
              <a:buNone/>
            </a:pPr>
            <a:endParaRPr lang="en-US" dirty="0" smtClean="0"/>
          </a:p>
          <a:p>
            <a:pPr marL="0" indent="0">
              <a:buNone/>
            </a:pPr>
            <a:r>
              <a:rPr lang="en-US" dirty="0" smtClean="0"/>
              <a:t>4.With the help of Data mining, we can analyze customer behaviors and their insights. This leads to great success and data-driven business.</a:t>
            </a:r>
          </a:p>
          <a:p>
            <a:endParaRPr lang="en-US" dirty="0"/>
          </a:p>
        </p:txBody>
      </p:sp>
    </p:spTree>
    <p:extLst>
      <p:ext uri="{BB962C8B-B14F-4D97-AF65-F5344CB8AC3E}">
        <p14:creationId xmlns:p14="http://schemas.microsoft.com/office/powerpoint/2010/main" val="1131616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88" y="0"/>
            <a:ext cx="9292388" cy="6858000"/>
          </a:xfrm>
          <a:prstGeom prst="rect">
            <a:avLst/>
          </a:prstGeom>
        </p:spPr>
      </p:pic>
    </p:spTree>
    <p:extLst>
      <p:ext uri="{BB962C8B-B14F-4D97-AF65-F5344CB8AC3E}">
        <p14:creationId xmlns:p14="http://schemas.microsoft.com/office/powerpoint/2010/main" val="259934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KDD Process(Knowledge Discovery in Databases)</a:t>
            </a:r>
            <a:endParaRPr lang="en-US"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752601"/>
            <a:ext cx="7467600" cy="4038600"/>
          </a:xfrm>
        </p:spPr>
      </p:pic>
    </p:spTree>
    <p:extLst>
      <p:ext uri="{BB962C8B-B14F-4D97-AF65-F5344CB8AC3E}">
        <p14:creationId xmlns:p14="http://schemas.microsoft.com/office/powerpoint/2010/main" val="24476541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58</TotalTime>
  <Words>171</Words>
  <Application>Microsoft Office PowerPoint</Application>
  <PresentationFormat>On-screen Show (4:3)</PresentationFormat>
  <Paragraphs>14</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Adjacency</vt:lpstr>
      <vt:lpstr>PowerPoint Presentation</vt:lpstr>
      <vt:lpstr>Data Mining</vt:lpstr>
      <vt:lpstr>Why do we need Data Mining? </vt:lpstr>
      <vt:lpstr>PowerPoint Presentation</vt:lpstr>
      <vt:lpstr>KDD Process(Knowledge Discovery in Databases)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Rimon</dc:creator>
  <cp:lastModifiedBy>Rimon</cp:lastModifiedBy>
  <cp:revision>3</cp:revision>
  <dcterms:created xsi:type="dcterms:W3CDTF">2022-03-11T00:14:52Z</dcterms:created>
  <dcterms:modified xsi:type="dcterms:W3CDTF">2022-03-11T01:13:32Z</dcterms:modified>
</cp:coreProperties>
</file>