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44BB4E-77F3-4925-A1CC-696D887FCD9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F5778-5C48-448F-964C-E1C95B240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– Training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data used to learn a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Test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data used to assess the accuracy of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Overfitting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Model performs well on training data but poorly on test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and Test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57154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– Bias: expected difference between model’s prediction and truth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Variance: how much the model differs among training sets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Model Scenarios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High Bias: Model makes inaccurate predictions on training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High Variance: Model does not generalize to new datasets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Low Bias: Model makes accurate predictions on training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Low Variance: Model generalizes to new datasets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 and Variance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1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– Linear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Decision Trees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Support Vector Machines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K-Nearest Neighbor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Neural Networks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 Algorithms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16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32543"/>
              </p:ext>
            </p:extLst>
          </p:nvPr>
        </p:nvGraphicFramePr>
        <p:xfrm>
          <a:off x="457200" y="1481138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MLlib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Scala, R,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Regression,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 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 Frameworks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1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	Thank you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77391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-Machine learnning is the abiility to tech a computer without explicity programming it.</a:t>
            </a:r>
          </a:p>
          <a:p>
            <a:pPr marL="109728" indent="0">
              <a:buNone/>
            </a:pPr>
            <a:r>
              <a:rPr lang="en-US" dirty="0" smtClean="0"/>
              <a:t>-Example are used to train computers to perform tasks that would be difficult to program.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4953000" cy="1386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73928"/>
            <a:ext cx="3726873" cy="15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Supervised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Training data is 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Goal is correctly lebel new data</a:t>
            </a:r>
          </a:p>
          <a:p>
            <a:pPr marL="393192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Reinforcement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Training data is unlebeled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System receives feedback for its action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Goal is to perform better action</a:t>
            </a:r>
          </a:p>
          <a:p>
            <a:pPr marL="393192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Unsupervised Learning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Training data is unlebeled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Goal is to categorize the observations</a:t>
            </a:r>
          </a:p>
          <a:p>
            <a:pPr marL="109728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Handwriting recognition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Convert written letters into digital letters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Language translation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Translate spoken and or written languages (e.g. Google Translate)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Speech recognition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/>
              <a:t>voice snippets to text (e.g. Siri, Cortana, and Alexa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Image </a:t>
            </a:r>
            <a:r>
              <a:rPr lang="en-US" dirty="0" smtClean="0"/>
              <a:t>Classification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label images with appropriate categories (e.g. Google Photos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Autonomous </a:t>
            </a:r>
            <a:r>
              <a:rPr lang="en-US" dirty="0" smtClean="0"/>
              <a:t>Driving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enable cars to drive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Applications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– Features are the observations that are used to form predictions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For image classification, the pixels are the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For voice recognition, the pitch and volume of the sound samples are the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For autonomous cars, data from the cameras, range sensors, and GPS are features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Extracting relevant features is important for building a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Time of day is an irrelevant feature when classifying 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Time of day is relevant when classifying emails because SPAM often occurs at night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Common Types of Features in Robotics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Pixels (RGB data)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Depth data (sonar, laser rangefinders)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Movement (encoder values)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Orientation or Acceleration (Gyroscope, Accelerometer, Compass)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Features in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/>
              <a:t>– True Positive: Correctly identified as relevant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True Negative: Correctly identified as not relevant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False Positive: Incorrectly labeled as relevant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False Negative: Incorrectly labeled as not relevant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Success for Classification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42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0" y="152400"/>
            <a:ext cx="9157329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– Precision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Percentage of positive labels that are correct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Precision = (# true positives) / (# true positives + # false positives)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Recall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Percentage of positive examples that are correctly labeled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Recall = (# true positives) / (# true positives + # false negatives)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Accuracy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Percentage of correct labels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Accuracy = (# true positives + # true negatives) / (# of samples)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Precision, Recall, and Accuracy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1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220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Introduction to Machine Learning</vt:lpstr>
      <vt:lpstr>Introduction to Machine Learning</vt:lpstr>
      <vt:lpstr>Machine Learning</vt:lpstr>
      <vt:lpstr>Types of Machine Learning</vt:lpstr>
      <vt:lpstr>Applications of Machine Learning</vt:lpstr>
      <vt:lpstr>Features in Machine Learning</vt:lpstr>
      <vt:lpstr>Measuring Success for Classification</vt:lpstr>
      <vt:lpstr>PowerPoint Presentation</vt:lpstr>
      <vt:lpstr>Precision, Recall, and Accuracy</vt:lpstr>
      <vt:lpstr>Training and Test Data</vt:lpstr>
      <vt:lpstr>Bias and Variance</vt:lpstr>
      <vt:lpstr>Supervised Learning Algorithms</vt:lpstr>
      <vt:lpstr>Supervised Learning Frameworks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Rimon</dc:creator>
  <cp:lastModifiedBy>Rimon</cp:lastModifiedBy>
  <cp:revision>13</cp:revision>
  <dcterms:created xsi:type="dcterms:W3CDTF">2022-03-11T16:56:28Z</dcterms:created>
  <dcterms:modified xsi:type="dcterms:W3CDTF">2022-03-11T17:46:12Z</dcterms:modified>
</cp:coreProperties>
</file>