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F5C29B-2E62-4F76-AD35-37A4ADD6D1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F63F729-AB37-43B3-8C90-E90095DE35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5637010" cy="3657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Data science or data analytics is a process of analyzing large set of data points to get answer on questions related to that data set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1"/>
            <a:ext cx="7175351" cy="9144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is Data Science?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0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Pandas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2743200"/>
            <a:ext cx="6400800" cy="347472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dirty="0"/>
              <a:t>Pandas is a Python module that makes data science easy and effective</a:t>
            </a:r>
          </a:p>
        </p:txBody>
      </p:sp>
    </p:spTree>
    <p:extLst>
      <p:ext uri="{BB962C8B-B14F-4D97-AF65-F5344CB8AC3E}">
        <p14:creationId xmlns:p14="http://schemas.microsoft.com/office/powerpoint/2010/main" val="3338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533400"/>
            <a:ext cx="6400800" cy="347472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dirty="0" smtClean="0"/>
              <a:t>Process of cleaning messy data is called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munging</a:t>
            </a:r>
            <a:r>
              <a:rPr lang="en-US" sz="4400" dirty="0" smtClean="0"/>
              <a:t> or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wrangling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7600"/>
            <a:ext cx="5638800" cy="1206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518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Munging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Clean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52124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37</TotalTime>
  <Words>61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What is Data Science?</vt:lpstr>
      <vt:lpstr>Pandas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Rimon</dc:creator>
  <cp:lastModifiedBy>Rimon</cp:lastModifiedBy>
  <cp:revision>6</cp:revision>
  <dcterms:created xsi:type="dcterms:W3CDTF">2022-04-05T16:21:58Z</dcterms:created>
  <dcterms:modified xsi:type="dcterms:W3CDTF">2022-04-05T16:59:45Z</dcterms:modified>
</cp:coreProperties>
</file>