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5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5CB-DDA9-4F1A-A999-9631E8C95FAB}" type="datetimeFigureOut">
              <a:rPr lang="it-IT" smtClean="0"/>
              <a:t>28/03/2017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AFE9-EEA0-4A72-B4F0-8FA0CB778E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52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5CB-DDA9-4F1A-A999-9631E8C95FAB}" type="datetimeFigureOut">
              <a:rPr lang="it-IT" smtClean="0"/>
              <a:t>28/03/2017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AFE9-EEA0-4A72-B4F0-8FA0CB778E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37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60442" y="365125"/>
            <a:ext cx="173484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344" y="365125"/>
            <a:ext cx="508327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5CB-DDA9-4F1A-A999-9631E8C95FAB}" type="datetimeFigureOut">
              <a:rPr lang="it-IT" smtClean="0"/>
              <a:t>28/03/2017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AFE9-EEA0-4A72-B4F0-8FA0CB778E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6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5CB-DDA9-4F1A-A999-9631E8C95FAB}" type="datetimeFigureOut">
              <a:rPr lang="it-IT" smtClean="0"/>
              <a:t>28/03/2017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AFE9-EEA0-4A72-B4F0-8FA0CB778E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5CB-DDA9-4F1A-A999-9631E8C95FAB}" type="datetimeFigureOut">
              <a:rPr lang="it-IT" smtClean="0"/>
              <a:t>28/03/2017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AFE9-EEA0-4A72-B4F0-8FA0CB778E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71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343" y="1825625"/>
            <a:ext cx="3409057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6226" y="1825625"/>
            <a:ext cx="3409057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5CB-DDA9-4F1A-A999-9631E8C95FAB}" type="datetimeFigureOut">
              <a:rPr lang="it-IT" smtClean="0"/>
              <a:t>28/03/2017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AFE9-EEA0-4A72-B4F0-8FA0CB778E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460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5CB-DDA9-4F1A-A999-9631E8C95FAB}" type="datetimeFigureOut">
              <a:rPr lang="it-IT" smtClean="0"/>
              <a:t>28/03/2017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AFE9-EEA0-4A72-B4F0-8FA0CB778E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40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5CB-DDA9-4F1A-A999-9631E8C95FAB}" type="datetimeFigureOut">
              <a:rPr lang="it-IT" smtClean="0"/>
              <a:t>28/03/2017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AFE9-EEA0-4A72-B4F0-8FA0CB778E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64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5CB-DDA9-4F1A-A999-9631E8C95FAB}" type="datetimeFigureOut">
              <a:rPr lang="it-IT" smtClean="0"/>
              <a:t>28/03/2017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AFE9-EEA0-4A72-B4F0-8FA0CB778E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93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5CB-DDA9-4F1A-A999-9631E8C95FAB}" type="datetimeFigureOut">
              <a:rPr lang="it-IT" smtClean="0"/>
              <a:t>28/03/2017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AFE9-EEA0-4A72-B4F0-8FA0CB778E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619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35CB-DDA9-4F1A-A999-9631E8C95FAB}" type="datetimeFigureOut">
              <a:rPr lang="it-IT" smtClean="0"/>
              <a:t>28/03/2017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AFE9-EEA0-4A72-B4F0-8FA0CB778E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43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435CB-DDA9-4F1A-A999-9631E8C95FAB}" type="datetimeFigureOut">
              <a:rPr lang="it-IT" smtClean="0"/>
              <a:t>28/03/2017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DAFE9-EEA0-4A72-B4F0-8FA0CB778E3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01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977" y="327377"/>
            <a:ext cx="1080000" cy="21600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 4"/>
          <p:cNvSpPr/>
          <p:nvPr/>
        </p:nvSpPr>
        <p:spPr>
          <a:xfrm>
            <a:off x="1508977" y="327377"/>
            <a:ext cx="1080000" cy="10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1508977" y="1407377"/>
            <a:ext cx="1080000" cy="1080000"/>
          </a:xfrm>
          <a:prstGeom prst="ellips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05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</dc:creator>
  <cp:lastModifiedBy>antonio</cp:lastModifiedBy>
  <cp:revision>2</cp:revision>
  <cp:lastPrinted>2017-03-27T22:37:16Z</cp:lastPrinted>
  <dcterms:created xsi:type="dcterms:W3CDTF">2017-03-27T22:34:03Z</dcterms:created>
  <dcterms:modified xsi:type="dcterms:W3CDTF">2017-03-27T22:38:49Z</dcterms:modified>
</cp:coreProperties>
</file>