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58" r:id="rId5"/>
    <p:sldId id="260" r:id="rId6"/>
    <p:sldId id="261" r:id="rId7"/>
    <p:sldId id="256" r:id="rId8"/>
    <p:sldId id="262" r:id="rId9"/>
    <p:sldId id="267" r:id="rId10"/>
    <p:sldId id="264" r:id="rId11"/>
    <p:sldId id="257" r:id="rId12"/>
    <p:sldId id="265"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E8790E-184A-2511-0E00-AD5404B11EDB}" name="FII-SID" initials="FII-SID" userId="FII-SID"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A346A"/>
    <a:srgbClr val="46A6FF"/>
    <a:srgbClr val="FFFFFF"/>
    <a:srgbClr val="5569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C9278D-1690-2FA1-5D96-E0E8E4E18A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ABA7BC-493F-B99D-D1BF-2CFECBF1F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CF5F744-45EA-F315-D0AD-C6E8C45EFE6D}"/>
              </a:ext>
            </a:extLst>
          </p:cNvPr>
          <p:cNvSpPr>
            <a:spLocks noGrp="1"/>
          </p:cNvSpPr>
          <p:nvPr>
            <p:ph type="dt" sz="half" idx="10"/>
          </p:nvPr>
        </p:nvSpPr>
        <p:spPr/>
        <p:txBody>
          <a:bodyPr/>
          <a:lstStyle/>
          <a:p>
            <a:fld id="{720A5FB5-0679-4D53-906E-D090A29610CB}" type="datetimeFigureOut">
              <a:rPr lang="zh-CN" altLang="en-US" smtClean="0"/>
              <a:t>2023/12/12</a:t>
            </a:fld>
            <a:endParaRPr lang="zh-CN" altLang="en-US"/>
          </a:p>
        </p:txBody>
      </p:sp>
      <p:sp>
        <p:nvSpPr>
          <p:cNvPr id="5" name="页脚占位符 4">
            <a:extLst>
              <a:ext uri="{FF2B5EF4-FFF2-40B4-BE49-F238E27FC236}">
                <a16:creationId xmlns:a16="http://schemas.microsoft.com/office/drawing/2014/main" id="{881CE15C-72FD-B821-6AB7-045311CD1B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3F5DE4-D6F6-F95D-7B46-40E1F4BB7300}"/>
              </a:ext>
            </a:extLst>
          </p:cNvPr>
          <p:cNvSpPr>
            <a:spLocks noGrp="1"/>
          </p:cNvSpPr>
          <p:nvPr>
            <p:ph type="sldNum" sz="quarter" idx="12"/>
          </p:nvPr>
        </p:nvSpPr>
        <p:spPr/>
        <p:txBody>
          <a:body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3388534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5A54D-8D19-2ADE-BE21-72279E0C546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D3976AF-E6A1-397D-81B9-4ED2B7665BB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C936AC-26AC-64CE-F2E7-D6D1E9E509B5}"/>
              </a:ext>
            </a:extLst>
          </p:cNvPr>
          <p:cNvSpPr>
            <a:spLocks noGrp="1"/>
          </p:cNvSpPr>
          <p:nvPr>
            <p:ph type="dt" sz="half" idx="10"/>
          </p:nvPr>
        </p:nvSpPr>
        <p:spPr/>
        <p:txBody>
          <a:bodyPr/>
          <a:lstStyle/>
          <a:p>
            <a:fld id="{720A5FB5-0679-4D53-906E-D090A29610CB}" type="datetimeFigureOut">
              <a:rPr lang="zh-CN" altLang="en-US" smtClean="0"/>
              <a:t>2023/12/12</a:t>
            </a:fld>
            <a:endParaRPr lang="zh-CN" altLang="en-US"/>
          </a:p>
        </p:txBody>
      </p:sp>
      <p:sp>
        <p:nvSpPr>
          <p:cNvPr id="5" name="页脚占位符 4">
            <a:extLst>
              <a:ext uri="{FF2B5EF4-FFF2-40B4-BE49-F238E27FC236}">
                <a16:creationId xmlns:a16="http://schemas.microsoft.com/office/drawing/2014/main" id="{5A23278E-EE1B-3FA4-319C-3FC4DAEA26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4D7080-5988-9E74-D84C-0FC3B681A6A1}"/>
              </a:ext>
            </a:extLst>
          </p:cNvPr>
          <p:cNvSpPr>
            <a:spLocks noGrp="1"/>
          </p:cNvSpPr>
          <p:nvPr>
            <p:ph type="sldNum" sz="quarter" idx="12"/>
          </p:nvPr>
        </p:nvSpPr>
        <p:spPr/>
        <p:txBody>
          <a:body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2966878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EC2DA6-A5D9-F40E-528D-36A5EC9DB46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CB47BBE-EC9F-49AC-3AE4-A593FA0EF45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EE59EC-EA3A-E716-4C48-F47E01D9A3FC}"/>
              </a:ext>
            </a:extLst>
          </p:cNvPr>
          <p:cNvSpPr>
            <a:spLocks noGrp="1"/>
          </p:cNvSpPr>
          <p:nvPr>
            <p:ph type="dt" sz="half" idx="10"/>
          </p:nvPr>
        </p:nvSpPr>
        <p:spPr/>
        <p:txBody>
          <a:bodyPr/>
          <a:lstStyle/>
          <a:p>
            <a:fld id="{720A5FB5-0679-4D53-906E-D090A29610CB}" type="datetimeFigureOut">
              <a:rPr lang="zh-CN" altLang="en-US" smtClean="0"/>
              <a:t>2023/12/12</a:t>
            </a:fld>
            <a:endParaRPr lang="zh-CN" altLang="en-US"/>
          </a:p>
        </p:txBody>
      </p:sp>
      <p:sp>
        <p:nvSpPr>
          <p:cNvPr id="5" name="页脚占位符 4">
            <a:extLst>
              <a:ext uri="{FF2B5EF4-FFF2-40B4-BE49-F238E27FC236}">
                <a16:creationId xmlns:a16="http://schemas.microsoft.com/office/drawing/2014/main" id="{26E68175-24AF-85DB-4688-344A0E672A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D3C324-9813-8EBC-E925-DADD481BFC8C}"/>
              </a:ext>
            </a:extLst>
          </p:cNvPr>
          <p:cNvSpPr>
            <a:spLocks noGrp="1"/>
          </p:cNvSpPr>
          <p:nvPr>
            <p:ph type="sldNum" sz="quarter" idx="12"/>
          </p:nvPr>
        </p:nvSpPr>
        <p:spPr/>
        <p:txBody>
          <a:body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396454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923D89-CEEC-A394-F71D-5A0F556A8A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BA80A1A-D5DD-0366-36A3-1648963F04B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6DB98A-D840-D9D0-78F3-4DA13BC431D9}"/>
              </a:ext>
            </a:extLst>
          </p:cNvPr>
          <p:cNvSpPr>
            <a:spLocks noGrp="1"/>
          </p:cNvSpPr>
          <p:nvPr>
            <p:ph type="dt" sz="half" idx="10"/>
          </p:nvPr>
        </p:nvSpPr>
        <p:spPr/>
        <p:txBody>
          <a:bodyPr/>
          <a:lstStyle/>
          <a:p>
            <a:fld id="{720A5FB5-0679-4D53-906E-D090A29610CB}" type="datetimeFigureOut">
              <a:rPr lang="zh-CN" altLang="en-US" smtClean="0"/>
              <a:t>2023/12/12</a:t>
            </a:fld>
            <a:endParaRPr lang="zh-CN" altLang="en-US"/>
          </a:p>
        </p:txBody>
      </p:sp>
      <p:sp>
        <p:nvSpPr>
          <p:cNvPr id="5" name="页脚占位符 4">
            <a:extLst>
              <a:ext uri="{FF2B5EF4-FFF2-40B4-BE49-F238E27FC236}">
                <a16:creationId xmlns:a16="http://schemas.microsoft.com/office/drawing/2014/main" id="{E73CADAB-265E-9C09-5999-9FCC976460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1A42C-EA95-98AF-41FA-11E6D4AA488F}"/>
              </a:ext>
            </a:extLst>
          </p:cNvPr>
          <p:cNvSpPr>
            <a:spLocks noGrp="1"/>
          </p:cNvSpPr>
          <p:nvPr>
            <p:ph type="sldNum" sz="quarter" idx="12"/>
          </p:nvPr>
        </p:nvSpPr>
        <p:spPr/>
        <p:txBody>
          <a:body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244901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5046C-DE94-D679-8729-C4C0FCC40F6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6010934-6DEB-CC14-84F1-49EED24330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9453747-4A37-F31A-9732-CEE96440F64E}"/>
              </a:ext>
            </a:extLst>
          </p:cNvPr>
          <p:cNvSpPr>
            <a:spLocks noGrp="1"/>
          </p:cNvSpPr>
          <p:nvPr>
            <p:ph type="dt" sz="half" idx="10"/>
          </p:nvPr>
        </p:nvSpPr>
        <p:spPr/>
        <p:txBody>
          <a:bodyPr/>
          <a:lstStyle/>
          <a:p>
            <a:fld id="{720A5FB5-0679-4D53-906E-D090A29610CB}" type="datetimeFigureOut">
              <a:rPr lang="zh-CN" altLang="en-US" smtClean="0"/>
              <a:t>2023/12/12</a:t>
            </a:fld>
            <a:endParaRPr lang="zh-CN" altLang="en-US"/>
          </a:p>
        </p:txBody>
      </p:sp>
      <p:sp>
        <p:nvSpPr>
          <p:cNvPr id="5" name="页脚占位符 4">
            <a:extLst>
              <a:ext uri="{FF2B5EF4-FFF2-40B4-BE49-F238E27FC236}">
                <a16:creationId xmlns:a16="http://schemas.microsoft.com/office/drawing/2014/main" id="{DB31E0C4-8117-BB60-F2B4-CC164EC06A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348A44-C0DB-F806-B1F8-BD670356BB9D}"/>
              </a:ext>
            </a:extLst>
          </p:cNvPr>
          <p:cNvSpPr>
            <a:spLocks noGrp="1"/>
          </p:cNvSpPr>
          <p:nvPr>
            <p:ph type="sldNum" sz="quarter" idx="12"/>
          </p:nvPr>
        </p:nvSpPr>
        <p:spPr/>
        <p:txBody>
          <a:body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217778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3EA0D6-74AE-66E9-8DB0-E61B11C115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92FD18-C7C2-B9DC-E8BB-AA2EB0045A0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2175FE6-0016-82BE-9E97-DEA3DA4851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DED74B3-15AF-4BBA-9111-C00994046FEF}"/>
              </a:ext>
            </a:extLst>
          </p:cNvPr>
          <p:cNvSpPr>
            <a:spLocks noGrp="1"/>
          </p:cNvSpPr>
          <p:nvPr>
            <p:ph type="dt" sz="half" idx="10"/>
          </p:nvPr>
        </p:nvSpPr>
        <p:spPr/>
        <p:txBody>
          <a:bodyPr/>
          <a:lstStyle/>
          <a:p>
            <a:fld id="{720A5FB5-0679-4D53-906E-D090A29610CB}" type="datetimeFigureOut">
              <a:rPr lang="zh-CN" altLang="en-US" smtClean="0"/>
              <a:t>2023/12/12</a:t>
            </a:fld>
            <a:endParaRPr lang="zh-CN" altLang="en-US"/>
          </a:p>
        </p:txBody>
      </p:sp>
      <p:sp>
        <p:nvSpPr>
          <p:cNvPr id="6" name="页脚占位符 5">
            <a:extLst>
              <a:ext uri="{FF2B5EF4-FFF2-40B4-BE49-F238E27FC236}">
                <a16:creationId xmlns:a16="http://schemas.microsoft.com/office/drawing/2014/main" id="{732881A3-96A9-5E84-9739-4FF9296E13F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430062-ED5F-512B-8E2B-C5F5E271779D}"/>
              </a:ext>
            </a:extLst>
          </p:cNvPr>
          <p:cNvSpPr>
            <a:spLocks noGrp="1"/>
          </p:cNvSpPr>
          <p:nvPr>
            <p:ph type="sldNum" sz="quarter" idx="12"/>
          </p:nvPr>
        </p:nvSpPr>
        <p:spPr/>
        <p:txBody>
          <a:body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406595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80B8F-C99D-A430-A1D5-09B6170C769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F8B96B1-70E2-6730-0B27-C71B529E0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059AB2-FB55-82D7-8E08-2E9D1F7492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5EC4436-3530-B7BF-9243-93494E8AF6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8D38D0-BE7A-46E3-92A5-55FDA6C0A43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561836A-EBA3-0D44-04A0-731761D7E776}"/>
              </a:ext>
            </a:extLst>
          </p:cNvPr>
          <p:cNvSpPr>
            <a:spLocks noGrp="1"/>
          </p:cNvSpPr>
          <p:nvPr>
            <p:ph type="dt" sz="half" idx="10"/>
          </p:nvPr>
        </p:nvSpPr>
        <p:spPr/>
        <p:txBody>
          <a:bodyPr/>
          <a:lstStyle/>
          <a:p>
            <a:fld id="{720A5FB5-0679-4D53-906E-D090A29610CB}" type="datetimeFigureOut">
              <a:rPr lang="zh-CN" altLang="en-US" smtClean="0"/>
              <a:t>2023/12/12</a:t>
            </a:fld>
            <a:endParaRPr lang="zh-CN" altLang="en-US"/>
          </a:p>
        </p:txBody>
      </p:sp>
      <p:sp>
        <p:nvSpPr>
          <p:cNvPr id="8" name="页脚占位符 7">
            <a:extLst>
              <a:ext uri="{FF2B5EF4-FFF2-40B4-BE49-F238E27FC236}">
                <a16:creationId xmlns:a16="http://schemas.microsoft.com/office/drawing/2014/main" id="{8EC1C65B-CB34-6D7B-EE8D-8CFDCD8C6B6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845CB6A-87D5-8568-80E7-795F8652D195}"/>
              </a:ext>
            </a:extLst>
          </p:cNvPr>
          <p:cNvSpPr>
            <a:spLocks noGrp="1"/>
          </p:cNvSpPr>
          <p:nvPr>
            <p:ph type="sldNum" sz="quarter" idx="12"/>
          </p:nvPr>
        </p:nvSpPr>
        <p:spPr/>
        <p:txBody>
          <a:body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95913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4E1CE-A9AC-C77F-7162-0C873E9F2E5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4DAFD9-84F9-183B-1F3B-470568585CB4}"/>
              </a:ext>
            </a:extLst>
          </p:cNvPr>
          <p:cNvSpPr>
            <a:spLocks noGrp="1"/>
          </p:cNvSpPr>
          <p:nvPr>
            <p:ph type="dt" sz="half" idx="10"/>
          </p:nvPr>
        </p:nvSpPr>
        <p:spPr/>
        <p:txBody>
          <a:bodyPr/>
          <a:lstStyle/>
          <a:p>
            <a:fld id="{720A5FB5-0679-4D53-906E-D090A29610CB}" type="datetimeFigureOut">
              <a:rPr lang="zh-CN" altLang="en-US" smtClean="0"/>
              <a:t>2023/12/12</a:t>
            </a:fld>
            <a:endParaRPr lang="zh-CN" altLang="en-US"/>
          </a:p>
        </p:txBody>
      </p:sp>
      <p:sp>
        <p:nvSpPr>
          <p:cNvPr id="4" name="页脚占位符 3">
            <a:extLst>
              <a:ext uri="{FF2B5EF4-FFF2-40B4-BE49-F238E27FC236}">
                <a16:creationId xmlns:a16="http://schemas.microsoft.com/office/drawing/2014/main" id="{33CD13E9-97BF-3953-0828-C979C07485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4C4DB1D-D00E-A6F1-1E83-78CE82B4B3D3}"/>
              </a:ext>
            </a:extLst>
          </p:cNvPr>
          <p:cNvSpPr>
            <a:spLocks noGrp="1"/>
          </p:cNvSpPr>
          <p:nvPr>
            <p:ph type="sldNum" sz="quarter" idx="12"/>
          </p:nvPr>
        </p:nvSpPr>
        <p:spPr/>
        <p:txBody>
          <a:body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896771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8FB1AA1-EFF4-0629-D59B-37ED66AB5BD7}"/>
              </a:ext>
            </a:extLst>
          </p:cNvPr>
          <p:cNvSpPr>
            <a:spLocks noGrp="1"/>
          </p:cNvSpPr>
          <p:nvPr>
            <p:ph type="dt" sz="half" idx="10"/>
          </p:nvPr>
        </p:nvSpPr>
        <p:spPr/>
        <p:txBody>
          <a:bodyPr/>
          <a:lstStyle/>
          <a:p>
            <a:fld id="{720A5FB5-0679-4D53-906E-D090A29610CB}" type="datetimeFigureOut">
              <a:rPr lang="zh-CN" altLang="en-US" smtClean="0"/>
              <a:t>2023/12/12</a:t>
            </a:fld>
            <a:endParaRPr lang="zh-CN" altLang="en-US"/>
          </a:p>
        </p:txBody>
      </p:sp>
      <p:sp>
        <p:nvSpPr>
          <p:cNvPr id="3" name="页脚占位符 2">
            <a:extLst>
              <a:ext uri="{FF2B5EF4-FFF2-40B4-BE49-F238E27FC236}">
                <a16:creationId xmlns:a16="http://schemas.microsoft.com/office/drawing/2014/main" id="{B04F85AD-0859-E3D6-945D-A16ACD688D9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E7FB28B-1342-D2B4-E98B-731E1E0FD597}"/>
              </a:ext>
            </a:extLst>
          </p:cNvPr>
          <p:cNvSpPr>
            <a:spLocks noGrp="1"/>
          </p:cNvSpPr>
          <p:nvPr>
            <p:ph type="sldNum" sz="quarter" idx="12"/>
          </p:nvPr>
        </p:nvSpPr>
        <p:spPr/>
        <p:txBody>
          <a:body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347149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FA063-5086-D710-B81D-FB99FD0276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53A735-D8A7-C902-05C6-0752E12D1D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ED2641-3124-3C76-88EB-06857BD37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68752D-0B53-1849-0122-F560A0544D6D}"/>
              </a:ext>
            </a:extLst>
          </p:cNvPr>
          <p:cNvSpPr>
            <a:spLocks noGrp="1"/>
          </p:cNvSpPr>
          <p:nvPr>
            <p:ph type="dt" sz="half" idx="10"/>
          </p:nvPr>
        </p:nvSpPr>
        <p:spPr/>
        <p:txBody>
          <a:bodyPr/>
          <a:lstStyle/>
          <a:p>
            <a:fld id="{720A5FB5-0679-4D53-906E-D090A29610CB}" type="datetimeFigureOut">
              <a:rPr lang="zh-CN" altLang="en-US" smtClean="0"/>
              <a:t>2023/12/12</a:t>
            </a:fld>
            <a:endParaRPr lang="zh-CN" altLang="en-US"/>
          </a:p>
        </p:txBody>
      </p:sp>
      <p:sp>
        <p:nvSpPr>
          <p:cNvPr id="6" name="页脚占位符 5">
            <a:extLst>
              <a:ext uri="{FF2B5EF4-FFF2-40B4-BE49-F238E27FC236}">
                <a16:creationId xmlns:a16="http://schemas.microsoft.com/office/drawing/2014/main" id="{ABF18FA6-2095-0BCD-7210-E7D5E4C33F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5FD9A4-80E8-3CFB-ACC4-D7EC2F9B5D64}"/>
              </a:ext>
            </a:extLst>
          </p:cNvPr>
          <p:cNvSpPr>
            <a:spLocks noGrp="1"/>
          </p:cNvSpPr>
          <p:nvPr>
            <p:ph type="sldNum" sz="quarter" idx="12"/>
          </p:nvPr>
        </p:nvSpPr>
        <p:spPr/>
        <p:txBody>
          <a:body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2813892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17DB8-4B70-8A74-FDA3-84C9141CDE6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3492E5D-3FA8-66EC-5ED7-FF043CBCE9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F9EE09-4606-7223-703C-A2A17B105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DA8F12-B7B9-DB60-7DC3-ADC2F28A3B95}"/>
              </a:ext>
            </a:extLst>
          </p:cNvPr>
          <p:cNvSpPr>
            <a:spLocks noGrp="1"/>
          </p:cNvSpPr>
          <p:nvPr>
            <p:ph type="dt" sz="half" idx="10"/>
          </p:nvPr>
        </p:nvSpPr>
        <p:spPr/>
        <p:txBody>
          <a:bodyPr/>
          <a:lstStyle/>
          <a:p>
            <a:fld id="{720A5FB5-0679-4D53-906E-D090A29610CB}" type="datetimeFigureOut">
              <a:rPr lang="zh-CN" altLang="en-US" smtClean="0"/>
              <a:t>2023/12/12</a:t>
            </a:fld>
            <a:endParaRPr lang="zh-CN" altLang="en-US"/>
          </a:p>
        </p:txBody>
      </p:sp>
      <p:sp>
        <p:nvSpPr>
          <p:cNvPr id="6" name="页脚占位符 5">
            <a:extLst>
              <a:ext uri="{FF2B5EF4-FFF2-40B4-BE49-F238E27FC236}">
                <a16:creationId xmlns:a16="http://schemas.microsoft.com/office/drawing/2014/main" id="{1F367247-9107-F4E8-6016-5998DC28E1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B0C0CA3-409F-DC27-B59E-FED246BB3F2C}"/>
              </a:ext>
            </a:extLst>
          </p:cNvPr>
          <p:cNvSpPr>
            <a:spLocks noGrp="1"/>
          </p:cNvSpPr>
          <p:nvPr>
            <p:ph type="sldNum" sz="quarter" idx="12"/>
          </p:nvPr>
        </p:nvSpPr>
        <p:spPr/>
        <p:txBody>
          <a:body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1987540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B1DA3D5-775D-50D7-8416-0FCAD9180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7B2B251-B3C1-E8A8-970A-73FB281B68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7826DE-B018-C84D-B9E4-49B647EF68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A5FB5-0679-4D53-906E-D090A29610CB}" type="datetimeFigureOut">
              <a:rPr lang="zh-CN" altLang="en-US" smtClean="0"/>
              <a:t>2023/12/12</a:t>
            </a:fld>
            <a:endParaRPr lang="zh-CN" altLang="en-US"/>
          </a:p>
        </p:txBody>
      </p:sp>
      <p:sp>
        <p:nvSpPr>
          <p:cNvPr id="5" name="页脚占位符 4">
            <a:extLst>
              <a:ext uri="{FF2B5EF4-FFF2-40B4-BE49-F238E27FC236}">
                <a16:creationId xmlns:a16="http://schemas.microsoft.com/office/drawing/2014/main" id="{ED83CAD6-C9A2-7312-135B-BE8B1A97B2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F9551F4-5803-C4CB-8274-E1052CA62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62105A-AD46-4CEC-A0BC-C62BDE6DEFE9}" type="slidenum">
              <a:rPr lang="zh-CN" altLang="en-US" smtClean="0"/>
              <a:t>‹#›</a:t>
            </a:fld>
            <a:endParaRPr lang="zh-CN" altLang="en-US"/>
          </a:p>
        </p:txBody>
      </p:sp>
    </p:spTree>
    <p:extLst>
      <p:ext uri="{BB962C8B-B14F-4D97-AF65-F5344CB8AC3E}">
        <p14:creationId xmlns:p14="http://schemas.microsoft.com/office/powerpoint/2010/main" val="2166355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8D61514C-2A1E-CA94-B3D4-3C70541CD7A6}"/>
              </a:ext>
            </a:extLst>
          </p:cNvPr>
          <p:cNvGraphicFramePr>
            <a:graphicFrameLocks noGrp="1"/>
          </p:cNvGraphicFramePr>
          <p:nvPr/>
        </p:nvGraphicFramePr>
        <p:xfrm>
          <a:off x="412593" y="1037689"/>
          <a:ext cx="11396546" cy="5609383"/>
        </p:xfrm>
        <a:graphic>
          <a:graphicData uri="http://schemas.openxmlformats.org/drawingml/2006/table">
            <a:tbl>
              <a:tblPr firstRow="1" bandRow="1">
                <a:tableStyleId>{5C22544A-7EE6-4342-B048-85BDC9FD1C3A}</a:tableStyleId>
              </a:tblPr>
              <a:tblGrid>
                <a:gridCol w="3869475">
                  <a:extLst>
                    <a:ext uri="{9D8B030D-6E8A-4147-A177-3AD203B41FA5}">
                      <a16:colId xmlns:a16="http://schemas.microsoft.com/office/drawing/2014/main" val="2017239515"/>
                    </a:ext>
                  </a:extLst>
                </a:gridCol>
                <a:gridCol w="3649581">
                  <a:extLst>
                    <a:ext uri="{9D8B030D-6E8A-4147-A177-3AD203B41FA5}">
                      <a16:colId xmlns:a16="http://schemas.microsoft.com/office/drawing/2014/main" val="2578777754"/>
                    </a:ext>
                  </a:extLst>
                </a:gridCol>
                <a:gridCol w="3877490">
                  <a:extLst>
                    <a:ext uri="{9D8B030D-6E8A-4147-A177-3AD203B41FA5}">
                      <a16:colId xmlns:a16="http://schemas.microsoft.com/office/drawing/2014/main" val="3267017698"/>
                    </a:ext>
                  </a:extLst>
                </a:gridCol>
              </a:tblGrid>
              <a:tr h="411213">
                <a:tc rowSpan="2">
                  <a:txBody>
                    <a:bodyPr/>
                    <a:lstStyle/>
                    <a:p>
                      <a:pPr algn="ctr"/>
                      <a:r>
                        <a:rPr lang="zh-CN" altLang="en-US" dirty="0">
                          <a:latin typeface="微软雅黑" panose="020B0503020204020204" pitchFamily="34" charset="-122"/>
                          <a:ea typeface="微软雅黑" panose="020B0503020204020204" pitchFamily="34" charset="-122"/>
                        </a:rPr>
                        <a:t>角色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专案</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文件夹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文件的性质</a:t>
                      </a:r>
                      <a:r>
                        <a:rPr lang="zh-CN" altLang="en-US" b="0" dirty="0">
                          <a:latin typeface="微软雅黑" panose="020B0503020204020204" pitchFamily="34" charset="-122"/>
                          <a:ea typeface="微软雅黑" panose="020B0503020204020204" pitchFamily="34" charset="-122"/>
                        </a:rPr>
                        <a:t>（公开</a:t>
                      </a:r>
                      <a:r>
                        <a:rPr lang="en-US" altLang="zh-CN" b="0" dirty="0">
                          <a:latin typeface="微软雅黑" panose="020B0503020204020204" pitchFamily="34" charset="-122"/>
                          <a:ea typeface="微软雅黑" panose="020B0503020204020204" pitchFamily="34" charset="-122"/>
                        </a:rPr>
                        <a:t>or</a:t>
                      </a:r>
                      <a:r>
                        <a:rPr lang="zh-CN" altLang="en-US" b="0" dirty="0">
                          <a:latin typeface="微软雅黑" panose="020B0503020204020204" pitchFamily="34" charset="-122"/>
                          <a:ea typeface="微软雅黑" panose="020B0503020204020204" pitchFamily="34" charset="-122"/>
                        </a:rPr>
                        <a:t>机密）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hMerge="1">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162285354"/>
                  </a:ext>
                </a:extLst>
              </a:tr>
              <a:tr h="411213">
                <a:tc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chemeClr val="bg1"/>
                          </a:solidFill>
                          <a:latin typeface="微软雅黑" panose="020B0503020204020204" pitchFamily="34" charset="-122"/>
                          <a:ea typeface="微软雅黑" panose="020B0503020204020204" pitchFamily="34" charset="-122"/>
                        </a:rPr>
                        <a:t>公开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zh-CN" altLang="en-US" b="1" dirty="0">
                          <a:solidFill>
                            <a:schemeClr val="bg1"/>
                          </a:solidFill>
                          <a:latin typeface="微软雅黑" panose="020B0503020204020204" pitchFamily="34" charset="-122"/>
                          <a:ea typeface="微软雅黑" panose="020B0503020204020204" pitchFamily="34" charset="-122"/>
                        </a:rPr>
                        <a:t>机密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3435590893"/>
                  </a:ext>
                </a:extLst>
              </a:tr>
              <a:tr h="1336442">
                <a:tc>
                  <a:txBody>
                    <a:bodyPr/>
                    <a:lstStyle/>
                    <a:p>
                      <a:r>
                        <a:rPr lang="zh-CN" altLang="en-US" dirty="0">
                          <a:latin typeface="微软雅黑" panose="020B0503020204020204" pitchFamily="34" charset="-122"/>
                          <a:ea typeface="微软雅黑" panose="020B0503020204020204" pitchFamily="34" charset="-122"/>
                        </a:rPr>
                        <a:t>董事长、董秘、处级主管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zh-CN" altLang="en-US" dirty="0">
                          <a:latin typeface="微软雅黑" panose="020B0503020204020204" pitchFamily="34" charset="-122"/>
                          <a:ea typeface="微软雅黑" panose="020B0503020204020204" pitchFamily="34" charset="-122"/>
                        </a:rPr>
                        <a:t>①可见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②可下载</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③可编辑</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④可添加新的管理成员</a:t>
                      </a:r>
                      <a:endParaRPr lang="en-US" altLang="zh-CN"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备注：无需授权功能</a:t>
                      </a:r>
                      <a:endParaRPr lang="en-US" altLang="zh-CN" sz="12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2120086867"/>
                  </a:ext>
                </a:extLst>
              </a:tr>
              <a:tr h="719623">
                <a:tc>
                  <a:txBody>
                    <a:bodyPr/>
                    <a:lstStyle/>
                    <a:p>
                      <a:r>
                        <a:rPr lang="zh-CN" altLang="en-US" dirty="0">
                          <a:latin typeface="微软雅黑" panose="020B0503020204020204" pitchFamily="34" charset="-122"/>
                          <a:ea typeface="微软雅黑" panose="020B0503020204020204" pitchFamily="34" charset="-122"/>
                        </a:rPr>
                        <a:t>证券事务暨投资人关系处全体同仁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（非本专案管理员）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微软雅黑" panose="020B0503020204020204" pitchFamily="34" charset="-122"/>
                          <a:ea typeface="微软雅黑" panose="020B0503020204020204" pitchFamily="34" charset="-122"/>
                        </a:rPr>
                        <a:t>可见（只读）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a:latin typeface="微软雅黑" panose="020B0503020204020204" pitchFamily="34" charset="-122"/>
                          <a:ea typeface="微软雅黑" panose="020B0503020204020204" pitchFamily="34" charset="-122"/>
                        </a:rPr>
                        <a:t>不可见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9017842"/>
                  </a:ext>
                </a:extLst>
              </a:tr>
              <a:tr h="1028033">
                <a:tc>
                  <a:txBody>
                    <a:bodyPr/>
                    <a:lstStyle/>
                    <a:p>
                      <a:r>
                        <a:rPr lang="zh-CN" altLang="en-US" dirty="0">
                          <a:latin typeface="微软雅黑" panose="020B0503020204020204" pitchFamily="34" charset="-122"/>
                          <a:ea typeface="微软雅黑" panose="020B0503020204020204" pitchFamily="34" charset="-122"/>
                        </a:rPr>
                        <a:t>本专案管理员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zh-CN" altLang="en-US" dirty="0">
                          <a:latin typeface="微软雅黑" panose="020B0503020204020204" pitchFamily="34" charset="-122"/>
                          <a:ea typeface="微软雅黑" panose="020B0503020204020204" pitchFamily="34" charset="-122"/>
                        </a:rPr>
                        <a:t>①可见</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②可编辑</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③可添加新的管理成员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3730550312"/>
                  </a:ext>
                </a:extLst>
              </a:tr>
              <a:tr h="1667701">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说明：</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）证券事务暨投资人关系处需以处级为单位整体打通三个部门之间的专案权限</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）同一专案下的成员权限平行，不用按提报人和授权人划分角色</a:t>
                      </a: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）需要分类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公开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机密</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专案文档</a:t>
                      </a:r>
                      <a:endParaRPr lang="en-US" altLang="zh-CN"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2638680"/>
                  </a:ext>
                </a:extLst>
              </a:tr>
            </a:tbl>
          </a:graphicData>
        </a:graphic>
      </p:graphicFrame>
      <p:pic>
        <p:nvPicPr>
          <p:cNvPr id="6" name="图片 5">
            <a:extLst>
              <a:ext uri="{FF2B5EF4-FFF2-40B4-BE49-F238E27FC236}">
                <a16:creationId xmlns:a16="http://schemas.microsoft.com/office/drawing/2014/main" id="{4BA4CA6B-C88D-DF33-4B42-7DEE770FC193}"/>
              </a:ext>
            </a:extLst>
          </p:cNvPr>
          <p:cNvPicPr>
            <a:picLocks noChangeAspect="1"/>
          </p:cNvPicPr>
          <p:nvPr/>
        </p:nvPicPr>
        <p:blipFill rotWithShape="1">
          <a:blip r:embed="rId2"/>
          <a:srcRect l="859" t="6741"/>
          <a:stretch/>
        </p:blipFill>
        <p:spPr>
          <a:xfrm>
            <a:off x="-1" y="215758"/>
            <a:ext cx="7077251" cy="636194"/>
          </a:xfrm>
          <a:prstGeom prst="rect">
            <a:avLst/>
          </a:prstGeom>
        </p:spPr>
      </p:pic>
      <p:sp>
        <p:nvSpPr>
          <p:cNvPr id="2" name="矩形: 圆角 1">
            <a:extLst>
              <a:ext uri="{FF2B5EF4-FFF2-40B4-BE49-F238E27FC236}">
                <a16:creationId xmlns:a16="http://schemas.microsoft.com/office/drawing/2014/main" id="{46EB2EAE-B5C5-9360-EED3-2EF1EF86E390}"/>
              </a:ext>
            </a:extLst>
          </p:cNvPr>
          <p:cNvSpPr/>
          <p:nvPr/>
        </p:nvSpPr>
        <p:spPr>
          <a:xfrm>
            <a:off x="770022" y="215758"/>
            <a:ext cx="8268100" cy="63619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证券事务暨投资人关系处</a:t>
            </a:r>
            <a:r>
              <a:rPr kumimoji="0" lang="en-US" altLang="zh-CN"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_</a:t>
            </a: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角色与权限需求</a:t>
            </a:r>
          </a:p>
        </p:txBody>
      </p:sp>
    </p:spTree>
    <p:extLst>
      <p:ext uri="{BB962C8B-B14F-4D97-AF65-F5344CB8AC3E}">
        <p14:creationId xmlns:p14="http://schemas.microsoft.com/office/powerpoint/2010/main" val="3509578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E8E5AC-3672-C288-D31B-E1DB00C68ED3}"/>
              </a:ext>
            </a:extLst>
          </p:cNvPr>
          <p:cNvPicPr>
            <a:picLocks noChangeAspect="1"/>
          </p:cNvPicPr>
          <p:nvPr/>
        </p:nvPicPr>
        <p:blipFill>
          <a:blip r:embed="rId2"/>
          <a:stretch>
            <a:fillRect/>
          </a:stretch>
        </p:blipFill>
        <p:spPr>
          <a:xfrm>
            <a:off x="0" y="350013"/>
            <a:ext cx="1405288" cy="6507987"/>
          </a:xfrm>
          <a:prstGeom prst="rect">
            <a:avLst/>
          </a:prstGeom>
        </p:spPr>
      </p:pic>
      <p:grpSp>
        <p:nvGrpSpPr>
          <p:cNvPr id="2" name="组合 1">
            <a:extLst>
              <a:ext uri="{FF2B5EF4-FFF2-40B4-BE49-F238E27FC236}">
                <a16:creationId xmlns:a16="http://schemas.microsoft.com/office/drawing/2014/main" id="{1931D641-A34D-05B7-4022-47331AD47B64}"/>
              </a:ext>
            </a:extLst>
          </p:cNvPr>
          <p:cNvGrpSpPr/>
          <p:nvPr/>
        </p:nvGrpSpPr>
        <p:grpSpPr>
          <a:xfrm>
            <a:off x="0" y="2406"/>
            <a:ext cx="12192000" cy="347607"/>
            <a:chOff x="0" y="2406"/>
            <a:chExt cx="12192000" cy="347607"/>
          </a:xfrm>
        </p:grpSpPr>
        <p:pic>
          <p:nvPicPr>
            <p:cNvPr id="5" name="图片 4">
              <a:extLst>
                <a:ext uri="{FF2B5EF4-FFF2-40B4-BE49-F238E27FC236}">
                  <a16:creationId xmlns:a16="http://schemas.microsoft.com/office/drawing/2014/main" id="{108D01EA-A026-0415-A892-018AE5F9653E}"/>
                </a:ext>
              </a:extLst>
            </p:cNvPr>
            <p:cNvPicPr>
              <a:picLocks noChangeAspect="1"/>
            </p:cNvPicPr>
            <p:nvPr/>
          </p:nvPicPr>
          <p:blipFill>
            <a:blip r:embed="rId3"/>
            <a:stretch>
              <a:fillRect/>
            </a:stretch>
          </p:blipFill>
          <p:spPr>
            <a:xfrm>
              <a:off x="0" y="2406"/>
              <a:ext cx="12192000" cy="347607"/>
            </a:xfrm>
            <a:prstGeom prst="rect">
              <a:avLst/>
            </a:prstGeom>
          </p:spPr>
        </p:pic>
        <p:sp>
          <p:nvSpPr>
            <p:cNvPr id="8" name="矩形 7">
              <a:extLst>
                <a:ext uri="{FF2B5EF4-FFF2-40B4-BE49-F238E27FC236}">
                  <a16:creationId xmlns:a16="http://schemas.microsoft.com/office/drawing/2014/main" id="{877BBE04-3A26-043A-3D10-42101991A02D}"/>
                </a:ext>
              </a:extLst>
            </p:cNvPr>
            <p:cNvSpPr/>
            <p:nvPr/>
          </p:nvSpPr>
          <p:spPr>
            <a:xfrm>
              <a:off x="1010653" y="67377"/>
              <a:ext cx="1010652" cy="1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FF39D4C-80DB-632D-30CE-32A9E28E3665}"/>
                </a:ext>
              </a:extLst>
            </p:cNvPr>
            <p:cNvSpPr txBox="1"/>
            <p:nvPr/>
          </p:nvSpPr>
          <p:spPr>
            <a:xfrm>
              <a:off x="1058378" y="14462"/>
              <a:ext cx="1426589" cy="261610"/>
            </a:xfrm>
            <a:prstGeom prst="rect">
              <a:avLst/>
            </a:prstGeom>
            <a:noFill/>
          </p:spPr>
          <p:txBody>
            <a:bodyPr wrap="square" rtlCol="0">
              <a:spAutoFit/>
            </a:bodyPr>
            <a:lstStyle/>
            <a:p>
              <a:r>
                <a:rPr lang="zh-CN" altLang="en-US" sz="1050" b="1" dirty="0">
                  <a:solidFill>
                    <a:srgbClr val="1A346A"/>
                  </a:solidFill>
                  <a:latin typeface="微软雅黑" panose="020B0503020204020204" pitchFamily="34" charset="-122"/>
                  <a:ea typeface="微软雅黑" panose="020B0503020204020204" pitchFamily="34" charset="-122"/>
                </a:rPr>
                <a:t>专案文件管理系统</a:t>
              </a:r>
            </a:p>
          </p:txBody>
        </p:sp>
      </p:grpSp>
      <p:grpSp>
        <p:nvGrpSpPr>
          <p:cNvPr id="4" name="组合 3">
            <a:extLst>
              <a:ext uri="{FF2B5EF4-FFF2-40B4-BE49-F238E27FC236}">
                <a16:creationId xmlns:a16="http://schemas.microsoft.com/office/drawing/2014/main" id="{ECE052CF-562F-ED7B-FFD3-4EC5488B32A8}"/>
              </a:ext>
            </a:extLst>
          </p:cNvPr>
          <p:cNvGrpSpPr/>
          <p:nvPr/>
        </p:nvGrpSpPr>
        <p:grpSpPr>
          <a:xfrm>
            <a:off x="12701" y="549738"/>
            <a:ext cx="1405287" cy="4498667"/>
            <a:chOff x="12701" y="549738"/>
            <a:chExt cx="1405287" cy="4498667"/>
          </a:xfrm>
        </p:grpSpPr>
        <p:sp>
          <p:nvSpPr>
            <p:cNvPr id="6" name="文本框 5">
              <a:extLst>
                <a:ext uri="{FF2B5EF4-FFF2-40B4-BE49-F238E27FC236}">
                  <a16:creationId xmlns:a16="http://schemas.microsoft.com/office/drawing/2014/main" id="{61BF724E-41C5-D8D2-776D-AEBE2190A5B6}"/>
                </a:ext>
              </a:extLst>
            </p:cNvPr>
            <p:cNvSpPr txBox="1"/>
            <p:nvPr/>
          </p:nvSpPr>
          <p:spPr>
            <a:xfrm>
              <a:off x="12701" y="549738"/>
              <a:ext cx="1405287" cy="4498667"/>
            </a:xfrm>
            <a:prstGeom prst="rect">
              <a:avLst/>
            </a:prstGeom>
            <a:noFill/>
          </p:spPr>
          <p:txBody>
            <a:bodyPr wrap="square" rtlCol="0">
              <a:spAutoFit/>
            </a:bodyPr>
            <a:lstStyle/>
            <a:p>
              <a:pPr>
                <a:spcBef>
                  <a:spcPts val="1000"/>
                </a:spcBef>
              </a:pPr>
              <a:r>
                <a:rPr lang="zh-CN" altLang="en-US" sz="900" b="1" dirty="0">
                  <a:solidFill>
                    <a:schemeClr val="accent5">
                      <a:lumMod val="75000"/>
                    </a:schemeClr>
                  </a:solidFill>
                  <a:latin typeface="微软雅黑" panose="020B0503020204020204" pitchFamily="34" charset="-122"/>
                  <a:ea typeface="微软雅黑" panose="020B0503020204020204" pitchFamily="34" charset="-122"/>
                </a:rPr>
                <a:t>新建专案</a:t>
              </a:r>
              <a:endParaRPr lang="en-US" altLang="zh-CN" sz="900" b="1" dirty="0">
                <a:solidFill>
                  <a:schemeClr val="accent5">
                    <a:lumMod val="75000"/>
                  </a:schemeClr>
                </a:solidFill>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全部专案</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投资人关系</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部门报告</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投资人交流会议纪要</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证券事务</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重大专项</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证券部门事务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信息披露</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三会文件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公告文件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信披部门事务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我的草稿</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我的待办</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我的签核</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系统支持</a:t>
              </a:r>
              <a:endParaRPr lang="en-US" altLang="zh-CN" sz="9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76FDA24A-E492-CF49-FF05-FE7991105BFF}"/>
                </a:ext>
              </a:extLst>
            </p:cNvPr>
            <p:cNvSpPr txBox="1"/>
            <p:nvPr/>
          </p:nvSpPr>
          <p:spPr>
            <a:xfrm rot="10800000">
              <a:off x="860648" y="1019678"/>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2816023-9C1A-A4F8-0E6F-39F4285AB1AD}"/>
                </a:ext>
              </a:extLst>
            </p:cNvPr>
            <p:cNvSpPr txBox="1"/>
            <p:nvPr/>
          </p:nvSpPr>
          <p:spPr>
            <a:xfrm rot="10800000">
              <a:off x="860648" y="2064540"/>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B4C28EFA-592A-8AEF-A899-09A307D745DE}"/>
                </a:ext>
              </a:extLst>
            </p:cNvPr>
            <p:cNvSpPr txBox="1"/>
            <p:nvPr/>
          </p:nvSpPr>
          <p:spPr>
            <a:xfrm rot="10800000">
              <a:off x="866998" y="2883947"/>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grpSp>
      <p:cxnSp>
        <p:nvCxnSpPr>
          <p:cNvPr id="14" name="直接连接符 13">
            <a:extLst>
              <a:ext uri="{FF2B5EF4-FFF2-40B4-BE49-F238E27FC236}">
                <a16:creationId xmlns:a16="http://schemas.microsoft.com/office/drawing/2014/main" id="{10D863A0-298E-E8D6-DDFC-8E6CAAD253F5}"/>
              </a:ext>
            </a:extLst>
          </p:cNvPr>
          <p:cNvCxnSpPr/>
          <p:nvPr/>
        </p:nvCxnSpPr>
        <p:spPr>
          <a:xfrm>
            <a:off x="1405288" y="746160"/>
            <a:ext cx="104398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EDCDBFC-AC90-98CF-73F0-A597C0888AEE}"/>
              </a:ext>
            </a:extLst>
          </p:cNvPr>
          <p:cNvSpPr txBox="1"/>
          <p:nvPr/>
        </p:nvSpPr>
        <p:spPr>
          <a:xfrm>
            <a:off x="1405288" y="425500"/>
            <a:ext cx="1313380" cy="307777"/>
          </a:xfrm>
          <a:prstGeom prst="rect">
            <a:avLst/>
          </a:prstGeom>
          <a:noFill/>
        </p:spPr>
        <p:txBody>
          <a:bodyPr wrap="square">
            <a:spAutoFit/>
          </a:bodyPr>
          <a:lstStyle/>
          <a:p>
            <a:r>
              <a:rPr lang="zh-CN" altLang="en-US" sz="1400" b="1" dirty="0">
                <a:effectLst/>
                <a:latin typeface="微软雅黑" panose="020B0503020204020204" pitchFamily="34" charset="-122"/>
                <a:ea typeface="微软雅黑" panose="020B0503020204020204" pitchFamily="34" charset="-122"/>
              </a:rPr>
              <a:t>专案文件</a:t>
            </a:r>
            <a:endParaRPr lang="en-US" altLang="zh-CN" sz="1400" b="1" i="0" dirty="0">
              <a:effectLst/>
              <a:latin typeface="微软雅黑" panose="020B0503020204020204" pitchFamily="34" charset="-122"/>
              <a:ea typeface="微软雅黑" panose="020B0503020204020204" pitchFamily="34" charset="-122"/>
            </a:endParaRPr>
          </a:p>
        </p:txBody>
      </p:sp>
      <p:sp>
        <p:nvSpPr>
          <p:cNvPr id="16" name="矩形: 圆角 15">
            <a:extLst>
              <a:ext uri="{FF2B5EF4-FFF2-40B4-BE49-F238E27FC236}">
                <a16:creationId xmlns:a16="http://schemas.microsoft.com/office/drawing/2014/main" id="{4495FC60-D4A1-AB90-9D87-4C045D501C47}"/>
              </a:ext>
            </a:extLst>
          </p:cNvPr>
          <p:cNvSpPr/>
          <p:nvPr/>
        </p:nvSpPr>
        <p:spPr>
          <a:xfrm>
            <a:off x="3519151" y="436010"/>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上传文件</a:t>
            </a:r>
          </a:p>
        </p:txBody>
      </p:sp>
      <p:sp>
        <p:nvSpPr>
          <p:cNvPr id="17" name="矩形: 圆角 16">
            <a:extLst>
              <a:ext uri="{FF2B5EF4-FFF2-40B4-BE49-F238E27FC236}">
                <a16:creationId xmlns:a16="http://schemas.microsoft.com/office/drawing/2014/main" id="{2D99B596-7D25-DEBC-5EBC-1426EA416619}"/>
              </a:ext>
            </a:extLst>
          </p:cNvPr>
          <p:cNvSpPr/>
          <p:nvPr/>
        </p:nvSpPr>
        <p:spPr>
          <a:xfrm>
            <a:off x="2451489" y="435431"/>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新建文件夹</a:t>
            </a:r>
          </a:p>
        </p:txBody>
      </p:sp>
      <p:sp>
        <p:nvSpPr>
          <p:cNvPr id="18" name="文本框 17">
            <a:extLst>
              <a:ext uri="{FF2B5EF4-FFF2-40B4-BE49-F238E27FC236}">
                <a16:creationId xmlns:a16="http://schemas.microsoft.com/office/drawing/2014/main" id="{D9DA5B1F-D99C-1870-76FD-24E279EC011A}"/>
              </a:ext>
            </a:extLst>
          </p:cNvPr>
          <p:cNvSpPr txBox="1"/>
          <p:nvPr/>
        </p:nvSpPr>
        <p:spPr>
          <a:xfrm>
            <a:off x="1980379" y="1149511"/>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名称</a:t>
            </a:r>
            <a:endParaRPr lang="en-US" altLang="zh-CN" sz="1050" b="1" dirty="0">
              <a:latin typeface="微软雅黑" panose="020B0503020204020204" pitchFamily="34" charset="-122"/>
              <a:ea typeface="微软雅黑" panose="020B0503020204020204" pitchFamily="34" charset="-122"/>
            </a:endParaRPr>
          </a:p>
        </p:txBody>
      </p:sp>
      <p:cxnSp>
        <p:nvCxnSpPr>
          <p:cNvPr id="19" name="直接连接符 18">
            <a:extLst>
              <a:ext uri="{FF2B5EF4-FFF2-40B4-BE49-F238E27FC236}">
                <a16:creationId xmlns:a16="http://schemas.microsoft.com/office/drawing/2014/main" id="{AD0D10E4-3831-269D-B9A9-1E26EFC14BF5}"/>
              </a:ext>
            </a:extLst>
          </p:cNvPr>
          <p:cNvCxnSpPr/>
          <p:nvPr/>
        </p:nvCxnSpPr>
        <p:spPr>
          <a:xfrm>
            <a:off x="1327413" y="1443587"/>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0EF6B67-76FE-9D7A-D02C-2D74B60C7D36}"/>
              </a:ext>
            </a:extLst>
          </p:cNvPr>
          <p:cNvCxnSpPr/>
          <p:nvPr/>
        </p:nvCxnSpPr>
        <p:spPr>
          <a:xfrm>
            <a:off x="1337038" y="1820110"/>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AA0D379-D50F-3CEE-3CF3-5C1DCB7F0E28}"/>
              </a:ext>
            </a:extLst>
          </p:cNvPr>
          <p:cNvCxnSpPr/>
          <p:nvPr/>
        </p:nvCxnSpPr>
        <p:spPr>
          <a:xfrm>
            <a:off x="1327413" y="2156994"/>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63DE2DBC-07C7-8E8E-36AC-9937BFBF414F}"/>
              </a:ext>
            </a:extLst>
          </p:cNvPr>
          <p:cNvCxnSpPr/>
          <p:nvPr/>
        </p:nvCxnSpPr>
        <p:spPr>
          <a:xfrm>
            <a:off x="1327412" y="2522754"/>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8C7D5CD1-F914-355A-D8E9-CD19CC1F79F7}"/>
              </a:ext>
            </a:extLst>
          </p:cNvPr>
          <p:cNvSpPr txBox="1"/>
          <p:nvPr/>
        </p:nvSpPr>
        <p:spPr>
          <a:xfrm>
            <a:off x="10180915" y="1149511"/>
            <a:ext cx="1064553"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最后修改时间</a:t>
            </a:r>
            <a:endParaRPr lang="en-US" altLang="zh-CN" sz="1050"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8ADFA42-8EFB-0B99-770F-D6DDF72996FC}"/>
              </a:ext>
            </a:extLst>
          </p:cNvPr>
          <p:cNvSpPr txBox="1"/>
          <p:nvPr/>
        </p:nvSpPr>
        <p:spPr>
          <a:xfrm>
            <a:off x="8895805" y="1149511"/>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最后修改人</a:t>
            </a:r>
            <a:endParaRPr lang="en-US" altLang="zh-CN" sz="1050" b="1"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BF819D08-69FB-21F0-54A9-5F97436FC1EE}"/>
              </a:ext>
            </a:extLst>
          </p:cNvPr>
          <p:cNvSpPr txBox="1"/>
          <p:nvPr/>
        </p:nvSpPr>
        <p:spPr>
          <a:xfrm>
            <a:off x="1950021" y="2248189"/>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a:t>
            </a:r>
            <a:r>
              <a:rPr lang="en-US" altLang="zh-CN" sz="1050" dirty="0" err="1">
                <a:latin typeface="微软雅黑" panose="020B0503020204020204" pitchFamily="34" charset="-122"/>
                <a:ea typeface="微软雅黑" panose="020B0503020204020204" pitchFamily="34" charset="-122"/>
              </a:rPr>
              <a:t>cpdf</a:t>
            </a:r>
            <a:endParaRPr lang="en-US" altLang="zh-CN" sz="1050"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42355653-B546-243A-FADB-55FA77F1B44C}"/>
              </a:ext>
            </a:extLst>
          </p:cNvPr>
          <p:cNvSpPr txBox="1"/>
          <p:nvPr/>
        </p:nvSpPr>
        <p:spPr>
          <a:xfrm>
            <a:off x="8520529" y="1502046"/>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小赵</a:t>
            </a:r>
            <a:endParaRPr lang="en-US" altLang="zh-CN" sz="105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70EA7988-092D-3216-2044-10D13469A261}"/>
              </a:ext>
            </a:extLst>
          </p:cNvPr>
          <p:cNvSpPr txBox="1"/>
          <p:nvPr/>
        </p:nvSpPr>
        <p:spPr>
          <a:xfrm>
            <a:off x="9974413" y="1498406"/>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28" name="文本框 27">
            <a:extLst>
              <a:ext uri="{FF2B5EF4-FFF2-40B4-BE49-F238E27FC236}">
                <a16:creationId xmlns:a16="http://schemas.microsoft.com/office/drawing/2014/main" id="{F6ACB677-446C-8018-B58D-1C005F4FD755}"/>
              </a:ext>
            </a:extLst>
          </p:cNvPr>
          <p:cNvSpPr txBox="1"/>
          <p:nvPr/>
        </p:nvSpPr>
        <p:spPr>
          <a:xfrm>
            <a:off x="8520529" y="1856435"/>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小张</a:t>
            </a:r>
            <a:endParaRPr lang="en-US" altLang="zh-CN" sz="105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62F93D48-860E-72BB-6334-CD68A6F1E1AE}"/>
              </a:ext>
            </a:extLst>
          </p:cNvPr>
          <p:cNvSpPr txBox="1"/>
          <p:nvPr/>
        </p:nvSpPr>
        <p:spPr>
          <a:xfrm>
            <a:off x="9974413" y="1852795"/>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30" name="文本框 29">
            <a:extLst>
              <a:ext uri="{FF2B5EF4-FFF2-40B4-BE49-F238E27FC236}">
                <a16:creationId xmlns:a16="http://schemas.microsoft.com/office/drawing/2014/main" id="{32F2ED85-9A59-EBD4-C0D8-A49FC5492A4F}"/>
              </a:ext>
            </a:extLst>
          </p:cNvPr>
          <p:cNvSpPr txBox="1"/>
          <p:nvPr/>
        </p:nvSpPr>
        <p:spPr>
          <a:xfrm>
            <a:off x="8520529" y="221408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小何</a:t>
            </a:r>
            <a:endParaRPr lang="en-US" altLang="zh-CN" sz="105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3F00BE71-C6EC-F12B-F57C-8A6DECED2FC6}"/>
              </a:ext>
            </a:extLst>
          </p:cNvPr>
          <p:cNvSpPr txBox="1"/>
          <p:nvPr/>
        </p:nvSpPr>
        <p:spPr>
          <a:xfrm>
            <a:off x="9974413" y="2210447"/>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pic>
        <p:nvPicPr>
          <p:cNvPr id="32" name="图片 31">
            <a:extLst>
              <a:ext uri="{FF2B5EF4-FFF2-40B4-BE49-F238E27FC236}">
                <a16:creationId xmlns:a16="http://schemas.microsoft.com/office/drawing/2014/main" id="{A000FD30-AFEB-C889-005D-35B8269C75F9}"/>
              </a:ext>
            </a:extLst>
          </p:cNvPr>
          <p:cNvPicPr>
            <a:picLocks noChangeAspect="1"/>
          </p:cNvPicPr>
          <p:nvPr/>
        </p:nvPicPr>
        <p:blipFill>
          <a:blip r:embed="rId4"/>
          <a:stretch>
            <a:fillRect/>
          </a:stretch>
        </p:blipFill>
        <p:spPr>
          <a:xfrm>
            <a:off x="1775441" y="2206929"/>
            <a:ext cx="205377" cy="271098"/>
          </a:xfrm>
          <a:prstGeom prst="rect">
            <a:avLst/>
          </a:prstGeom>
        </p:spPr>
      </p:pic>
      <p:sp>
        <p:nvSpPr>
          <p:cNvPr id="34" name="文本框 33">
            <a:extLst>
              <a:ext uri="{FF2B5EF4-FFF2-40B4-BE49-F238E27FC236}">
                <a16:creationId xmlns:a16="http://schemas.microsoft.com/office/drawing/2014/main" id="{A7BBFF59-AC8E-E0F0-1ABD-B1A733C49E18}"/>
              </a:ext>
            </a:extLst>
          </p:cNvPr>
          <p:cNvSpPr txBox="1"/>
          <p:nvPr/>
        </p:nvSpPr>
        <p:spPr>
          <a:xfrm>
            <a:off x="4636464" y="1149511"/>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操作</a:t>
            </a:r>
            <a:endParaRPr lang="en-US" altLang="zh-CN" sz="1050" b="1"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7FA271E8-DE97-71BD-18D4-9E842F5612F3}"/>
              </a:ext>
            </a:extLst>
          </p:cNvPr>
          <p:cNvSpPr txBox="1"/>
          <p:nvPr/>
        </p:nvSpPr>
        <p:spPr>
          <a:xfrm>
            <a:off x="7228226" y="1149511"/>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上传时间</a:t>
            </a:r>
            <a:endParaRPr lang="en-US" altLang="zh-CN" sz="1050" b="1"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CE160ACC-F818-D00E-585E-C56205E19078}"/>
              </a:ext>
            </a:extLst>
          </p:cNvPr>
          <p:cNvSpPr txBox="1"/>
          <p:nvPr/>
        </p:nvSpPr>
        <p:spPr>
          <a:xfrm>
            <a:off x="5982931" y="1149511"/>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上传人</a:t>
            </a:r>
            <a:endParaRPr lang="en-US" altLang="zh-CN" sz="1050" b="1" dirty="0">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1A1C27E9-66B9-B9EA-41E0-BF289089D1F9}"/>
              </a:ext>
            </a:extLst>
          </p:cNvPr>
          <p:cNvSpPr txBox="1"/>
          <p:nvPr/>
        </p:nvSpPr>
        <p:spPr>
          <a:xfrm>
            <a:off x="5607655" y="1502046"/>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张三</a:t>
            </a:r>
            <a:endParaRPr lang="en-US" altLang="zh-CN" sz="1050"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35550AD6-9C76-5343-FD12-84E219722581}"/>
              </a:ext>
            </a:extLst>
          </p:cNvPr>
          <p:cNvSpPr txBox="1"/>
          <p:nvPr/>
        </p:nvSpPr>
        <p:spPr>
          <a:xfrm>
            <a:off x="6933297" y="1498406"/>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41" name="文本框 40">
            <a:extLst>
              <a:ext uri="{FF2B5EF4-FFF2-40B4-BE49-F238E27FC236}">
                <a16:creationId xmlns:a16="http://schemas.microsoft.com/office/drawing/2014/main" id="{C692BAE5-81AF-954A-DB84-6C77A8EE17F5}"/>
              </a:ext>
            </a:extLst>
          </p:cNvPr>
          <p:cNvSpPr txBox="1"/>
          <p:nvPr/>
        </p:nvSpPr>
        <p:spPr>
          <a:xfrm>
            <a:off x="5607655" y="1856435"/>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李四</a:t>
            </a:r>
            <a:endParaRPr lang="en-US" altLang="zh-CN" sz="1050"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A696A020-BE88-B5DA-C59C-11BAFC8B5E2D}"/>
              </a:ext>
            </a:extLst>
          </p:cNvPr>
          <p:cNvSpPr txBox="1"/>
          <p:nvPr/>
        </p:nvSpPr>
        <p:spPr>
          <a:xfrm>
            <a:off x="6933297" y="1852795"/>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43" name="文本框 42">
            <a:extLst>
              <a:ext uri="{FF2B5EF4-FFF2-40B4-BE49-F238E27FC236}">
                <a16:creationId xmlns:a16="http://schemas.microsoft.com/office/drawing/2014/main" id="{E06784A5-98C6-64CA-24DB-93E5C8BD1888}"/>
              </a:ext>
            </a:extLst>
          </p:cNvPr>
          <p:cNvSpPr txBox="1"/>
          <p:nvPr/>
        </p:nvSpPr>
        <p:spPr>
          <a:xfrm>
            <a:off x="5607655" y="221408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王五</a:t>
            </a:r>
            <a:endParaRPr lang="en-US" altLang="zh-CN" sz="105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DF0C5AAA-4353-0DF4-13E5-900513A98988}"/>
              </a:ext>
            </a:extLst>
          </p:cNvPr>
          <p:cNvSpPr txBox="1"/>
          <p:nvPr/>
        </p:nvSpPr>
        <p:spPr>
          <a:xfrm>
            <a:off x="6933297" y="2210447"/>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45" name="矩形: 圆角 44">
            <a:extLst>
              <a:ext uri="{FF2B5EF4-FFF2-40B4-BE49-F238E27FC236}">
                <a16:creationId xmlns:a16="http://schemas.microsoft.com/office/drawing/2014/main" id="{D2FD0357-BE1E-5D51-92A8-4B852253F37A}"/>
              </a:ext>
            </a:extLst>
          </p:cNvPr>
          <p:cNvSpPr/>
          <p:nvPr/>
        </p:nvSpPr>
        <p:spPr>
          <a:xfrm>
            <a:off x="5633014" y="420688"/>
            <a:ext cx="962526" cy="2616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授权</a:t>
            </a:r>
          </a:p>
        </p:txBody>
      </p:sp>
      <p:sp>
        <p:nvSpPr>
          <p:cNvPr id="46" name="文本框 45">
            <a:extLst>
              <a:ext uri="{FF2B5EF4-FFF2-40B4-BE49-F238E27FC236}">
                <a16:creationId xmlns:a16="http://schemas.microsoft.com/office/drawing/2014/main" id="{90CF0B36-DAFB-08AC-49A9-671AC51952E8}"/>
              </a:ext>
            </a:extLst>
          </p:cNvPr>
          <p:cNvSpPr txBox="1"/>
          <p:nvPr/>
        </p:nvSpPr>
        <p:spPr>
          <a:xfrm>
            <a:off x="1475038" y="881495"/>
            <a:ext cx="1536157" cy="253916"/>
          </a:xfrm>
          <a:prstGeom prst="rect">
            <a:avLst/>
          </a:prstGeom>
          <a:noFill/>
        </p:spPr>
        <p:txBody>
          <a:bodyPr wrap="square" rtlCol="0">
            <a:spAutoFit/>
          </a:bodyPr>
          <a:lstStyle/>
          <a:p>
            <a:pPr>
              <a:spcBef>
                <a:spcPts val="1000"/>
              </a:spcBef>
            </a:pPr>
            <a:r>
              <a:rPr lang="zh-CN" altLang="en-US" sz="1050" dirty="0">
                <a:solidFill>
                  <a:srgbClr val="00B0F0"/>
                </a:solidFill>
                <a:latin typeface="微软雅黑" panose="020B0503020204020204" pitchFamily="34" charset="-122"/>
                <a:ea typeface="微软雅黑" panose="020B0503020204020204" pitchFamily="34" charset="-122"/>
              </a:rPr>
              <a:t>返回</a:t>
            </a:r>
            <a:r>
              <a:rPr lang="en-US" altLang="zh-CN" sz="1050" dirty="0">
                <a:latin typeface="微软雅黑" panose="020B0503020204020204" pitchFamily="34" charset="-122"/>
                <a:ea typeface="微软雅黑" panose="020B0503020204020204" pitchFamily="34" charset="-122"/>
              </a:rPr>
              <a:t>&gt;</a:t>
            </a:r>
            <a:r>
              <a:rPr lang="zh-CN" altLang="en-US" sz="1050" dirty="0">
                <a:latin typeface="微软雅黑" panose="020B0503020204020204" pitchFamily="34" charset="-122"/>
                <a:ea typeface="微软雅黑" panose="020B0503020204020204" pitchFamily="34" charset="-122"/>
              </a:rPr>
              <a:t>文件夹</a:t>
            </a:r>
            <a:r>
              <a:rPr lang="en-US" altLang="zh-CN" sz="1050" dirty="0">
                <a:latin typeface="微软雅黑" panose="020B0503020204020204" pitchFamily="34" charset="-122"/>
                <a:ea typeface="微软雅黑" panose="020B0503020204020204" pitchFamily="34" charset="-122"/>
              </a:rPr>
              <a:t>1</a:t>
            </a:r>
          </a:p>
        </p:txBody>
      </p:sp>
      <p:sp>
        <p:nvSpPr>
          <p:cNvPr id="47" name="文本框 46">
            <a:extLst>
              <a:ext uri="{FF2B5EF4-FFF2-40B4-BE49-F238E27FC236}">
                <a16:creationId xmlns:a16="http://schemas.microsoft.com/office/drawing/2014/main" id="{7E17B8B6-E167-48BA-6796-EDFCC46EDABD}"/>
              </a:ext>
            </a:extLst>
          </p:cNvPr>
          <p:cNvSpPr txBox="1"/>
          <p:nvPr/>
        </p:nvSpPr>
        <p:spPr>
          <a:xfrm>
            <a:off x="1962891" y="1570663"/>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a:t>
            </a:r>
            <a:r>
              <a:rPr lang="en-US" altLang="zh-CN" sz="1050" dirty="0" err="1">
                <a:latin typeface="微软雅黑" panose="020B0503020204020204" pitchFamily="34" charset="-122"/>
                <a:ea typeface="微软雅黑" panose="020B0503020204020204" pitchFamily="34" charset="-122"/>
              </a:rPr>
              <a:t>apdf</a:t>
            </a:r>
            <a:endParaRPr lang="en-US" altLang="zh-CN" sz="1050" dirty="0">
              <a:latin typeface="微软雅黑" panose="020B0503020204020204" pitchFamily="34" charset="-122"/>
              <a:ea typeface="微软雅黑" panose="020B0503020204020204" pitchFamily="34" charset="-122"/>
            </a:endParaRPr>
          </a:p>
        </p:txBody>
      </p:sp>
      <p:pic>
        <p:nvPicPr>
          <p:cNvPr id="48" name="图片 47">
            <a:extLst>
              <a:ext uri="{FF2B5EF4-FFF2-40B4-BE49-F238E27FC236}">
                <a16:creationId xmlns:a16="http://schemas.microsoft.com/office/drawing/2014/main" id="{0A3D8CAA-ADED-1993-31EB-87FB2A710922}"/>
              </a:ext>
            </a:extLst>
          </p:cNvPr>
          <p:cNvPicPr>
            <a:picLocks noChangeAspect="1"/>
          </p:cNvPicPr>
          <p:nvPr/>
        </p:nvPicPr>
        <p:blipFill>
          <a:blip r:embed="rId4"/>
          <a:stretch>
            <a:fillRect/>
          </a:stretch>
        </p:blipFill>
        <p:spPr>
          <a:xfrm>
            <a:off x="1756781" y="1529403"/>
            <a:ext cx="205377" cy="271098"/>
          </a:xfrm>
          <a:prstGeom prst="rect">
            <a:avLst/>
          </a:prstGeom>
        </p:spPr>
      </p:pic>
      <p:sp>
        <p:nvSpPr>
          <p:cNvPr id="49" name="文本框 48">
            <a:extLst>
              <a:ext uri="{FF2B5EF4-FFF2-40B4-BE49-F238E27FC236}">
                <a16:creationId xmlns:a16="http://schemas.microsoft.com/office/drawing/2014/main" id="{18DA545D-49C6-A0E2-1A88-9CD5EA980FA0}"/>
              </a:ext>
            </a:extLst>
          </p:cNvPr>
          <p:cNvSpPr txBox="1"/>
          <p:nvPr/>
        </p:nvSpPr>
        <p:spPr>
          <a:xfrm>
            <a:off x="1945140" y="1892170"/>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a:t>
            </a:r>
            <a:r>
              <a:rPr lang="en-US" altLang="zh-CN" sz="1050" dirty="0" err="1">
                <a:latin typeface="微软雅黑" panose="020B0503020204020204" pitchFamily="34" charset="-122"/>
                <a:ea typeface="微软雅黑" panose="020B0503020204020204" pitchFamily="34" charset="-122"/>
              </a:rPr>
              <a:t>bpdf</a:t>
            </a:r>
            <a:endParaRPr lang="en-US" altLang="zh-CN" sz="1050" dirty="0">
              <a:latin typeface="微软雅黑" panose="020B0503020204020204" pitchFamily="34" charset="-122"/>
              <a:ea typeface="微软雅黑" panose="020B0503020204020204" pitchFamily="34" charset="-122"/>
            </a:endParaRPr>
          </a:p>
        </p:txBody>
      </p:sp>
      <p:pic>
        <p:nvPicPr>
          <p:cNvPr id="50" name="图片 49">
            <a:extLst>
              <a:ext uri="{FF2B5EF4-FFF2-40B4-BE49-F238E27FC236}">
                <a16:creationId xmlns:a16="http://schemas.microsoft.com/office/drawing/2014/main" id="{0EE533C2-FD9F-0D75-112B-5D3C8E9A566A}"/>
              </a:ext>
            </a:extLst>
          </p:cNvPr>
          <p:cNvPicPr>
            <a:picLocks noChangeAspect="1"/>
          </p:cNvPicPr>
          <p:nvPr/>
        </p:nvPicPr>
        <p:blipFill>
          <a:blip r:embed="rId4"/>
          <a:stretch>
            <a:fillRect/>
          </a:stretch>
        </p:blipFill>
        <p:spPr>
          <a:xfrm>
            <a:off x="1760269" y="1851197"/>
            <a:ext cx="205377" cy="271098"/>
          </a:xfrm>
          <a:prstGeom prst="rect">
            <a:avLst/>
          </a:prstGeom>
        </p:spPr>
      </p:pic>
      <p:sp>
        <p:nvSpPr>
          <p:cNvPr id="51" name="文本框 50">
            <a:extLst>
              <a:ext uri="{FF2B5EF4-FFF2-40B4-BE49-F238E27FC236}">
                <a16:creationId xmlns:a16="http://schemas.microsoft.com/office/drawing/2014/main" id="{C048D4FC-8078-4BFF-999D-6526823BB203}"/>
              </a:ext>
            </a:extLst>
          </p:cNvPr>
          <p:cNvSpPr txBox="1"/>
          <p:nvPr/>
        </p:nvSpPr>
        <p:spPr>
          <a:xfrm>
            <a:off x="3093093" y="888376"/>
            <a:ext cx="5858402"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点进</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文件夹</a:t>
            </a:r>
            <a:r>
              <a:rPr lang="en-US" altLang="zh-CN" sz="1050" dirty="0">
                <a:solidFill>
                  <a:srgbClr val="FF0000"/>
                </a:solidFill>
                <a:latin typeface="微软雅黑" panose="020B0503020204020204" pitchFamily="34" charset="-122"/>
                <a:ea typeface="微软雅黑" panose="020B0503020204020204" pitchFamily="34" charset="-122"/>
              </a:rPr>
              <a:t>1】</a:t>
            </a:r>
            <a:r>
              <a:rPr lang="zh-CN" altLang="en-US" sz="1050" dirty="0">
                <a:solidFill>
                  <a:srgbClr val="FF0000"/>
                </a:solidFill>
                <a:latin typeface="微软雅黑" panose="020B0503020204020204" pitchFamily="34" charset="-122"/>
                <a:ea typeface="微软雅黑" panose="020B0503020204020204" pitchFamily="34" charset="-122"/>
              </a:rPr>
              <a:t>后，此处显示路径，点击返回，回到专案文件主页</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。如有多层文件夹，路径为：</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52" name="标注: 线形 51">
            <a:extLst>
              <a:ext uri="{FF2B5EF4-FFF2-40B4-BE49-F238E27FC236}">
                <a16:creationId xmlns:a16="http://schemas.microsoft.com/office/drawing/2014/main" id="{58CD3870-68B2-5967-4BFB-9CDDEA7D9F44}"/>
              </a:ext>
            </a:extLst>
          </p:cNvPr>
          <p:cNvSpPr/>
          <p:nvPr/>
        </p:nvSpPr>
        <p:spPr>
          <a:xfrm>
            <a:off x="1453817" y="856881"/>
            <a:ext cx="1340874" cy="288158"/>
          </a:xfrm>
          <a:prstGeom prst="borderCallout1">
            <a:avLst>
              <a:gd name="adj1" fmla="val 57758"/>
              <a:gd name="adj2" fmla="val 98784"/>
              <a:gd name="adj3" fmla="val 48593"/>
              <a:gd name="adj4" fmla="val 12278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02E516AB-3092-F75E-4790-9EED9389DA39}"/>
              </a:ext>
            </a:extLst>
          </p:cNvPr>
          <p:cNvSpPr txBox="1"/>
          <p:nvPr/>
        </p:nvSpPr>
        <p:spPr>
          <a:xfrm>
            <a:off x="8851511" y="888376"/>
            <a:ext cx="2483619" cy="253916"/>
          </a:xfrm>
          <a:prstGeom prst="rect">
            <a:avLst/>
          </a:prstGeom>
          <a:noFill/>
        </p:spPr>
        <p:txBody>
          <a:bodyPr wrap="square" rtlCol="0">
            <a:spAutoFit/>
          </a:bodyPr>
          <a:lstStyle/>
          <a:p>
            <a:pPr>
              <a:spcBef>
                <a:spcPts val="1000"/>
              </a:spcBef>
            </a:pPr>
            <a:r>
              <a:rPr lang="zh-CN" altLang="en-US" sz="1050" dirty="0">
                <a:solidFill>
                  <a:srgbClr val="00B0F0"/>
                </a:solidFill>
                <a:latin typeface="微软雅黑" panose="020B0503020204020204" pitchFamily="34" charset="-122"/>
                <a:ea typeface="微软雅黑" panose="020B0503020204020204" pitchFamily="34" charset="-122"/>
              </a:rPr>
              <a:t>返回</a:t>
            </a:r>
            <a:r>
              <a:rPr lang="en-US" altLang="zh-CN" sz="1050" dirty="0">
                <a:latin typeface="微软雅黑" panose="020B0503020204020204" pitchFamily="34" charset="-122"/>
                <a:ea typeface="微软雅黑" panose="020B0503020204020204" pitchFamily="34" charset="-122"/>
              </a:rPr>
              <a:t>&gt;</a:t>
            </a:r>
            <a:r>
              <a:rPr lang="zh-CN" altLang="en-US" sz="1050" dirty="0">
                <a:solidFill>
                  <a:srgbClr val="00B0F0"/>
                </a:solidFill>
                <a:latin typeface="微软雅黑" panose="020B0503020204020204" pitchFamily="34" charset="-122"/>
                <a:ea typeface="微软雅黑" panose="020B0503020204020204" pitchFamily="34" charset="-122"/>
              </a:rPr>
              <a:t>文件夹</a:t>
            </a:r>
            <a:r>
              <a:rPr lang="en-US" altLang="zh-CN" sz="1050" dirty="0">
                <a:solidFill>
                  <a:srgbClr val="00B0F0"/>
                </a:solidFill>
                <a:latin typeface="微软雅黑" panose="020B0503020204020204" pitchFamily="34" charset="-122"/>
                <a:ea typeface="微软雅黑" panose="020B0503020204020204" pitchFamily="34" charset="-122"/>
              </a:rPr>
              <a:t>1</a:t>
            </a:r>
            <a:r>
              <a:rPr lang="en-US" altLang="zh-CN" sz="1050" dirty="0">
                <a:latin typeface="微软雅黑" panose="020B0503020204020204" pitchFamily="34" charset="-122"/>
                <a:ea typeface="微软雅黑" panose="020B0503020204020204" pitchFamily="34" charset="-122"/>
              </a:rPr>
              <a:t>&gt;</a:t>
            </a:r>
            <a:r>
              <a:rPr lang="zh-CN" altLang="en-US" sz="1050" dirty="0">
                <a:latin typeface="微软雅黑" panose="020B0503020204020204" pitchFamily="34" charset="-122"/>
                <a:ea typeface="微软雅黑" panose="020B0503020204020204" pitchFamily="34" charset="-122"/>
              </a:rPr>
              <a:t>文件夹</a:t>
            </a:r>
            <a:r>
              <a:rPr lang="en-US" altLang="zh-CN" sz="1050" dirty="0">
                <a:latin typeface="微软雅黑" panose="020B0503020204020204" pitchFamily="34" charset="-122"/>
                <a:ea typeface="微软雅黑" panose="020B0503020204020204" pitchFamily="34" charset="-122"/>
              </a:rPr>
              <a:t>1.1</a:t>
            </a:r>
          </a:p>
        </p:txBody>
      </p:sp>
      <p:sp>
        <p:nvSpPr>
          <p:cNvPr id="54" name="矩形 53">
            <a:extLst>
              <a:ext uri="{FF2B5EF4-FFF2-40B4-BE49-F238E27FC236}">
                <a16:creationId xmlns:a16="http://schemas.microsoft.com/office/drawing/2014/main" id="{863F28D9-189C-EB7D-1E3A-1DB2BC8FD06E}"/>
              </a:ext>
            </a:extLst>
          </p:cNvPr>
          <p:cNvSpPr/>
          <p:nvPr/>
        </p:nvSpPr>
        <p:spPr>
          <a:xfrm>
            <a:off x="1452325" y="1574800"/>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p>
        </p:txBody>
      </p:sp>
      <p:sp>
        <p:nvSpPr>
          <p:cNvPr id="55" name="矩形 54">
            <a:extLst>
              <a:ext uri="{FF2B5EF4-FFF2-40B4-BE49-F238E27FC236}">
                <a16:creationId xmlns:a16="http://schemas.microsoft.com/office/drawing/2014/main" id="{02670E85-2514-8809-02A7-8C30823191C3}"/>
              </a:ext>
            </a:extLst>
          </p:cNvPr>
          <p:cNvSpPr/>
          <p:nvPr/>
        </p:nvSpPr>
        <p:spPr>
          <a:xfrm>
            <a:off x="1454873" y="1906205"/>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E13E2F90-B586-4CB2-E50F-376D1A390B75}"/>
              </a:ext>
            </a:extLst>
          </p:cNvPr>
          <p:cNvSpPr/>
          <p:nvPr/>
        </p:nvSpPr>
        <p:spPr>
          <a:xfrm>
            <a:off x="1459000" y="2243088"/>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a:extLst>
              <a:ext uri="{FF2B5EF4-FFF2-40B4-BE49-F238E27FC236}">
                <a16:creationId xmlns:a16="http://schemas.microsoft.com/office/drawing/2014/main" id="{C2D1B947-B590-461F-14A4-96A05CB5AD9D}"/>
              </a:ext>
            </a:extLst>
          </p:cNvPr>
          <p:cNvSpPr txBox="1"/>
          <p:nvPr/>
        </p:nvSpPr>
        <p:spPr>
          <a:xfrm>
            <a:off x="4041982" y="1528567"/>
            <a:ext cx="1781675"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  归档</a:t>
            </a:r>
            <a:endParaRPr lang="en-US" altLang="zh-CN" sz="1050" dirty="0">
              <a:latin typeface="微软雅黑" panose="020B0503020204020204" pitchFamily="34" charset="-122"/>
              <a:ea typeface="微软雅黑" panose="020B0503020204020204" pitchFamily="34" charset="-122"/>
            </a:endParaRPr>
          </a:p>
        </p:txBody>
      </p:sp>
      <p:sp>
        <p:nvSpPr>
          <p:cNvPr id="58" name="文本框 57">
            <a:extLst>
              <a:ext uri="{FF2B5EF4-FFF2-40B4-BE49-F238E27FC236}">
                <a16:creationId xmlns:a16="http://schemas.microsoft.com/office/drawing/2014/main" id="{743204A2-2800-B71C-C4DF-52EC345F1582}"/>
              </a:ext>
            </a:extLst>
          </p:cNvPr>
          <p:cNvSpPr txBox="1"/>
          <p:nvPr/>
        </p:nvSpPr>
        <p:spPr>
          <a:xfrm>
            <a:off x="4041982" y="1884259"/>
            <a:ext cx="1781675"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  归档</a:t>
            </a:r>
            <a:endParaRPr lang="en-US" altLang="zh-CN" sz="1050" dirty="0">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0D990971-0F9D-CEE8-32B2-6945A6D7CC0F}"/>
              </a:ext>
            </a:extLst>
          </p:cNvPr>
          <p:cNvSpPr txBox="1"/>
          <p:nvPr/>
        </p:nvSpPr>
        <p:spPr>
          <a:xfrm>
            <a:off x="4038468" y="2263190"/>
            <a:ext cx="1781675"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  归档</a:t>
            </a:r>
            <a:endParaRPr lang="en-US" altLang="zh-CN" sz="1050"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EEE5015A-2973-A3B8-7B13-4633004D18C8}"/>
              </a:ext>
            </a:extLst>
          </p:cNvPr>
          <p:cNvSpPr txBox="1"/>
          <p:nvPr/>
        </p:nvSpPr>
        <p:spPr>
          <a:xfrm>
            <a:off x="2968290" y="1175263"/>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机密程度</a:t>
            </a:r>
            <a:endParaRPr lang="en-US" altLang="zh-CN" sz="1050" b="1" dirty="0">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FBA3FF2B-EB24-53B7-609B-A12A0BB9167D}"/>
              </a:ext>
            </a:extLst>
          </p:cNvPr>
          <p:cNvSpPr txBox="1"/>
          <p:nvPr/>
        </p:nvSpPr>
        <p:spPr>
          <a:xfrm>
            <a:off x="3077041" y="1550940"/>
            <a:ext cx="50587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公开</a:t>
            </a:r>
            <a:endParaRPr lang="en-US" altLang="zh-CN" sz="1050" dirty="0">
              <a:latin typeface="微软雅黑" panose="020B0503020204020204" pitchFamily="34" charset="-122"/>
              <a:ea typeface="微软雅黑" panose="020B0503020204020204" pitchFamily="34" charset="-122"/>
            </a:endParaRPr>
          </a:p>
        </p:txBody>
      </p:sp>
      <p:sp>
        <p:nvSpPr>
          <p:cNvPr id="62" name="文本框 61">
            <a:extLst>
              <a:ext uri="{FF2B5EF4-FFF2-40B4-BE49-F238E27FC236}">
                <a16:creationId xmlns:a16="http://schemas.microsoft.com/office/drawing/2014/main" id="{338F71E4-511F-5DA0-2AB9-9B51DD709A89}"/>
              </a:ext>
            </a:extLst>
          </p:cNvPr>
          <p:cNvSpPr txBox="1"/>
          <p:nvPr/>
        </p:nvSpPr>
        <p:spPr>
          <a:xfrm>
            <a:off x="3083865" y="1906467"/>
            <a:ext cx="50587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机密</a:t>
            </a:r>
            <a:endParaRPr lang="en-US" altLang="zh-CN" sz="1050" dirty="0">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B1DCA241-71FD-E767-C3BC-4AD3010FD7CA}"/>
              </a:ext>
            </a:extLst>
          </p:cNvPr>
          <p:cNvSpPr txBox="1"/>
          <p:nvPr/>
        </p:nvSpPr>
        <p:spPr>
          <a:xfrm>
            <a:off x="3096103" y="2261311"/>
            <a:ext cx="50587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机密</a:t>
            </a:r>
            <a:endParaRPr lang="en-US" altLang="zh-CN" sz="1050" dirty="0">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12A96A00-F6E1-B7B8-0D1C-84A777DAAF54}"/>
              </a:ext>
            </a:extLst>
          </p:cNvPr>
          <p:cNvSpPr/>
          <p:nvPr/>
        </p:nvSpPr>
        <p:spPr>
          <a:xfrm>
            <a:off x="10561467" y="14462"/>
            <a:ext cx="1630533" cy="26161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证券处页面</a:t>
            </a:r>
            <a:r>
              <a:rPr lang="en-US" altLang="zh-CN" sz="1100" dirty="0"/>
              <a:t>-</a:t>
            </a:r>
            <a:r>
              <a:rPr lang="zh-CN" altLang="en-US" sz="1100" b="1" dirty="0">
                <a:solidFill>
                  <a:srgbClr val="FFFF00"/>
                </a:solidFill>
              </a:rPr>
              <a:t>非签核类</a:t>
            </a:r>
          </a:p>
        </p:txBody>
      </p:sp>
      <p:sp>
        <p:nvSpPr>
          <p:cNvPr id="65" name="矩形: 圆角 64">
            <a:extLst>
              <a:ext uri="{FF2B5EF4-FFF2-40B4-BE49-F238E27FC236}">
                <a16:creationId xmlns:a16="http://schemas.microsoft.com/office/drawing/2014/main" id="{708F8E03-BDEF-3B24-F1B3-01270C2D0CD8}"/>
              </a:ext>
            </a:extLst>
          </p:cNvPr>
          <p:cNvSpPr/>
          <p:nvPr/>
        </p:nvSpPr>
        <p:spPr>
          <a:xfrm>
            <a:off x="4586813" y="420688"/>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修改已归档文件</a:t>
            </a:r>
          </a:p>
        </p:txBody>
      </p:sp>
      <p:sp>
        <p:nvSpPr>
          <p:cNvPr id="3" name="文本框 2">
            <a:extLst>
              <a:ext uri="{FF2B5EF4-FFF2-40B4-BE49-F238E27FC236}">
                <a16:creationId xmlns:a16="http://schemas.microsoft.com/office/drawing/2014/main" id="{AD4B107C-2BF5-B341-2009-9A789DD0C851}"/>
              </a:ext>
            </a:extLst>
          </p:cNvPr>
          <p:cNvSpPr txBox="1"/>
          <p:nvPr/>
        </p:nvSpPr>
        <p:spPr>
          <a:xfrm>
            <a:off x="11425341" y="1142292"/>
            <a:ext cx="908030"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是否归档</a:t>
            </a:r>
            <a:endParaRPr lang="en-US" altLang="zh-CN" sz="105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BE44F9C0-EA34-B3B6-1E99-C1CE786A2E19}"/>
              </a:ext>
            </a:extLst>
          </p:cNvPr>
          <p:cNvSpPr txBox="1"/>
          <p:nvPr/>
        </p:nvSpPr>
        <p:spPr>
          <a:xfrm>
            <a:off x="11150338" y="1491188"/>
            <a:ext cx="1289519"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Y</a:t>
            </a:r>
          </a:p>
        </p:txBody>
      </p:sp>
      <p:sp>
        <p:nvSpPr>
          <p:cNvPr id="33" name="文本框 32">
            <a:extLst>
              <a:ext uri="{FF2B5EF4-FFF2-40B4-BE49-F238E27FC236}">
                <a16:creationId xmlns:a16="http://schemas.microsoft.com/office/drawing/2014/main" id="{36CA710B-724E-25CC-75D4-64E158175708}"/>
              </a:ext>
            </a:extLst>
          </p:cNvPr>
          <p:cNvSpPr txBox="1"/>
          <p:nvPr/>
        </p:nvSpPr>
        <p:spPr>
          <a:xfrm>
            <a:off x="11169363" y="1846927"/>
            <a:ext cx="1289519"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N</a:t>
            </a:r>
          </a:p>
        </p:txBody>
      </p:sp>
      <p:sp>
        <p:nvSpPr>
          <p:cNvPr id="35" name="文本框 34">
            <a:extLst>
              <a:ext uri="{FF2B5EF4-FFF2-40B4-BE49-F238E27FC236}">
                <a16:creationId xmlns:a16="http://schemas.microsoft.com/office/drawing/2014/main" id="{D8B59FDA-1743-6BEB-1F6E-6A0652ED563B}"/>
              </a:ext>
            </a:extLst>
          </p:cNvPr>
          <p:cNvSpPr txBox="1"/>
          <p:nvPr/>
        </p:nvSpPr>
        <p:spPr>
          <a:xfrm>
            <a:off x="11196605" y="2188841"/>
            <a:ext cx="1289519"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Y</a:t>
            </a:r>
          </a:p>
        </p:txBody>
      </p:sp>
    </p:spTree>
    <p:extLst>
      <p:ext uri="{BB962C8B-B14F-4D97-AF65-F5344CB8AC3E}">
        <p14:creationId xmlns:p14="http://schemas.microsoft.com/office/powerpoint/2010/main" val="362644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E8E5AC-3672-C288-D31B-E1DB00C68ED3}"/>
              </a:ext>
            </a:extLst>
          </p:cNvPr>
          <p:cNvPicPr>
            <a:picLocks noChangeAspect="1"/>
          </p:cNvPicPr>
          <p:nvPr/>
        </p:nvPicPr>
        <p:blipFill>
          <a:blip r:embed="rId2"/>
          <a:stretch>
            <a:fillRect/>
          </a:stretch>
        </p:blipFill>
        <p:spPr>
          <a:xfrm>
            <a:off x="0" y="350013"/>
            <a:ext cx="1405288" cy="6507987"/>
          </a:xfrm>
          <a:prstGeom prst="rect">
            <a:avLst/>
          </a:prstGeom>
        </p:spPr>
      </p:pic>
      <p:grpSp>
        <p:nvGrpSpPr>
          <p:cNvPr id="2" name="组合 1">
            <a:extLst>
              <a:ext uri="{FF2B5EF4-FFF2-40B4-BE49-F238E27FC236}">
                <a16:creationId xmlns:a16="http://schemas.microsoft.com/office/drawing/2014/main" id="{1931D641-A34D-05B7-4022-47331AD47B64}"/>
              </a:ext>
            </a:extLst>
          </p:cNvPr>
          <p:cNvGrpSpPr/>
          <p:nvPr/>
        </p:nvGrpSpPr>
        <p:grpSpPr>
          <a:xfrm>
            <a:off x="0" y="2406"/>
            <a:ext cx="12192000" cy="347607"/>
            <a:chOff x="0" y="2406"/>
            <a:chExt cx="12192000" cy="347607"/>
          </a:xfrm>
        </p:grpSpPr>
        <p:pic>
          <p:nvPicPr>
            <p:cNvPr id="5" name="图片 4">
              <a:extLst>
                <a:ext uri="{FF2B5EF4-FFF2-40B4-BE49-F238E27FC236}">
                  <a16:creationId xmlns:a16="http://schemas.microsoft.com/office/drawing/2014/main" id="{108D01EA-A026-0415-A892-018AE5F9653E}"/>
                </a:ext>
              </a:extLst>
            </p:cNvPr>
            <p:cNvPicPr>
              <a:picLocks noChangeAspect="1"/>
            </p:cNvPicPr>
            <p:nvPr/>
          </p:nvPicPr>
          <p:blipFill>
            <a:blip r:embed="rId3"/>
            <a:stretch>
              <a:fillRect/>
            </a:stretch>
          </p:blipFill>
          <p:spPr>
            <a:xfrm>
              <a:off x="0" y="2406"/>
              <a:ext cx="12192000" cy="347607"/>
            </a:xfrm>
            <a:prstGeom prst="rect">
              <a:avLst/>
            </a:prstGeom>
          </p:spPr>
        </p:pic>
        <p:sp>
          <p:nvSpPr>
            <p:cNvPr id="8" name="矩形 7">
              <a:extLst>
                <a:ext uri="{FF2B5EF4-FFF2-40B4-BE49-F238E27FC236}">
                  <a16:creationId xmlns:a16="http://schemas.microsoft.com/office/drawing/2014/main" id="{877BBE04-3A26-043A-3D10-42101991A02D}"/>
                </a:ext>
              </a:extLst>
            </p:cNvPr>
            <p:cNvSpPr/>
            <p:nvPr/>
          </p:nvSpPr>
          <p:spPr>
            <a:xfrm>
              <a:off x="1010653" y="67377"/>
              <a:ext cx="1010652" cy="1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FF39D4C-80DB-632D-30CE-32A9E28E3665}"/>
                </a:ext>
              </a:extLst>
            </p:cNvPr>
            <p:cNvSpPr txBox="1"/>
            <p:nvPr/>
          </p:nvSpPr>
          <p:spPr>
            <a:xfrm>
              <a:off x="1058378" y="14462"/>
              <a:ext cx="1426589" cy="261610"/>
            </a:xfrm>
            <a:prstGeom prst="rect">
              <a:avLst/>
            </a:prstGeom>
            <a:noFill/>
          </p:spPr>
          <p:txBody>
            <a:bodyPr wrap="square" rtlCol="0">
              <a:spAutoFit/>
            </a:bodyPr>
            <a:lstStyle/>
            <a:p>
              <a:r>
                <a:rPr lang="zh-CN" altLang="en-US" sz="1050" b="1" dirty="0">
                  <a:solidFill>
                    <a:srgbClr val="1A346A"/>
                  </a:solidFill>
                  <a:latin typeface="微软雅黑" panose="020B0503020204020204" pitchFamily="34" charset="-122"/>
                  <a:ea typeface="微软雅黑" panose="020B0503020204020204" pitchFamily="34" charset="-122"/>
                </a:rPr>
                <a:t>专案文件管理系统</a:t>
              </a:r>
            </a:p>
          </p:txBody>
        </p:sp>
      </p:grpSp>
      <p:sp>
        <p:nvSpPr>
          <p:cNvPr id="3" name="矩形 2">
            <a:extLst>
              <a:ext uri="{FF2B5EF4-FFF2-40B4-BE49-F238E27FC236}">
                <a16:creationId xmlns:a16="http://schemas.microsoft.com/office/drawing/2014/main" id="{273AEA59-9126-D8CF-BD92-BC268683F18D}"/>
              </a:ext>
            </a:extLst>
          </p:cNvPr>
          <p:cNvSpPr/>
          <p:nvPr/>
        </p:nvSpPr>
        <p:spPr>
          <a:xfrm>
            <a:off x="11130455" y="14462"/>
            <a:ext cx="1061545" cy="26161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证券处页面</a:t>
            </a:r>
          </a:p>
        </p:txBody>
      </p:sp>
      <p:sp>
        <p:nvSpPr>
          <p:cNvPr id="6" name="文本框 5">
            <a:extLst>
              <a:ext uri="{FF2B5EF4-FFF2-40B4-BE49-F238E27FC236}">
                <a16:creationId xmlns:a16="http://schemas.microsoft.com/office/drawing/2014/main" id="{539B2EB9-9C1D-8367-EB02-07CEF38EA0FF}"/>
              </a:ext>
            </a:extLst>
          </p:cNvPr>
          <p:cNvSpPr txBox="1"/>
          <p:nvPr/>
        </p:nvSpPr>
        <p:spPr>
          <a:xfrm>
            <a:off x="3759509" y="1198633"/>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专案名称</a:t>
            </a:r>
            <a:endParaRPr lang="en-US" altLang="zh-CN" sz="1050" b="1" dirty="0">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37FADFF9-2D59-967E-C140-6256A04FDFF9}"/>
              </a:ext>
            </a:extLst>
          </p:cNvPr>
          <p:cNvCxnSpPr/>
          <p:nvPr/>
        </p:nvCxnSpPr>
        <p:spPr>
          <a:xfrm>
            <a:off x="1617044" y="1492709"/>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255AB01-6F30-B554-8FA4-9A27E086BAB9}"/>
              </a:ext>
            </a:extLst>
          </p:cNvPr>
          <p:cNvCxnSpPr/>
          <p:nvPr/>
        </p:nvCxnSpPr>
        <p:spPr>
          <a:xfrm>
            <a:off x="1626669" y="1869232"/>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96331C2-E724-3987-5748-815DAF7E0542}"/>
              </a:ext>
            </a:extLst>
          </p:cNvPr>
          <p:cNvCxnSpPr/>
          <p:nvPr/>
        </p:nvCxnSpPr>
        <p:spPr>
          <a:xfrm>
            <a:off x="1617044" y="220611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05187C7-3326-5255-1D28-4B85600E7230}"/>
              </a:ext>
            </a:extLst>
          </p:cNvPr>
          <p:cNvCxnSpPr/>
          <p:nvPr/>
        </p:nvCxnSpPr>
        <p:spPr>
          <a:xfrm>
            <a:off x="1617043" y="257187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2397DB74-6D74-515D-6B70-7AAED50C5D55}"/>
              </a:ext>
            </a:extLst>
          </p:cNvPr>
          <p:cNvSpPr txBox="1"/>
          <p:nvPr/>
        </p:nvSpPr>
        <p:spPr>
          <a:xfrm>
            <a:off x="3478096" y="1575676"/>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1XXXXXXXX</a:t>
            </a:r>
          </a:p>
        </p:txBody>
      </p:sp>
      <p:sp>
        <p:nvSpPr>
          <p:cNvPr id="17" name="文本框 16">
            <a:extLst>
              <a:ext uri="{FF2B5EF4-FFF2-40B4-BE49-F238E27FC236}">
                <a16:creationId xmlns:a16="http://schemas.microsoft.com/office/drawing/2014/main" id="{BA29827D-A9D6-C671-8F75-A61452B4E66A}"/>
              </a:ext>
            </a:extLst>
          </p:cNvPr>
          <p:cNvSpPr txBox="1"/>
          <p:nvPr/>
        </p:nvSpPr>
        <p:spPr>
          <a:xfrm>
            <a:off x="7390976" y="1198633"/>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机密程度</a:t>
            </a:r>
            <a:endParaRPr lang="en-US" altLang="zh-CN" sz="1050" b="1"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B9F1F71B-A83B-7AA0-C35E-398626A65450}"/>
              </a:ext>
            </a:extLst>
          </p:cNvPr>
          <p:cNvSpPr txBox="1"/>
          <p:nvPr/>
        </p:nvSpPr>
        <p:spPr>
          <a:xfrm>
            <a:off x="7109686" y="1618770"/>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机密</a:t>
            </a:r>
            <a:endParaRPr lang="en-US" altLang="zh-CN" sz="105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DE8A65F7-4372-59F6-5079-E63AEAD401E3}"/>
              </a:ext>
            </a:extLst>
          </p:cNvPr>
          <p:cNvSpPr txBox="1"/>
          <p:nvPr/>
        </p:nvSpPr>
        <p:spPr>
          <a:xfrm>
            <a:off x="10558973" y="1198633"/>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创建时间</a:t>
            </a:r>
            <a:endParaRPr lang="en-US" altLang="zh-CN" sz="105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3663A908-733E-A03D-5798-CE7E589F9B98}"/>
              </a:ext>
            </a:extLst>
          </p:cNvPr>
          <p:cNvSpPr txBox="1"/>
          <p:nvPr/>
        </p:nvSpPr>
        <p:spPr>
          <a:xfrm>
            <a:off x="8944136" y="1198633"/>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创建人</a:t>
            </a:r>
            <a:endParaRPr lang="en-US" altLang="zh-CN" sz="105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67C4650-F395-E188-94AD-D0127B9C85DE}"/>
              </a:ext>
            </a:extLst>
          </p:cNvPr>
          <p:cNvSpPr txBox="1"/>
          <p:nvPr/>
        </p:nvSpPr>
        <p:spPr>
          <a:xfrm>
            <a:off x="3472693" y="1954805"/>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2XXXXXXXX</a:t>
            </a:r>
          </a:p>
        </p:txBody>
      </p:sp>
      <p:sp>
        <p:nvSpPr>
          <p:cNvPr id="22" name="文本框 21">
            <a:extLst>
              <a:ext uri="{FF2B5EF4-FFF2-40B4-BE49-F238E27FC236}">
                <a16:creationId xmlns:a16="http://schemas.microsoft.com/office/drawing/2014/main" id="{46495E95-31EB-545D-B50F-08AD025A6D96}"/>
              </a:ext>
            </a:extLst>
          </p:cNvPr>
          <p:cNvSpPr txBox="1"/>
          <p:nvPr/>
        </p:nvSpPr>
        <p:spPr>
          <a:xfrm>
            <a:off x="3472693" y="2297311"/>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3XXXXXXXX</a:t>
            </a:r>
          </a:p>
        </p:txBody>
      </p:sp>
      <p:sp>
        <p:nvSpPr>
          <p:cNvPr id="25" name="文本框 24">
            <a:extLst>
              <a:ext uri="{FF2B5EF4-FFF2-40B4-BE49-F238E27FC236}">
                <a16:creationId xmlns:a16="http://schemas.microsoft.com/office/drawing/2014/main" id="{FCBA8F4A-3CA9-B374-5D5F-09BCA82239DE}"/>
              </a:ext>
            </a:extLst>
          </p:cNvPr>
          <p:cNvSpPr txBox="1"/>
          <p:nvPr/>
        </p:nvSpPr>
        <p:spPr>
          <a:xfrm>
            <a:off x="8568860" y="1551168"/>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张三</a:t>
            </a:r>
            <a:endParaRPr lang="en-US" altLang="zh-CN" sz="1050"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E7CB2488-0FE6-1E03-8D36-F910ACC484F2}"/>
              </a:ext>
            </a:extLst>
          </p:cNvPr>
          <p:cNvSpPr txBox="1"/>
          <p:nvPr/>
        </p:nvSpPr>
        <p:spPr>
          <a:xfrm>
            <a:off x="10264044" y="1547528"/>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27" name="文本框 26">
            <a:extLst>
              <a:ext uri="{FF2B5EF4-FFF2-40B4-BE49-F238E27FC236}">
                <a16:creationId xmlns:a16="http://schemas.microsoft.com/office/drawing/2014/main" id="{D8887D63-80FA-714E-78F2-3838C5718ABA}"/>
              </a:ext>
            </a:extLst>
          </p:cNvPr>
          <p:cNvSpPr txBox="1"/>
          <p:nvPr/>
        </p:nvSpPr>
        <p:spPr>
          <a:xfrm>
            <a:off x="8568860" y="190555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李四</a:t>
            </a:r>
            <a:endParaRPr lang="en-US" altLang="zh-CN" sz="105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25B9FFA-D607-A114-35A3-F1531D0B4F66}"/>
              </a:ext>
            </a:extLst>
          </p:cNvPr>
          <p:cNvSpPr txBox="1"/>
          <p:nvPr/>
        </p:nvSpPr>
        <p:spPr>
          <a:xfrm>
            <a:off x="10264044" y="1901917"/>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29" name="文本框 28">
            <a:extLst>
              <a:ext uri="{FF2B5EF4-FFF2-40B4-BE49-F238E27FC236}">
                <a16:creationId xmlns:a16="http://schemas.microsoft.com/office/drawing/2014/main" id="{A9BF8B14-0CFF-7CF1-D1B1-DE95BA57BC45}"/>
              </a:ext>
            </a:extLst>
          </p:cNvPr>
          <p:cNvSpPr txBox="1"/>
          <p:nvPr/>
        </p:nvSpPr>
        <p:spPr>
          <a:xfrm>
            <a:off x="8568860" y="2263209"/>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王五</a:t>
            </a:r>
            <a:endParaRPr lang="en-US" altLang="zh-CN" sz="105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E45F8229-7BAF-0D59-CBA0-ECB8F6AB8D93}"/>
              </a:ext>
            </a:extLst>
          </p:cNvPr>
          <p:cNvSpPr txBox="1"/>
          <p:nvPr/>
        </p:nvSpPr>
        <p:spPr>
          <a:xfrm>
            <a:off x="10264044" y="2259569"/>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31" name="文本框 30">
            <a:extLst>
              <a:ext uri="{FF2B5EF4-FFF2-40B4-BE49-F238E27FC236}">
                <a16:creationId xmlns:a16="http://schemas.microsoft.com/office/drawing/2014/main" id="{D2545E2A-8E92-9533-ABFD-62B47174EEF6}"/>
              </a:ext>
            </a:extLst>
          </p:cNvPr>
          <p:cNvSpPr txBox="1"/>
          <p:nvPr/>
        </p:nvSpPr>
        <p:spPr>
          <a:xfrm>
            <a:off x="5439171" y="1198633"/>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专案类型</a:t>
            </a:r>
            <a:endParaRPr lang="en-US" altLang="zh-CN" sz="1050" b="1"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A3AB7D6C-2187-9026-3AB9-C6E90A4FED95}"/>
              </a:ext>
            </a:extLst>
          </p:cNvPr>
          <p:cNvSpPr txBox="1"/>
          <p:nvPr/>
        </p:nvSpPr>
        <p:spPr>
          <a:xfrm>
            <a:off x="5158866" y="1475649"/>
            <a:ext cx="1915495"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投资人关系</a:t>
            </a:r>
            <a:r>
              <a:rPr lang="en-US" altLang="zh-CN" sz="1050" dirty="0">
                <a:latin typeface="微软雅黑" panose="020B0503020204020204" pitchFamily="34" charset="-122"/>
                <a:ea typeface="微软雅黑" panose="020B0503020204020204" pitchFamily="34" charset="-122"/>
              </a:rPr>
              <a:t>-IR</a:t>
            </a:r>
            <a:r>
              <a:rPr lang="zh-CN" altLang="en-US" sz="1050" dirty="0">
                <a:latin typeface="微软雅黑" panose="020B0503020204020204" pitchFamily="34" charset="-122"/>
                <a:ea typeface="微软雅黑" panose="020B0503020204020204" pitchFamily="34" charset="-122"/>
              </a:rPr>
              <a:t>部门报告</a:t>
            </a:r>
            <a:endParaRPr lang="en-US" altLang="zh-CN" sz="105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1D3038FF-008C-D77E-B10E-D9BF05CBBF29}"/>
              </a:ext>
            </a:extLst>
          </p:cNvPr>
          <p:cNvSpPr txBox="1"/>
          <p:nvPr/>
        </p:nvSpPr>
        <p:spPr>
          <a:xfrm>
            <a:off x="5144988" y="1884863"/>
            <a:ext cx="1795043" cy="253916"/>
          </a:xfrm>
          <a:prstGeom prst="rect">
            <a:avLst/>
          </a:prstGeom>
          <a:noFill/>
        </p:spPr>
        <p:txBody>
          <a:bodyPr wrap="square" rtlCol="0">
            <a:spAutoFit/>
          </a:bodyPr>
          <a:lstStyle>
            <a:defPPr>
              <a:defRPr lang="zh-CN"/>
            </a:defPPr>
            <a:lvl1pPr algn="ctr">
              <a:defRPr sz="1050">
                <a:latin typeface="微软雅黑" panose="020B0503020204020204" pitchFamily="34" charset="-122"/>
                <a:ea typeface="微软雅黑" panose="020B0503020204020204" pitchFamily="34" charset="-122"/>
              </a:defRPr>
            </a:lvl1pPr>
          </a:lstStyle>
          <a:p>
            <a:pPr algn="l"/>
            <a:r>
              <a:rPr lang="zh-CN" altLang="en-US" dirty="0"/>
              <a:t>证券事务</a:t>
            </a:r>
            <a:r>
              <a:rPr lang="en-US" altLang="zh-CN" dirty="0"/>
              <a:t>-</a:t>
            </a:r>
            <a:r>
              <a:rPr lang="zh-CN" altLang="en-US" dirty="0"/>
              <a:t>重大专项</a:t>
            </a:r>
            <a:endParaRPr lang="en-US" altLang="zh-CN" dirty="0"/>
          </a:p>
        </p:txBody>
      </p:sp>
      <p:sp>
        <p:nvSpPr>
          <p:cNvPr id="34" name="文本框 33">
            <a:extLst>
              <a:ext uri="{FF2B5EF4-FFF2-40B4-BE49-F238E27FC236}">
                <a16:creationId xmlns:a16="http://schemas.microsoft.com/office/drawing/2014/main" id="{2F63C37A-39BD-2BA1-54FA-2708E71A7F3E}"/>
              </a:ext>
            </a:extLst>
          </p:cNvPr>
          <p:cNvSpPr txBox="1"/>
          <p:nvPr/>
        </p:nvSpPr>
        <p:spPr>
          <a:xfrm>
            <a:off x="5158865" y="2286846"/>
            <a:ext cx="1846835" cy="253916"/>
          </a:xfrm>
          <a:prstGeom prst="rect">
            <a:avLst/>
          </a:prstGeom>
          <a:noFill/>
        </p:spPr>
        <p:txBody>
          <a:bodyPr wrap="square" rtlCol="0">
            <a:spAutoFit/>
          </a:bodyPr>
          <a:lstStyle>
            <a:defPPr>
              <a:defRPr lang="zh-CN"/>
            </a:defPPr>
            <a:lvl1pPr algn="ctr">
              <a:defRPr sz="1050">
                <a:latin typeface="微软雅黑" panose="020B0503020204020204" pitchFamily="34" charset="-122"/>
                <a:ea typeface="微软雅黑" panose="020B0503020204020204" pitchFamily="34" charset="-122"/>
              </a:defRPr>
            </a:lvl1pPr>
          </a:lstStyle>
          <a:p>
            <a:pPr algn="l"/>
            <a:r>
              <a:rPr lang="zh-CN" altLang="en-US" dirty="0"/>
              <a:t>信息披露</a:t>
            </a:r>
            <a:r>
              <a:rPr lang="en-US" altLang="zh-CN" dirty="0"/>
              <a:t>-</a:t>
            </a:r>
            <a:r>
              <a:rPr lang="zh-CN" altLang="en-US" dirty="0"/>
              <a:t>三会文件</a:t>
            </a:r>
            <a:endParaRPr lang="en-US" altLang="zh-CN" dirty="0"/>
          </a:p>
        </p:txBody>
      </p:sp>
      <p:sp>
        <p:nvSpPr>
          <p:cNvPr id="37" name="文本框 36">
            <a:extLst>
              <a:ext uri="{FF2B5EF4-FFF2-40B4-BE49-F238E27FC236}">
                <a16:creationId xmlns:a16="http://schemas.microsoft.com/office/drawing/2014/main" id="{A36FBAAD-FBD5-E48A-5C95-DB0AE12B385A}"/>
              </a:ext>
            </a:extLst>
          </p:cNvPr>
          <p:cNvSpPr txBox="1"/>
          <p:nvPr/>
        </p:nvSpPr>
        <p:spPr>
          <a:xfrm>
            <a:off x="1864877" y="1188167"/>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专案编号</a:t>
            </a:r>
            <a:endParaRPr lang="en-US" altLang="zh-CN" sz="1050" b="1"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C75F8D6F-B7F9-A62C-B5B9-9AEC832906DD}"/>
              </a:ext>
            </a:extLst>
          </p:cNvPr>
          <p:cNvSpPr txBox="1"/>
          <p:nvPr/>
        </p:nvSpPr>
        <p:spPr>
          <a:xfrm>
            <a:off x="1773187" y="1565210"/>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231128001</a:t>
            </a:r>
          </a:p>
        </p:txBody>
      </p:sp>
      <p:sp>
        <p:nvSpPr>
          <p:cNvPr id="39" name="文本框 38">
            <a:extLst>
              <a:ext uri="{FF2B5EF4-FFF2-40B4-BE49-F238E27FC236}">
                <a16:creationId xmlns:a16="http://schemas.microsoft.com/office/drawing/2014/main" id="{52A1E77F-27D1-AD06-89E0-602346EEECFB}"/>
              </a:ext>
            </a:extLst>
          </p:cNvPr>
          <p:cNvSpPr txBox="1"/>
          <p:nvPr/>
        </p:nvSpPr>
        <p:spPr>
          <a:xfrm>
            <a:off x="1759309" y="193454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231129001</a:t>
            </a:r>
          </a:p>
        </p:txBody>
      </p:sp>
      <p:sp>
        <p:nvSpPr>
          <p:cNvPr id="40" name="文本框 39">
            <a:extLst>
              <a:ext uri="{FF2B5EF4-FFF2-40B4-BE49-F238E27FC236}">
                <a16:creationId xmlns:a16="http://schemas.microsoft.com/office/drawing/2014/main" id="{2D878F74-732F-85C9-D04D-DDBFDA889F37}"/>
              </a:ext>
            </a:extLst>
          </p:cNvPr>
          <p:cNvSpPr txBox="1"/>
          <p:nvPr/>
        </p:nvSpPr>
        <p:spPr>
          <a:xfrm>
            <a:off x="1767783" y="228684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231130001</a:t>
            </a:r>
          </a:p>
        </p:txBody>
      </p:sp>
      <p:grpSp>
        <p:nvGrpSpPr>
          <p:cNvPr id="43" name="组合 42">
            <a:extLst>
              <a:ext uri="{FF2B5EF4-FFF2-40B4-BE49-F238E27FC236}">
                <a16:creationId xmlns:a16="http://schemas.microsoft.com/office/drawing/2014/main" id="{187CB2E0-FA19-0E07-9858-AE756BD23FF2}"/>
              </a:ext>
            </a:extLst>
          </p:cNvPr>
          <p:cNvGrpSpPr/>
          <p:nvPr/>
        </p:nvGrpSpPr>
        <p:grpSpPr>
          <a:xfrm>
            <a:off x="6205611" y="463264"/>
            <a:ext cx="4820432" cy="405861"/>
            <a:chOff x="5070001" y="472117"/>
            <a:chExt cx="4820432" cy="405861"/>
          </a:xfrm>
        </p:grpSpPr>
        <p:pic>
          <p:nvPicPr>
            <p:cNvPr id="44" name="图片 43">
              <a:extLst>
                <a:ext uri="{FF2B5EF4-FFF2-40B4-BE49-F238E27FC236}">
                  <a16:creationId xmlns:a16="http://schemas.microsoft.com/office/drawing/2014/main" id="{7819B517-65F2-6D8E-55E8-FFC43743FEB2}"/>
                </a:ext>
              </a:extLst>
            </p:cNvPr>
            <p:cNvPicPr>
              <a:picLocks noChangeAspect="1"/>
            </p:cNvPicPr>
            <p:nvPr/>
          </p:nvPicPr>
          <p:blipFill>
            <a:blip r:embed="rId4"/>
            <a:stretch>
              <a:fillRect/>
            </a:stretch>
          </p:blipFill>
          <p:spPr>
            <a:xfrm>
              <a:off x="5070001" y="500360"/>
              <a:ext cx="1104996" cy="377618"/>
            </a:xfrm>
            <a:prstGeom prst="rect">
              <a:avLst/>
            </a:prstGeom>
          </p:spPr>
        </p:pic>
        <p:pic>
          <p:nvPicPr>
            <p:cNvPr id="45" name="图片 44">
              <a:extLst>
                <a:ext uri="{FF2B5EF4-FFF2-40B4-BE49-F238E27FC236}">
                  <a16:creationId xmlns:a16="http://schemas.microsoft.com/office/drawing/2014/main" id="{DCF9B3A6-2A9E-FB5B-95DF-97C898340864}"/>
                </a:ext>
              </a:extLst>
            </p:cNvPr>
            <p:cNvPicPr>
              <a:picLocks noChangeAspect="1"/>
            </p:cNvPicPr>
            <p:nvPr/>
          </p:nvPicPr>
          <p:blipFill>
            <a:blip r:embed="rId4"/>
            <a:stretch>
              <a:fillRect/>
            </a:stretch>
          </p:blipFill>
          <p:spPr>
            <a:xfrm>
              <a:off x="6267656" y="495833"/>
              <a:ext cx="1274456" cy="377618"/>
            </a:xfrm>
            <a:prstGeom prst="rect">
              <a:avLst/>
            </a:prstGeom>
          </p:spPr>
        </p:pic>
        <p:sp>
          <p:nvSpPr>
            <p:cNvPr id="46" name="文本框 45">
              <a:extLst>
                <a:ext uri="{FF2B5EF4-FFF2-40B4-BE49-F238E27FC236}">
                  <a16:creationId xmlns:a16="http://schemas.microsoft.com/office/drawing/2014/main" id="{7D5770D8-F866-D85D-2378-6D0A468CA706}"/>
                </a:ext>
              </a:extLst>
            </p:cNvPr>
            <p:cNvSpPr txBox="1"/>
            <p:nvPr/>
          </p:nvSpPr>
          <p:spPr>
            <a:xfrm>
              <a:off x="5111189" y="572042"/>
              <a:ext cx="962526" cy="253916"/>
            </a:xfrm>
            <a:prstGeom prst="rect">
              <a:avLst/>
            </a:prstGeom>
            <a:solidFill>
              <a:schemeClr val="bg1"/>
            </a:solidFill>
          </p:spPr>
          <p:txBody>
            <a:bodyPr wrap="square" rtlCol="0">
              <a:spAutoFit/>
            </a:bodyPr>
            <a:lstStyle/>
            <a:p>
              <a:pPr>
                <a:spcBef>
                  <a:spcPts val="1000"/>
                </a:spcBef>
              </a:pPr>
              <a:r>
                <a:rPr lang="zh-CN" altLang="en-US" sz="1050" dirty="0">
                  <a:solidFill>
                    <a:schemeClr val="bg1">
                      <a:lumMod val="65000"/>
                    </a:schemeClr>
                  </a:solidFill>
                  <a:latin typeface="微软雅黑" panose="020B0503020204020204" pitchFamily="34" charset="-122"/>
                  <a:ea typeface="微软雅黑" panose="020B0503020204020204" pitchFamily="34" charset="-122"/>
                </a:rPr>
                <a:t>专案编号</a:t>
              </a:r>
              <a:endParaRPr lang="en-US" altLang="zh-CN" sz="105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C2FF4E4D-8C9E-EBF7-1554-09A6E27D7FB9}"/>
                </a:ext>
              </a:extLst>
            </p:cNvPr>
            <p:cNvSpPr txBox="1"/>
            <p:nvPr/>
          </p:nvSpPr>
          <p:spPr>
            <a:xfrm>
              <a:off x="6314171" y="566567"/>
              <a:ext cx="962526" cy="253916"/>
            </a:xfrm>
            <a:prstGeom prst="rect">
              <a:avLst/>
            </a:prstGeom>
            <a:solidFill>
              <a:schemeClr val="bg1"/>
            </a:solidFill>
          </p:spPr>
          <p:txBody>
            <a:bodyPr wrap="square" rtlCol="0">
              <a:spAutoFit/>
            </a:bodyPr>
            <a:lstStyle/>
            <a:p>
              <a:pPr>
                <a:spcBef>
                  <a:spcPts val="1000"/>
                </a:spcBef>
              </a:pPr>
              <a:r>
                <a:rPr lang="zh-CN" altLang="en-US" sz="1050" dirty="0">
                  <a:solidFill>
                    <a:schemeClr val="bg1">
                      <a:lumMod val="65000"/>
                    </a:schemeClr>
                  </a:solidFill>
                  <a:latin typeface="微软雅黑" panose="020B0503020204020204" pitchFamily="34" charset="-122"/>
                  <a:ea typeface="微软雅黑" panose="020B0503020204020204" pitchFamily="34" charset="-122"/>
                </a:rPr>
                <a:t>专案名称</a:t>
              </a:r>
              <a:endParaRPr lang="en-US" altLang="zh-CN" sz="105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48" name="图片 47">
              <a:extLst>
                <a:ext uri="{FF2B5EF4-FFF2-40B4-BE49-F238E27FC236}">
                  <a16:creationId xmlns:a16="http://schemas.microsoft.com/office/drawing/2014/main" id="{4F658443-3682-4135-3279-B7DDD8B7CA31}"/>
                </a:ext>
              </a:extLst>
            </p:cNvPr>
            <p:cNvPicPr>
              <a:picLocks noChangeAspect="1"/>
            </p:cNvPicPr>
            <p:nvPr/>
          </p:nvPicPr>
          <p:blipFill>
            <a:blip r:embed="rId5"/>
            <a:stretch>
              <a:fillRect/>
            </a:stretch>
          </p:blipFill>
          <p:spPr>
            <a:xfrm>
              <a:off x="8247292" y="472117"/>
              <a:ext cx="1643141" cy="377618"/>
            </a:xfrm>
            <a:prstGeom prst="rect">
              <a:avLst/>
            </a:prstGeom>
          </p:spPr>
        </p:pic>
        <p:sp>
          <p:nvSpPr>
            <p:cNvPr id="49" name="文本框 48">
              <a:extLst>
                <a:ext uri="{FF2B5EF4-FFF2-40B4-BE49-F238E27FC236}">
                  <a16:creationId xmlns:a16="http://schemas.microsoft.com/office/drawing/2014/main" id="{97168420-C85D-5165-9CBE-1935B119ED67}"/>
                </a:ext>
              </a:extLst>
            </p:cNvPr>
            <p:cNvSpPr txBox="1"/>
            <p:nvPr/>
          </p:nvSpPr>
          <p:spPr>
            <a:xfrm>
              <a:off x="7551564" y="558167"/>
              <a:ext cx="702489" cy="246221"/>
            </a:xfrm>
            <a:prstGeom prst="rect">
              <a:avLst/>
            </a:prstGeom>
            <a:noFill/>
          </p:spPr>
          <p:txBody>
            <a:bodyPr wrap="square" rtlCol="0">
              <a:spAutoFit/>
            </a:bodyPr>
            <a:lstStyle/>
            <a:p>
              <a:pPr>
                <a:spcBef>
                  <a:spcPts val="1000"/>
                </a:spcBef>
              </a:pPr>
              <a:r>
                <a:rPr lang="zh-CN" altLang="en-US" sz="1000" dirty="0">
                  <a:latin typeface="微软雅黑" panose="020B0503020204020204" pitchFamily="34" charset="-122"/>
                  <a:ea typeface="微软雅黑" panose="020B0503020204020204" pitchFamily="34" charset="-122"/>
                </a:rPr>
                <a:t>专案类型</a:t>
              </a:r>
              <a:endParaRPr lang="en-US" altLang="zh-CN" sz="1000" dirty="0">
                <a:latin typeface="微软雅黑" panose="020B0503020204020204" pitchFamily="34" charset="-122"/>
                <a:ea typeface="微软雅黑" panose="020B0503020204020204" pitchFamily="34" charset="-122"/>
              </a:endParaRPr>
            </a:p>
          </p:txBody>
        </p:sp>
      </p:grpSp>
      <p:pic>
        <p:nvPicPr>
          <p:cNvPr id="50" name="图片 49">
            <a:extLst>
              <a:ext uri="{FF2B5EF4-FFF2-40B4-BE49-F238E27FC236}">
                <a16:creationId xmlns:a16="http://schemas.microsoft.com/office/drawing/2014/main" id="{475C1234-8698-49B5-36A8-AE97EE30DFD4}"/>
              </a:ext>
            </a:extLst>
          </p:cNvPr>
          <p:cNvPicPr>
            <a:picLocks noChangeAspect="1"/>
          </p:cNvPicPr>
          <p:nvPr/>
        </p:nvPicPr>
        <p:blipFill>
          <a:blip r:embed="rId6"/>
          <a:stretch>
            <a:fillRect/>
          </a:stretch>
        </p:blipFill>
        <p:spPr>
          <a:xfrm>
            <a:off x="11147040" y="489871"/>
            <a:ext cx="523469" cy="330612"/>
          </a:xfrm>
          <a:prstGeom prst="rect">
            <a:avLst/>
          </a:prstGeom>
        </p:spPr>
      </p:pic>
      <p:grpSp>
        <p:nvGrpSpPr>
          <p:cNvPr id="51" name="组合 50">
            <a:extLst>
              <a:ext uri="{FF2B5EF4-FFF2-40B4-BE49-F238E27FC236}">
                <a16:creationId xmlns:a16="http://schemas.microsoft.com/office/drawing/2014/main" id="{20615A44-B5B5-FC7C-0A0D-898719D455EC}"/>
              </a:ext>
            </a:extLst>
          </p:cNvPr>
          <p:cNvGrpSpPr/>
          <p:nvPr/>
        </p:nvGrpSpPr>
        <p:grpSpPr>
          <a:xfrm>
            <a:off x="12701" y="549738"/>
            <a:ext cx="1405287" cy="4498667"/>
            <a:chOff x="12701" y="549738"/>
            <a:chExt cx="1405287" cy="4498667"/>
          </a:xfrm>
        </p:grpSpPr>
        <p:sp>
          <p:nvSpPr>
            <p:cNvPr id="52" name="文本框 51">
              <a:extLst>
                <a:ext uri="{FF2B5EF4-FFF2-40B4-BE49-F238E27FC236}">
                  <a16:creationId xmlns:a16="http://schemas.microsoft.com/office/drawing/2014/main" id="{B2F99FEF-7E0E-3FFE-6803-B4C0AF1D0C4B}"/>
                </a:ext>
              </a:extLst>
            </p:cNvPr>
            <p:cNvSpPr txBox="1"/>
            <p:nvPr/>
          </p:nvSpPr>
          <p:spPr>
            <a:xfrm>
              <a:off x="12701" y="549738"/>
              <a:ext cx="1405287" cy="4498667"/>
            </a:xfrm>
            <a:prstGeom prst="rect">
              <a:avLst/>
            </a:prstGeom>
            <a:noFill/>
          </p:spPr>
          <p:txBody>
            <a:bodyPr wrap="square" rtlCol="0">
              <a:spAutoFit/>
            </a:bodyPr>
            <a:lstStyle/>
            <a:p>
              <a:pPr>
                <a:spcBef>
                  <a:spcPts val="1000"/>
                </a:spcBef>
              </a:pPr>
              <a:r>
                <a:rPr lang="zh-CN" altLang="en-US" sz="900" b="1" dirty="0">
                  <a:latin typeface="微软雅黑" panose="020B0503020204020204" pitchFamily="34" charset="-122"/>
                  <a:ea typeface="微软雅黑" panose="020B0503020204020204" pitchFamily="34" charset="-122"/>
                </a:rPr>
                <a:t>新建专案</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solidFill>
                    <a:schemeClr val="accent5">
                      <a:lumMod val="75000"/>
                    </a:schemeClr>
                  </a:solidFill>
                  <a:latin typeface="微软雅黑" panose="020B0503020204020204" pitchFamily="34" charset="-122"/>
                  <a:ea typeface="微软雅黑" panose="020B0503020204020204" pitchFamily="34" charset="-122"/>
                </a:rPr>
                <a:t>全部专案</a:t>
              </a:r>
              <a:endParaRPr lang="en-US" altLang="zh-CN" sz="900" b="1" dirty="0">
                <a:solidFill>
                  <a:schemeClr val="accent5">
                    <a:lumMod val="75000"/>
                  </a:schemeClr>
                </a:solidFill>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投资人关系</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部门报告</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投资人交流会议纪要</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证券事务</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重大专项</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证券部门事务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信息披露</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三会文件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公告文件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信披部门事务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我的草稿</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我的待办</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我的签核</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系统支持</a:t>
              </a:r>
              <a:endParaRPr lang="en-US" altLang="zh-CN" sz="900" b="1" dirty="0">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F17A894F-FFD4-1E0B-8CB6-D2D5B2632159}"/>
                </a:ext>
              </a:extLst>
            </p:cNvPr>
            <p:cNvSpPr txBox="1"/>
            <p:nvPr/>
          </p:nvSpPr>
          <p:spPr>
            <a:xfrm rot="10800000">
              <a:off x="860648" y="1039996"/>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63EB3EAF-031E-424F-659C-6C457665AE40}"/>
                </a:ext>
              </a:extLst>
            </p:cNvPr>
            <p:cNvSpPr txBox="1"/>
            <p:nvPr/>
          </p:nvSpPr>
          <p:spPr>
            <a:xfrm rot="10800000">
              <a:off x="860648" y="2084858"/>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A17BCA32-2680-53FD-E436-D20C6C799F81}"/>
                </a:ext>
              </a:extLst>
            </p:cNvPr>
            <p:cNvSpPr txBox="1"/>
            <p:nvPr/>
          </p:nvSpPr>
          <p:spPr>
            <a:xfrm rot="10800000">
              <a:off x="866998" y="2874321"/>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grpSp>
      <p:sp>
        <p:nvSpPr>
          <p:cNvPr id="56" name="文本框 55">
            <a:extLst>
              <a:ext uri="{FF2B5EF4-FFF2-40B4-BE49-F238E27FC236}">
                <a16:creationId xmlns:a16="http://schemas.microsoft.com/office/drawing/2014/main" id="{305E5854-5A8F-F6C0-8556-2D437DD86E98}"/>
              </a:ext>
            </a:extLst>
          </p:cNvPr>
          <p:cNvSpPr txBox="1"/>
          <p:nvPr/>
        </p:nvSpPr>
        <p:spPr>
          <a:xfrm>
            <a:off x="7134024" y="1934546"/>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公开</a:t>
            </a:r>
            <a:endParaRPr lang="en-US" altLang="zh-CN" sz="105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5A6EAF0-B64D-A2C1-DF56-FCA7B06609BA}"/>
              </a:ext>
            </a:extLst>
          </p:cNvPr>
          <p:cNvSpPr txBox="1"/>
          <p:nvPr/>
        </p:nvSpPr>
        <p:spPr>
          <a:xfrm>
            <a:off x="7125836" y="2297310"/>
            <a:ext cx="1286471"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NA</a:t>
            </a:r>
          </a:p>
        </p:txBody>
      </p:sp>
    </p:spTree>
    <p:extLst>
      <p:ext uri="{BB962C8B-B14F-4D97-AF65-F5344CB8AC3E}">
        <p14:creationId xmlns:p14="http://schemas.microsoft.com/office/powerpoint/2010/main" val="396590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E8E5AC-3672-C288-D31B-E1DB00C68ED3}"/>
              </a:ext>
            </a:extLst>
          </p:cNvPr>
          <p:cNvPicPr>
            <a:picLocks noChangeAspect="1"/>
          </p:cNvPicPr>
          <p:nvPr/>
        </p:nvPicPr>
        <p:blipFill>
          <a:blip r:embed="rId2"/>
          <a:stretch>
            <a:fillRect/>
          </a:stretch>
        </p:blipFill>
        <p:spPr>
          <a:xfrm>
            <a:off x="0" y="350013"/>
            <a:ext cx="1405288" cy="6507987"/>
          </a:xfrm>
          <a:prstGeom prst="rect">
            <a:avLst/>
          </a:prstGeom>
        </p:spPr>
      </p:pic>
      <p:grpSp>
        <p:nvGrpSpPr>
          <p:cNvPr id="2" name="组合 1">
            <a:extLst>
              <a:ext uri="{FF2B5EF4-FFF2-40B4-BE49-F238E27FC236}">
                <a16:creationId xmlns:a16="http://schemas.microsoft.com/office/drawing/2014/main" id="{1931D641-A34D-05B7-4022-47331AD47B64}"/>
              </a:ext>
            </a:extLst>
          </p:cNvPr>
          <p:cNvGrpSpPr/>
          <p:nvPr/>
        </p:nvGrpSpPr>
        <p:grpSpPr>
          <a:xfrm>
            <a:off x="0" y="2406"/>
            <a:ext cx="12192000" cy="347607"/>
            <a:chOff x="0" y="2406"/>
            <a:chExt cx="12192000" cy="347607"/>
          </a:xfrm>
        </p:grpSpPr>
        <p:pic>
          <p:nvPicPr>
            <p:cNvPr id="5" name="图片 4">
              <a:extLst>
                <a:ext uri="{FF2B5EF4-FFF2-40B4-BE49-F238E27FC236}">
                  <a16:creationId xmlns:a16="http://schemas.microsoft.com/office/drawing/2014/main" id="{108D01EA-A026-0415-A892-018AE5F9653E}"/>
                </a:ext>
              </a:extLst>
            </p:cNvPr>
            <p:cNvPicPr>
              <a:picLocks noChangeAspect="1"/>
            </p:cNvPicPr>
            <p:nvPr/>
          </p:nvPicPr>
          <p:blipFill>
            <a:blip r:embed="rId3"/>
            <a:stretch>
              <a:fillRect/>
            </a:stretch>
          </p:blipFill>
          <p:spPr>
            <a:xfrm>
              <a:off x="0" y="2406"/>
              <a:ext cx="12192000" cy="347607"/>
            </a:xfrm>
            <a:prstGeom prst="rect">
              <a:avLst/>
            </a:prstGeom>
          </p:spPr>
        </p:pic>
        <p:sp>
          <p:nvSpPr>
            <p:cNvPr id="8" name="矩形 7">
              <a:extLst>
                <a:ext uri="{FF2B5EF4-FFF2-40B4-BE49-F238E27FC236}">
                  <a16:creationId xmlns:a16="http://schemas.microsoft.com/office/drawing/2014/main" id="{877BBE04-3A26-043A-3D10-42101991A02D}"/>
                </a:ext>
              </a:extLst>
            </p:cNvPr>
            <p:cNvSpPr/>
            <p:nvPr/>
          </p:nvSpPr>
          <p:spPr>
            <a:xfrm>
              <a:off x="1010653" y="67377"/>
              <a:ext cx="1010652" cy="1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FF39D4C-80DB-632D-30CE-32A9E28E3665}"/>
                </a:ext>
              </a:extLst>
            </p:cNvPr>
            <p:cNvSpPr txBox="1"/>
            <p:nvPr/>
          </p:nvSpPr>
          <p:spPr>
            <a:xfrm>
              <a:off x="1058378" y="14462"/>
              <a:ext cx="1426589" cy="261610"/>
            </a:xfrm>
            <a:prstGeom prst="rect">
              <a:avLst/>
            </a:prstGeom>
            <a:noFill/>
          </p:spPr>
          <p:txBody>
            <a:bodyPr wrap="square" rtlCol="0">
              <a:spAutoFit/>
            </a:bodyPr>
            <a:lstStyle/>
            <a:p>
              <a:r>
                <a:rPr lang="zh-CN" altLang="en-US" sz="1050" b="1" dirty="0">
                  <a:solidFill>
                    <a:srgbClr val="1A346A"/>
                  </a:solidFill>
                  <a:latin typeface="微软雅黑" panose="020B0503020204020204" pitchFamily="34" charset="-122"/>
                  <a:ea typeface="微软雅黑" panose="020B0503020204020204" pitchFamily="34" charset="-122"/>
                </a:rPr>
                <a:t>专案文件管理系统</a:t>
              </a:r>
            </a:p>
          </p:txBody>
        </p:sp>
      </p:grpSp>
      <p:sp>
        <p:nvSpPr>
          <p:cNvPr id="3" name="矩形 2">
            <a:extLst>
              <a:ext uri="{FF2B5EF4-FFF2-40B4-BE49-F238E27FC236}">
                <a16:creationId xmlns:a16="http://schemas.microsoft.com/office/drawing/2014/main" id="{273AEA59-9126-D8CF-BD92-BC268683F18D}"/>
              </a:ext>
            </a:extLst>
          </p:cNvPr>
          <p:cNvSpPr/>
          <p:nvPr/>
        </p:nvSpPr>
        <p:spPr>
          <a:xfrm>
            <a:off x="10384221" y="14462"/>
            <a:ext cx="1807779" cy="26161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证券处</a:t>
            </a:r>
            <a:r>
              <a:rPr lang="en-US" altLang="zh-CN" sz="1100" dirty="0"/>
              <a:t>&amp;</a:t>
            </a:r>
            <a:r>
              <a:rPr lang="zh-CN" altLang="en-US" sz="1100" dirty="0"/>
              <a:t>董事长全局页面</a:t>
            </a:r>
          </a:p>
        </p:txBody>
      </p:sp>
      <p:grpSp>
        <p:nvGrpSpPr>
          <p:cNvPr id="4" name="组合 3">
            <a:extLst>
              <a:ext uri="{FF2B5EF4-FFF2-40B4-BE49-F238E27FC236}">
                <a16:creationId xmlns:a16="http://schemas.microsoft.com/office/drawing/2014/main" id="{CA20FD7F-888E-79D0-B589-E3E429BF0AD4}"/>
              </a:ext>
            </a:extLst>
          </p:cNvPr>
          <p:cNvGrpSpPr/>
          <p:nvPr/>
        </p:nvGrpSpPr>
        <p:grpSpPr>
          <a:xfrm>
            <a:off x="12701" y="549738"/>
            <a:ext cx="1405287" cy="4498667"/>
            <a:chOff x="12701" y="549738"/>
            <a:chExt cx="1405287" cy="4498667"/>
          </a:xfrm>
        </p:grpSpPr>
        <p:sp>
          <p:nvSpPr>
            <p:cNvPr id="6" name="文本框 5">
              <a:extLst>
                <a:ext uri="{FF2B5EF4-FFF2-40B4-BE49-F238E27FC236}">
                  <a16:creationId xmlns:a16="http://schemas.microsoft.com/office/drawing/2014/main" id="{AACECF4B-1308-D514-31DD-9D7AB8FAF9AA}"/>
                </a:ext>
              </a:extLst>
            </p:cNvPr>
            <p:cNvSpPr txBox="1"/>
            <p:nvPr/>
          </p:nvSpPr>
          <p:spPr>
            <a:xfrm>
              <a:off x="12701" y="549738"/>
              <a:ext cx="1405287" cy="4498667"/>
            </a:xfrm>
            <a:prstGeom prst="rect">
              <a:avLst/>
            </a:prstGeom>
            <a:noFill/>
          </p:spPr>
          <p:txBody>
            <a:bodyPr wrap="square" rtlCol="0">
              <a:spAutoFit/>
            </a:bodyPr>
            <a:lstStyle/>
            <a:p>
              <a:pPr>
                <a:spcBef>
                  <a:spcPts val="1000"/>
                </a:spcBef>
              </a:pPr>
              <a:r>
                <a:rPr lang="zh-CN" altLang="en-US" sz="900" b="1" dirty="0">
                  <a:latin typeface="微软雅黑" panose="020B0503020204020204" pitchFamily="34" charset="-122"/>
                  <a:ea typeface="微软雅黑" panose="020B0503020204020204" pitchFamily="34" charset="-122"/>
                </a:rPr>
                <a:t>新建专案</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全部专案</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投资人关系</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部门报告</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投资人交流会议纪要</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证券事务</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重大专项</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证券部门事务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信息披露</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三会文件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公告文件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信披部门事务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我的草稿</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solidFill>
                    <a:schemeClr val="accent5">
                      <a:lumMod val="75000"/>
                    </a:schemeClr>
                  </a:solidFill>
                  <a:latin typeface="微软雅黑" panose="020B0503020204020204" pitchFamily="34" charset="-122"/>
                  <a:ea typeface="微软雅黑" panose="020B0503020204020204" pitchFamily="34" charset="-122"/>
                </a:rPr>
                <a:t>我的待办</a:t>
              </a:r>
              <a:endParaRPr lang="en-US" altLang="zh-CN" sz="900" b="1" dirty="0">
                <a:solidFill>
                  <a:schemeClr val="accent5">
                    <a:lumMod val="75000"/>
                  </a:schemeClr>
                </a:solidFill>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我的签核</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系统支持</a:t>
              </a:r>
              <a:endParaRPr lang="en-US" altLang="zh-CN" sz="9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150403B2-D534-D851-0B18-98B3EDB260B5}"/>
                </a:ext>
              </a:extLst>
            </p:cNvPr>
            <p:cNvSpPr txBox="1"/>
            <p:nvPr/>
          </p:nvSpPr>
          <p:spPr>
            <a:xfrm rot="10800000">
              <a:off x="860648" y="1039996"/>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13B9BE7-0586-6EDB-98C6-D0A6BDFA1544}"/>
                </a:ext>
              </a:extLst>
            </p:cNvPr>
            <p:cNvSpPr txBox="1"/>
            <p:nvPr/>
          </p:nvSpPr>
          <p:spPr>
            <a:xfrm rot="10800000">
              <a:off x="860648" y="2084858"/>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96D3554-E08D-AA4E-A0DE-DC5052FE78A2}"/>
                </a:ext>
              </a:extLst>
            </p:cNvPr>
            <p:cNvSpPr txBox="1"/>
            <p:nvPr/>
          </p:nvSpPr>
          <p:spPr>
            <a:xfrm rot="10800000">
              <a:off x="866998" y="2874321"/>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grpSp>
      <p:sp>
        <p:nvSpPr>
          <p:cNvPr id="14" name="文本框 13">
            <a:extLst>
              <a:ext uri="{FF2B5EF4-FFF2-40B4-BE49-F238E27FC236}">
                <a16:creationId xmlns:a16="http://schemas.microsoft.com/office/drawing/2014/main" id="{8BE003E7-2E52-6446-F1AE-3B57DC9366AA}"/>
              </a:ext>
            </a:extLst>
          </p:cNvPr>
          <p:cNvSpPr txBox="1"/>
          <p:nvPr/>
        </p:nvSpPr>
        <p:spPr>
          <a:xfrm>
            <a:off x="3759509" y="1198633"/>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专案名称</a:t>
            </a:r>
            <a:endParaRPr lang="en-US" altLang="zh-CN" sz="1050" b="1" dirty="0">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a16="http://schemas.microsoft.com/office/drawing/2014/main" id="{40C7EF9A-4247-FC5D-B307-644FF7B1BA3A}"/>
              </a:ext>
            </a:extLst>
          </p:cNvPr>
          <p:cNvCxnSpPr/>
          <p:nvPr/>
        </p:nvCxnSpPr>
        <p:spPr>
          <a:xfrm>
            <a:off x="1617044" y="1492709"/>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B70CD88-708D-1D00-137C-0CDD8D15E952}"/>
              </a:ext>
            </a:extLst>
          </p:cNvPr>
          <p:cNvCxnSpPr/>
          <p:nvPr/>
        </p:nvCxnSpPr>
        <p:spPr>
          <a:xfrm>
            <a:off x="1626669" y="1869232"/>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06F16C3-A4DC-7FDD-F86B-19EEBA9F38D0}"/>
              </a:ext>
            </a:extLst>
          </p:cNvPr>
          <p:cNvCxnSpPr/>
          <p:nvPr/>
        </p:nvCxnSpPr>
        <p:spPr>
          <a:xfrm>
            <a:off x="1617044" y="220611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5C8228F-79E6-1525-29F6-C7CE2F6D40B7}"/>
              </a:ext>
            </a:extLst>
          </p:cNvPr>
          <p:cNvCxnSpPr/>
          <p:nvPr/>
        </p:nvCxnSpPr>
        <p:spPr>
          <a:xfrm>
            <a:off x="1617043" y="257187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8C44D33-7581-4D7F-25DF-9DAEBE7DD820}"/>
              </a:ext>
            </a:extLst>
          </p:cNvPr>
          <p:cNvSpPr txBox="1"/>
          <p:nvPr/>
        </p:nvSpPr>
        <p:spPr>
          <a:xfrm>
            <a:off x="3478096" y="1575676"/>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1XXXXXXXX</a:t>
            </a:r>
          </a:p>
        </p:txBody>
      </p:sp>
      <p:sp>
        <p:nvSpPr>
          <p:cNvPr id="20" name="文本框 19">
            <a:extLst>
              <a:ext uri="{FF2B5EF4-FFF2-40B4-BE49-F238E27FC236}">
                <a16:creationId xmlns:a16="http://schemas.microsoft.com/office/drawing/2014/main" id="{900F9861-7CE3-62A0-CBA4-6CC055BA3EB5}"/>
              </a:ext>
            </a:extLst>
          </p:cNvPr>
          <p:cNvSpPr txBox="1"/>
          <p:nvPr/>
        </p:nvSpPr>
        <p:spPr>
          <a:xfrm>
            <a:off x="7390976" y="1198633"/>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机密程度</a:t>
            </a:r>
            <a:endParaRPr lang="en-US" altLang="zh-CN" sz="105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2F103BB1-B0C2-4D21-72AB-41A359C9900D}"/>
              </a:ext>
            </a:extLst>
          </p:cNvPr>
          <p:cNvSpPr txBox="1"/>
          <p:nvPr/>
        </p:nvSpPr>
        <p:spPr>
          <a:xfrm>
            <a:off x="7109686" y="1618770"/>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机密</a:t>
            </a:r>
            <a:endParaRPr lang="en-US" altLang="zh-CN" sz="105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6A8EF0A8-FE53-29F3-B588-5A04921FCDEE}"/>
              </a:ext>
            </a:extLst>
          </p:cNvPr>
          <p:cNvSpPr txBox="1"/>
          <p:nvPr/>
        </p:nvSpPr>
        <p:spPr>
          <a:xfrm>
            <a:off x="9866567" y="1198633"/>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创建时间</a:t>
            </a:r>
            <a:endParaRPr lang="en-US" altLang="zh-CN" sz="1050"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47326B0A-B379-8480-2164-3D8161F79ACB}"/>
              </a:ext>
            </a:extLst>
          </p:cNvPr>
          <p:cNvSpPr txBox="1"/>
          <p:nvPr/>
        </p:nvSpPr>
        <p:spPr>
          <a:xfrm>
            <a:off x="8848740" y="1198633"/>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创建人</a:t>
            </a:r>
            <a:endParaRPr lang="en-US" altLang="zh-CN" sz="1050"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7B3CB88D-AC7F-710B-476D-510A9C54C709}"/>
              </a:ext>
            </a:extLst>
          </p:cNvPr>
          <p:cNvSpPr txBox="1"/>
          <p:nvPr/>
        </p:nvSpPr>
        <p:spPr>
          <a:xfrm>
            <a:off x="3472693" y="1954805"/>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2XXXXXXXX</a:t>
            </a:r>
          </a:p>
        </p:txBody>
      </p:sp>
      <p:sp>
        <p:nvSpPr>
          <p:cNvPr id="25" name="文本框 24">
            <a:extLst>
              <a:ext uri="{FF2B5EF4-FFF2-40B4-BE49-F238E27FC236}">
                <a16:creationId xmlns:a16="http://schemas.microsoft.com/office/drawing/2014/main" id="{1017933B-28A8-6344-14FC-9B6F4044471E}"/>
              </a:ext>
            </a:extLst>
          </p:cNvPr>
          <p:cNvSpPr txBox="1"/>
          <p:nvPr/>
        </p:nvSpPr>
        <p:spPr>
          <a:xfrm>
            <a:off x="3472693" y="2297311"/>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3XXXXXXXX</a:t>
            </a:r>
          </a:p>
        </p:txBody>
      </p:sp>
      <p:sp>
        <p:nvSpPr>
          <p:cNvPr id="26" name="文本框 25">
            <a:extLst>
              <a:ext uri="{FF2B5EF4-FFF2-40B4-BE49-F238E27FC236}">
                <a16:creationId xmlns:a16="http://schemas.microsoft.com/office/drawing/2014/main" id="{95FDC21E-3486-0262-66B5-73016A007BCF}"/>
              </a:ext>
            </a:extLst>
          </p:cNvPr>
          <p:cNvSpPr txBox="1"/>
          <p:nvPr/>
        </p:nvSpPr>
        <p:spPr>
          <a:xfrm>
            <a:off x="8473464" y="1551168"/>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张三</a:t>
            </a:r>
            <a:endParaRPr lang="en-US" altLang="zh-CN" sz="105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CDFE3B37-9407-F82E-DDE4-E17A35DA83D7}"/>
              </a:ext>
            </a:extLst>
          </p:cNvPr>
          <p:cNvSpPr txBox="1"/>
          <p:nvPr/>
        </p:nvSpPr>
        <p:spPr>
          <a:xfrm>
            <a:off x="9571638" y="1547528"/>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28" name="文本框 27">
            <a:extLst>
              <a:ext uri="{FF2B5EF4-FFF2-40B4-BE49-F238E27FC236}">
                <a16:creationId xmlns:a16="http://schemas.microsoft.com/office/drawing/2014/main" id="{524A4BE7-C74D-6F62-7330-542DE0D991A0}"/>
              </a:ext>
            </a:extLst>
          </p:cNvPr>
          <p:cNvSpPr txBox="1"/>
          <p:nvPr/>
        </p:nvSpPr>
        <p:spPr>
          <a:xfrm>
            <a:off x="8473464" y="190555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李四</a:t>
            </a:r>
            <a:endParaRPr lang="en-US" altLang="zh-CN" sz="105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56E8B627-D8D7-51BC-0A39-17E6C0E4B48D}"/>
              </a:ext>
            </a:extLst>
          </p:cNvPr>
          <p:cNvSpPr txBox="1"/>
          <p:nvPr/>
        </p:nvSpPr>
        <p:spPr>
          <a:xfrm>
            <a:off x="9571638" y="1901917"/>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30" name="文本框 29">
            <a:extLst>
              <a:ext uri="{FF2B5EF4-FFF2-40B4-BE49-F238E27FC236}">
                <a16:creationId xmlns:a16="http://schemas.microsoft.com/office/drawing/2014/main" id="{655FE041-7A60-0114-932C-E5F0B0B3F097}"/>
              </a:ext>
            </a:extLst>
          </p:cNvPr>
          <p:cNvSpPr txBox="1"/>
          <p:nvPr/>
        </p:nvSpPr>
        <p:spPr>
          <a:xfrm>
            <a:off x="8473464" y="2263209"/>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王五</a:t>
            </a:r>
            <a:endParaRPr lang="en-US" altLang="zh-CN" sz="105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05B19080-82AF-6D1A-9EEC-5D12E9E1A3A5}"/>
              </a:ext>
            </a:extLst>
          </p:cNvPr>
          <p:cNvSpPr txBox="1"/>
          <p:nvPr/>
        </p:nvSpPr>
        <p:spPr>
          <a:xfrm>
            <a:off x="9571638" y="2259569"/>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32" name="文本框 31">
            <a:extLst>
              <a:ext uri="{FF2B5EF4-FFF2-40B4-BE49-F238E27FC236}">
                <a16:creationId xmlns:a16="http://schemas.microsoft.com/office/drawing/2014/main" id="{0E330262-6EBE-01F2-82AB-5EFBDAB129F9}"/>
              </a:ext>
            </a:extLst>
          </p:cNvPr>
          <p:cNvSpPr txBox="1"/>
          <p:nvPr/>
        </p:nvSpPr>
        <p:spPr>
          <a:xfrm>
            <a:off x="5439171" y="1198633"/>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专案类型</a:t>
            </a:r>
            <a:endParaRPr lang="en-US" altLang="zh-CN" sz="1050" b="1"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C9DAA333-9785-5AF8-535F-4F32EE0D977B}"/>
              </a:ext>
            </a:extLst>
          </p:cNvPr>
          <p:cNvSpPr txBox="1"/>
          <p:nvPr/>
        </p:nvSpPr>
        <p:spPr>
          <a:xfrm>
            <a:off x="5148604" y="1539353"/>
            <a:ext cx="1915495"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投资人关系</a:t>
            </a:r>
            <a:r>
              <a:rPr lang="en-US" altLang="zh-CN" sz="1050" dirty="0">
                <a:latin typeface="微软雅黑" panose="020B0503020204020204" pitchFamily="34" charset="-122"/>
                <a:ea typeface="微软雅黑" panose="020B0503020204020204" pitchFamily="34" charset="-122"/>
              </a:rPr>
              <a:t>-IR</a:t>
            </a:r>
            <a:r>
              <a:rPr lang="zh-CN" altLang="en-US" sz="1050" dirty="0">
                <a:latin typeface="微软雅黑" panose="020B0503020204020204" pitchFamily="34" charset="-122"/>
                <a:ea typeface="微软雅黑" panose="020B0503020204020204" pitchFamily="34" charset="-122"/>
              </a:rPr>
              <a:t>部门报告</a:t>
            </a:r>
            <a:endParaRPr lang="en-US" altLang="zh-CN" sz="105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6249C791-FDA3-1DD0-08D4-032B789B4230}"/>
              </a:ext>
            </a:extLst>
          </p:cNvPr>
          <p:cNvSpPr txBox="1"/>
          <p:nvPr/>
        </p:nvSpPr>
        <p:spPr>
          <a:xfrm>
            <a:off x="5144988" y="1884863"/>
            <a:ext cx="1795043" cy="253916"/>
          </a:xfrm>
          <a:prstGeom prst="rect">
            <a:avLst/>
          </a:prstGeom>
          <a:noFill/>
        </p:spPr>
        <p:txBody>
          <a:bodyPr wrap="square" rtlCol="0">
            <a:spAutoFit/>
          </a:bodyPr>
          <a:lstStyle>
            <a:defPPr>
              <a:defRPr lang="zh-CN"/>
            </a:defPPr>
            <a:lvl1pPr algn="ctr">
              <a:defRPr sz="1050">
                <a:latin typeface="微软雅黑" panose="020B0503020204020204" pitchFamily="34" charset="-122"/>
                <a:ea typeface="微软雅黑" panose="020B0503020204020204" pitchFamily="34" charset="-122"/>
              </a:defRPr>
            </a:lvl1pPr>
          </a:lstStyle>
          <a:p>
            <a:pPr algn="l"/>
            <a:r>
              <a:rPr lang="zh-CN" altLang="en-US" dirty="0"/>
              <a:t>证券事务</a:t>
            </a:r>
            <a:r>
              <a:rPr lang="en-US" altLang="zh-CN" dirty="0"/>
              <a:t>-</a:t>
            </a:r>
            <a:r>
              <a:rPr lang="zh-CN" altLang="en-US" dirty="0"/>
              <a:t>重大专项</a:t>
            </a:r>
            <a:endParaRPr lang="en-US" altLang="zh-CN" dirty="0"/>
          </a:p>
        </p:txBody>
      </p:sp>
      <p:sp>
        <p:nvSpPr>
          <p:cNvPr id="35" name="文本框 34">
            <a:extLst>
              <a:ext uri="{FF2B5EF4-FFF2-40B4-BE49-F238E27FC236}">
                <a16:creationId xmlns:a16="http://schemas.microsoft.com/office/drawing/2014/main" id="{C9EE9D9D-53D7-2750-A359-6AFF049BAFBD}"/>
              </a:ext>
            </a:extLst>
          </p:cNvPr>
          <p:cNvSpPr txBox="1"/>
          <p:nvPr/>
        </p:nvSpPr>
        <p:spPr>
          <a:xfrm>
            <a:off x="5158865" y="2286846"/>
            <a:ext cx="1846835" cy="253916"/>
          </a:xfrm>
          <a:prstGeom prst="rect">
            <a:avLst/>
          </a:prstGeom>
          <a:noFill/>
        </p:spPr>
        <p:txBody>
          <a:bodyPr wrap="square" rtlCol="0">
            <a:spAutoFit/>
          </a:bodyPr>
          <a:lstStyle>
            <a:defPPr>
              <a:defRPr lang="zh-CN"/>
            </a:defPPr>
            <a:lvl1pPr algn="ctr">
              <a:defRPr sz="1050">
                <a:latin typeface="微软雅黑" panose="020B0503020204020204" pitchFamily="34" charset="-122"/>
                <a:ea typeface="微软雅黑" panose="020B0503020204020204" pitchFamily="34" charset="-122"/>
              </a:defRPr>
            </a:lvl1pPr>
          </a:lstStyle>
          <a:p>
            <a:pPr algn="l"/>
            <a:r>
              <a:rPr lang="zh-CN" altLang="en-US" dirty="0"/>
              <a:t>信息披露</a:t>
            </a:r>
            <a:r>
              <a:rPr lang="en-US" altLang="zh-CN" dirty="0"/>
              <a:t>-</a:t>
            </a:r>
            <a:r>
              <a:rPr lang="zh-CN" altLang="en-US" dirty="0"/>
              <a:t>三会文件</a:t>
            </a:r>
            <a:endParaRPr lang="en-US" altLang="zh-CN" dirty="0"/>
          </a:p>
        </p:txBody>
      </p:sp>
      <p:sp>
        <p:nvSpPr>
          <p:cNvPr id="36" name="文本框 35">
            <a:extLst>
              <a:ext uri="{FF2B5EF4-FFF2-40B4-BE49-F238E27FC236}">
                <a16:creationId xmlns:a16="http://schemas.microsoft.com/office/drawing/2014/main" id="{F40B1F1E-77C9-B88E-2493-C8ABBD2C6973}"/>
              </a:ext>
            </a:extLst>
          </p:cNvPr>
          <p:cNvSpPr txBox="1"/>
          <p:nvPr/>
        </p:nvSpPr>
        <p:spPr>
          <a:xfrm>
            <a:off x="1864877" y="1188167"/>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专案编号</a:t>
            </a:r>
            <a:endParaRPr lang="en-US" altLang="zh-CN" sz="1050" b="1"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F16626EE-E9EE-886A-DB91-2A434B6803C3}"/>
              </a:ext>
            </a:extLst>
          </p:cNvPr>
          <p:cNvSpPr txBox="1"/>
          <p:nvPr/>
        </p:nvSpPr>
        <p:spPr>
          <a:xfrm>
            <a:off x="1773187" y="1565210"/>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231128001</a:t>
            </a:r>
          </a:p>
        </p:txBody>
      </p:sp>
      <p:sp>
        <p:nvSpPr>
          <p:cNvPr id="38" name="文本框 37">
            <a:extLst>
              <a:ext uri="{FF2B5EF4-FFF2-40B4-BE49-F238E27FC236}">
                <a16:creationId xmlns:a16="http://schemas.microsoft.com/office/drawing/2014/main" id="{D7819665-C72D-9651-594A-D9C28DEAD3A6}"/>
              </a:ext>
            </a:extLst>
          </p:cNvPr>
          <p:cNvSpPr txBox="1"/>
          <p:nvPr/>
        </p:nvSpPr>
        <p:spPr>
          <a:xfrm>
            <a:off x="1759309" y="193454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231129001</a:t>
            </a:r>
          </a:p>
        </p:txBody>
      </p:sp>
      <p:sp>
        <p:nvSpPr>
          <p:cNvPr id="39" name="文本框 38">
            <a:extLst>
              <a:ext uri="{FF2B5EF4-FFF2-40B4-BE49-F238E27FC236}">
                <a16:creationId xmlns:a16="http://schemas.microsoft.com/office/drawing/2014/main" id="{D3868281-EAAA-2083-58E1-E9657DFAA43A}"/>
              </a:ext>
            </a:extLst>
          </p:cNvPr>
          <p:cNvSpPr txBox="1"/>
          <p:nvPr/>
        </p:nvSpPr>
        <p:spPr>
          <a:xfrm>
            <a:off x="1767783" y="228684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231130001</a:t>
            </a:r>
          </a:p>
        </p:txBody>
      </p:sp>
      <p:sp>
        <p:nvSpPr>
          <p:cNvPr id="40" name="文本框 39">
            <a:extLst>
              <a:ext uri="{FF2B5EF4-FFF2-40B4-BE49-F238E27FC236}">
                <a16:creationId xmlns:a16="http://schemas.microsoft.com/office/drawing/2014/main" id="{8B39E5A3-829B-F5D2-245B-89A792054F0B}"/>
              </a:ext>
            </a:extLst>
          </p:cNvPr>
          <p:cNvSpPr txBox="1"/>
          <p:nvPr/>
        </p:nvSpPr>
        <p:spPr>
          <a:xfrm>
            <a:off x="7134024" y="1934546"/>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公开</a:t>
            </a:r>
            <a:endParaRPr lang="en-US" altLang="zh-CN" sz="1050" dirty="0">
              <a:latin typeface="微软雅黑" panose="020B0503020204020204" pitchFamily="34" charset="-122"/>
              <a:ea typeface="微软雅黑" panose="020B0503020204020204" pitchFamily="34" charset="-122"/>
            </a:endParaRPr>
          </a:p>
        </p:txBody>
      </p:sp>
      <p:grpSp>
        <p:nvGrpSpPr>
          <p:cNvPr id="42" name="组合 41">
            <a:extLst>
              <a:ext uri="{FF2B5EF4-FFF2-40B4-BE49-F238E27FC236}">
                <a16:creationId xmlns:a16="http://schemas.microsoft.com/office/drawing/2014/main" id="{4356BCFA-3FCB-A930-5D3F-5255601A44C5}"/>
              </a:ext>
            </a:extLst>
          </p:cNvPr>
          <p:cNvGrpSpPr/>
          <p:nvPr/>
        </p:nvGrpSpPr>
        <p:grpSpPr>
          <a:xfrm>
            <a:off x="6205611" y="463264"/>
            <a:ext cx="4820432" cy="405861"/>
            <a:chOff x="5070001" y="472117"/>
            <a:chExt cx="4820432" cy="405861"/>
          </a:xfrm>
        </p:grpSpPr>
        <p:pic>
          <p:nvPicPr>
            <p:cNvPr id="43" name="图片 42">
              <a:extLst>
                <a:ext uri="{FF2B5EF4-FFF2-40B4-BE49-F238E27FC236}">
                  <a16:creationId xmlns:a16="http://schemas.microsoft.com/office/drawing/2014/main" id="{ACBF0621-0578-8C48-2048-8A43D7C1B689}"/>
                </a:ext>
              </a:extLst>
            </p:cNvPr>
            <p:cNvPicPr>
              <a:picLocks noChangeAspect="1"/>
            </p:cNvPicPr>
            <p:nvPr/>
          </p:nvPicPr>
          <p:blipFill>
            <a:blip r:embed="rId4"/>
            <a:stretch>
              <a:fillRect/>
            </a:stretch>
          </p:blipFill>
          <p:spPr>
            <a:xfrm>
              <a:off x="5070001" y="500360"/>
              <a:ext cx="1104996" cy="377618"/>
            </a:xfrm>
            <a:prstGeom prst="rect">
              <a:avLst/>
            </a:prstGeom>
          </p:spPr>
        </p:pic>
        <p:pic>
          <p:nvPicPr>
            <p:cNvPr id="44" name="图片 43">
              <a:extLst>
                <a:ext uri="{FF2B5EF4-FFF2-40B4-BE49-F238E27FC236}">
                  <a16:creationId xmlns:a16="http://schemas.microsoft.com/office/drawing/2014/main" id="{965DE99F-E194-31BE-BE72-5736DA5296A8}"/>
                </a:ext>
              </a:extLst>
            </p:cNvPr>
            <p:cNvPicPr>
              <a:picLocks noChangeAspect="1"/>
            </p:cNvPicPr>
            <p:nvPr/>
          </p:nvPicPr>
          <p:blipFill>
            <a:blip r:embed="rId4"/>
            <a:stretch>
              <a:fillRect/>
            </a:stretch>
          </p:blipFill>
          <p:spPr>
            <a:xfrm>
              <a:off x="6267656" y="495833"/>
              <a:ext cx="1274456" cy="377618"/>
            </a:xfrm>
            <a:prstGeom prst="rect">
              <a:avLst/>
            </a:prstGeom>
          </p:spPr>
        </p:pic>
        <p:sp>
          <p:nvSpPr>
            <p:cNvPr id="45" name="文本框 44">
              <a:extLst>
                <a:ext uri="{FF2B5EF4-FFF2-40B4-BE49-F238E27FC236}">
                  <a16:creationId xmlns:a16="http://schemas.microsoft.com/office/drawing/2014/main" id="{E7331A79-3054-4A0A-74E4-CB56CAADB6BF}"/>
                </a:ext>
              </a:extLst>
            </p:cNvPr>
            <p:cNvSpPr txBox="1"/>
            <p:nvPr/>
          </p:nvSpPr>
          <p:spPr>
            <a:xfrm>
              <a:off x="5111189" y="572042"/>
              <a:ext cx="962526" cy="253916"/>
            </a:xfrm>
            <a:prstGeom prst="rect">
              <a:avLst/>
            </a:prstGeom>
            <a:solidFill>
              <a:schemeClr val="bg1"/>
            </a:solidFill>
          </p:spPr>
          <p:txBody>
            <a:bodyPr wrap="square" rtlCol="0">
              <a:spAutoFit/>
            </a:bodyPr>
            <a:lstStyle/>
            <a:p>
              <a:pPr>
                <a:spcBef>
                  <a:spcPts val="1000"/>
                </a:spcBef>
              </a:pPr>
              <a:r>
                <a:rPr lang="zh-CN" altLang="en-US" sz="1050" dirty="0">
                  <a:solidFill>
                    <a:schemeClr val="bg1">
                      <a:lumMod val="65000"/>
                    </a:schemeClr>
                  </a:solidFill>
                  <a:latin typeface="微软雅黑" panose="020B0503020204020204" pitchFamily="34" charset="-122"/>
                  <a:ea typeface="微软雅黑" panose="020B0503020204020204" pitchFamily="34" charset="-122"/>
                </a:rPr>
                <a:t>专案编号</a:t>
              </a:r>
              <a:endParaRPr lang="en-US" altLang="zh-CN" sz="105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F19F9D40-BF1B-CDA5-8315-76361FF06E5B}"/>
                </a:ext>
              </a:extLst>
            </p:cNvPr>
            <p:cNvSpPr txBox="1"/>
            <p:nvPr/>
          </p:nvSpPr>
          <p:spPr>
            <a:xfrm>
              <a:off x="6314171" y="566567"/>
              <a:ext cx="962526" cy="253916"/>
            </a:xfrm>
            <a:prstGeom prst="rect">
              <a:avLst/>
            </a:prstGeom>
            <a:solidFill>
              <a:schemeClr val="bg1"/>
            </a:solidFill>
          </p:spPr>
          <p:txBody>
            <a:bodyPr wrap="square" rtlCol="0">
              <a:spAutoFit/>
            </a:bodyPr>
            <a:lstStyle/>
            <a:p>
              <a:pPr>
                <a:spcBef>
                  <a:spcPts val="1000"/>
                </a:spcBef>
              </a:pPr>
              <a:r>
                <a:rPr lang="zh-CN" altLang="en-US" sz="1050" dirty="0">
                  <a:solidFill>
                    <a:schemeClr val="bg1">
                      <a:lumMod val="65000"/>
                    </a:schemeClr>
                  </a:solidFill>
                  <a:latin typeface="微软雅黑" panose="020B0503020204020204" pitchFamily="34" charset="-122"/>
                  <a:ea typeface="微软雅黑" panose="020B0503020204020204" pitchFamily="34" charset="-122"/>
                </a:rPr>
                <a:t>专案名称</a:t>
              </a:r>
              <a:endParaRPr lang="en-US" altLang="zh-CN" sz="105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47" name="图片 46">
              <a:extLst>
                <a:ext uri="{FF2B5EF4-FFF2-40B4-BE49-F238E27FC236}">
                  <a16:creationId xmlns:a16="http://schemas.microsoft.com/office/drawing/2014/main" id="{9B5E7074-F7AE-8833-B8BE-0A1D73E7D8D0}"/>
                </a:ext>
              </a:extLst>
            </p:cNvPr>
            <p:cNvPicPr>
              <a:picLocks noChangeAspect="1"/>
            </p:cNvPicPr>
            <p:nvPr/>
          </p:nvPicPr>
          <p:blipFill>
            <a:blip r:embed="rId5"/>
            <a:stretch>
              <a:fillRect/>
            </a:stretch>
          </p:blipFill>
          <p:spPr>
            <a:xfrm>
              <a:off x="8247292" y="472117"/>
              <a:ext cx="1643141" cy="377618"/>
            </a:xfrm>
            <a:prstGeom prst="rect">
              <a:avLst/>
            </a:prstGeom>
          </p:spPr>
        </p:pic>
        <p:sp>
          <p:nvSpPr>
            <p:cNvPr id="48" name="文本框 47">
              <a:extLst>
                <a:ext uri="{FF2B5EF4-FFF2-40B4-BE49-F238E27FC236}">
                  <a16:creationId xmlns:a16="http://schemas.microsoft.com/office/drawing/2014/main" id="{5B8DB690-4BD6-4DE0-0B39-9CBBBF948957}"/>
                </a:ext>
              </a:extLst>
            </p:cNvPr>
            <p:cNvSpPr txBox="1"/>
            <p:nvPr/>
          </p:nvSpPr>
          <p:spPr>
            <a:xfrm>
              <a:off x="7551564" y="558167"/>
              <a:ext cx="702489" cy="246221"/>
            </a:xfrm>
            <a:prstGeom prst="rect">
              <a:avLst/>
            </a:prstGeom>
            <a:noFill/>
          </p:spPr>
          <p:txBody>
            <a:bodyPr wrap="square" rtlCol="0">
              <a:spAutoFit/>
            </a:bodyPr>
            <a:lstStyle/>
            <a:p>
              <a:pPr>
                <a:spcBef>
                  <a:spcPts val="1000"/>
                </a:spcBef>
              </a:pPr>
              <a:r>
                <a:rPr lang="zh-CN" altLang="en-US" sz="1000" dirty="0">
                  <a:latin typeface="微软雅黑" panose="020B0503020204020204" pitchFamily="34" charset="-122"/>
                  <a:ea typeface="微软雅黑" panose="020B0503020204020204" pitchFamily="34" charset="-122"/>
                </a:rPr>
                <a:t>专案类型</a:t>
              </a:r>
              <a:endParaRPr lang="en-US" altLang="zh-CN" sz="1000" dirty="0">
                <a:latin typeface="微软雅黑" panose="020B0503020204020204" pitchFamily="34" charset="-122"/>
                <a:ea typeface="微软雅黑" panose="020B0503020204020204" pitchFamily="34" charset="-122"/>
              </a:endParaRPr>
            </a:p>
          </p:txBody>
        </p:sp>
      </p:grpSp>
      <p:pic>
        <p:nvPicPr>
          <p:cNvPr id="49" name="图片 48">
            <a:extLst>
              <a:ext uri="{FF2B5EF4-FFF2-40B4-BE49-F238E27FC236}">
                <a16:creationId xmlns:a16="http://schemas.microsoft.com/office/drawing/2014/main" id="{585DD0CC-5B40-9F2C-4695-7471D7A6BEEB}"/>
              </a:ext>
            </a:extLst>
          </p:cNvPr>
          <p:cNvPicPr>
            <a:picLocks noChangeAspect="1"/>
          </p:cNvPicPr>
          <p:nvPr/>
        </p:nvPicPr>
        <p:blipFill>
          <a:blip r:embed="rId6"/>
          <a:stretch>
            <a:fillRect/>
          </a:stretch>
        </p:blipFill>
        <p:spPr>
          <a:xfrm>
            <a:off x="11147040" y="489871"/>
            <a:ext cx="523469" cy="330612"/>
          </a:xfrm>
          <a:prstGeom prst="rect">
            <a:avLst/>
          </a:prstGeom>
        </p:spPr>
      </p:pic>
      <p:sp>
        <p:nvSpPr>
          <p:cNvPr id="50" name="文本框 49">
            <a:extLst>
              <a:ext uri="{FF2B5EF4-FFF2-40B4-BE49-F238E27FC236}">
                <a16:creationId xmlns:a16="http://schemas.microsoft.com/office/drawing/2014/main" id="{AFAB1D5E-AA0B-9E32-7268-8F03FABAD0C1}"/>
              </a:ext>
            </a:extLst>
          </p:cNvPr>
          <p:cNvSpPr txBox="1"/>
          <p:nvPr/>
        </p:nvSpPr>
        <p:spPr>
          <a:xfrm>
            <a:off x="11049940" y="1188167"/>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专案状态</a:t>
            </a:r>
            <a:endParaRPr lang="en-US" altLang="zh-CN" sz="1050" b="1" dirty="0">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EB790D9F-E736-5564-5480-D499C51C78EC}"/>
              </a:ext>
            </a:extLst>
          </p:cNvPr>
          <p:cNvSpPr txBox="1"/>
          <p:nvPr/>
        </p:nvSpPr>
        <p:spPr>
          <a:xfrm>
            <a:off x="10741843" y="1551401"/>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签核中</a:t>
            </a:r>
            <a:endParaRPr lang="en-US" altLang="zh-CN" sz="1050" dirty="0">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B04B6B0D-60D9-73F6-C09E-4BAEC006EE28}"/>
              </a:ext>
            </a:extLst>
          </p:cNvPr>
          <p:cNvSpPr txBox="1"/>
          <p:nvPr/>
        </p:nvSpPr>
        <p:spPr>
          <a:xfrm>
            <a:off x="10764014" y="190915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签核中</a:t>
            </a:r>
            <a:endParaRPr lang="en-US" altLang="zh-CN" sz="1050" dirty="0">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779D20E1-BDA0-0571-7B56-8A977274D567}"/>
              </a:ext>
            </a:extLst>
          </p:cNvPr>
          <p:cNvSpPr txBox="1"/>
          <p:nvPr/>
        </p:nvSpPr>
        <p:spPr>
          <a:xfrm>
            <a:off x="10764014" y="2297311"/>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驳回</a:t>
            </a:r>
            <a:endParaRPr lang="en-US" altLang="zh-CN" sz="105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6CFC7878-E19C-BC28-20A9-9F547AD1FD80}"/>
              </a:ext>
            </a:extLst>
          </p:cNvPr>
          <p:cNvSpPr txBox="1"/>
          <p:nvPr/>
        </p:nvSpPr>
        <p:spPr>
          <a:xfrm>
            <a:off x="7125836" y="2297310"/>
            <a:ext cx="1286471"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NA</a:t>
            </a:r>
          </a:p>
        </p:txBody>
      </p:sp>
    </p:spTree>
    <p:extLst>
      <p:ext uri="{BB962C8B-B14F-4D97-AF65-F5344CB8AC3E}">
        <p14:creationId xmlns:p14="http://schemas.microsoft.com/office/powerpoint/2010/main" val="2720518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E8E5AC-3672-C288-D31B-E1DB00C68ED3}"/>
              </a:ext>
            </a:extLst>
          </p:cNvPr>
          <p:cNvPicPr>
            <a:picLocks noChangeAspect="1"/>
          </p:cNvPicPr>
          <p:nvPr/>
        </p:nvPicPr>
        <p:blipFill>
          <a:blip r:embed="rId2"/>
          <a:stretch>
            <a:fillRect/>
          </a:stretch>
        </p:blipFill>
        <p:spPr>
          <a:xfrm>
            <a:off x="0" y="350013"/>
            <a:ext cx="1405288" cy="6507987"/>
          </a:xfrm>
          <a:prstGeom prst="rect">
            <a:avLst/>
          </a:prstGeom>
        </p:spPr>
      </p:pic>
      <p:grpSp>
        <p:nvGrpSpPr>
          <p:cNvPr id="2" name="组合 1">
            <a:extLst>
              <a:ext uri="{FF2B5EF4-FFF2-40B4-BE49-F238E27FC236}">
                <a16:creationId xmlns:a16="http://schemas.microsoft.com/office/drawing/2014/main" id="{1931D641-A34D-05B7-4022-47331AD47B64}"/>
              </a:ext>
            </a:extLst>
          </p:cNvPr>
          <p:cNvGrpSpPr/>
          <p:nvPr/>
        </p:nvGrpSpPr>
        <p:grpSpPr>
          <a:xfrm>
            <a:off x="0" y="2406"/>
            <a:ext cx="12192000" cy="347607"/>
            <a:chOff x="0" y="2406"/>
            <a:chExt cx="12192000" cy="347607"/>
          </a:xfrm>
        </p:grpSpPr>
        <p:pic>
          <p:nvPicPr>
            <p:cNvPr id="5" name="图片 4">
              <a:extLst>
                <a:ext uri="{FF2B5EF4-FFF2-40B4-BE49-F238E27FC236}">
                  <a16:creationId xmlns:a16="http://schemas.microsoft.com/office/drawing/2014/main" id="{108D01EA-A026-0415-A892-018AE5F9653E}"/>
                </a:ext>
              </a:extLst>
            </p:cNvPr>
            <p:cNvPicPr>
              <a:picLocks noChangeAspect="1"/>
            </p:cNvPicPr>
            <p:nvPr/>
          </p:nvPicPr>
          <p:blipFill>
            <a:blip r:embed="rId3"/>
            <a:stretch>
              <a:fillRect/>
            </a:stretch>
          </p:blipFill>
          <p:spPr>
            <a:xfrm>
              <a:off x="0" y="2406"/>
              <a:ext cx="12192000" cy="347607"/>
            </a:xfrm>
            <a:prstGeom prst="rect">
              <a:avLst/>
            </a:prstGeom>
          </p:spPr>
        </p:pic>
        <p:sp>
          <p:nvSpPr>
            <p:cNvPr id="8" name="矩形 7">
              <a:extLst>
                <a:ext uri="{FF2B5EF4-FFF2-40B4-BE49-F238E27FC236}">
                  <a16:creationId xmlns:a16="http://schemas.microsoft.com/office/drawing/2014/main" id="{877BBE04-3A26-043A-3D10-42101991A02D}"/>
                </a:ext>
              </a:extLst>
            </p:cNvPr>
            <p:cNvSpPr/>
            <p:nvPr/>
          </p:nvSpPr>
          <p:spPr>
            <a:xfrm>
              <a:off x="1010653" y="67377"/>
              <a:ext cx="1010652" cy="1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FF39D4C-80DB-632D-30CE-32A9E28E3665}"/>
                </a:ext>
              </a:extLst>
            </p:cNvPr>
            <p:cNvSpPr txBox="1"/>
            <p:nvPr/>
          </p:nvSpPr>
          <p:spPr>
            <a:xfrm>
              <a:off x="1058378" y="14462"/>
              <a:ext cx="1426589" cy="261610"/>
            </a:xfrm>
            <a:prstGeom prst="rect">
              <a:avLst/>
            </a:prstGeom>
            <a:noFill/>
          </p:spPr>
          <p:txBody>
            <a:bodyPr wrap="square" rtlCol="0">
              <a:spAutoFit/>
            </a:bodyPr>
            <a:lstStyle/>
            <a:p>
              <a:r>
                <a:rPr lang="zh-CN" altLang="en-US" sz="1050" b="1" dirty="0">
                  <a:solidFill>
                    <a:srgbClr val="1A346A"/>
                  </a:solidFill>
                  <a:latin typeface="微软雅黑" panose="020B0503020204020204" pitchFamily="34" charset="-122"/>
                  <a:ea typeface="微软雅黑" panose="020B0503020204020204" pitchFamily="34" charset="-122"/>
                </a:rPr>
                <a:t>专案文件管理系统</a:t>
              </a:r>
            </a:p>
          </p:txBody>
        </p:sp>
      </p:grpSp>
      <p:grpSp>
        <p:nvGrpSpPr>
          <p:cNvPr id="4" name="组合 3">
            <a:extLst>
              <a:ext uri="{FF2B5EF4-FFF2-40B4-BE49-F238E27FC236}">
                <a16:creationId xmlns:a16="http://schemas.microsoft.com/office/drawing/2014/main" id="{CA20FD7F-888E-79D0-B589-E3E429BF0AD4}"/>
              </a:ext>
            </a:extLst>
          </p:cNvPr>
          <p:cNvGrpSpPr/>
          <p:nvPr/>
        </p:nvGrpSpPr>
        <p:grpSpPr>
          <a:xfrm>
            <a:off x="12701" y="549738"/>
            <a:ext cx="1405287" cy="4498667"/>
            <a:chOff x="12701" y="549738"/>
            <a:chExt cx="1405287" cy="4498667"/>
          </a:xfrm>
        </p:grpSpPr>
        <p:sp>
          <p:nvSpPr>
            <p:cNvPr id="6" name="文本框 5">
              <a:extLst>
                <a:ext uri="{FF2B5EF4-FFF2-40B4-BE49-F238E27FC236}">
                  <a16:creationId xmlns:a16="http://schemas.microsoft.com/office/drawing/2014/main" id="{AACECF4B-1308-D514-31DD-9D7AB8FAF9AA}"/>
                </a:ext>
              </a:extLst>
            </p:cNvPr>
            <p:cNvSpPr txBox="1"/>
            <p:nvPr/>
          </p:nvSpPr>
          <p:spPr>
            <a:xfrm>
              <a:off x="12701" y="549738"/>
              <a:ext cx="1405287" cy="4498667"/>
            </a:xfrm>
            <a:prstGeom prst="rect">
              <a:avLst/>
            </a:prstGeom>
            <a:noFill/>
          </p:spPr>
          <p:txBody>
            <a:bodyPr wrap="square" rtlCol="0">
              <a:spAutoFit/>
            </a:bodyPr>
            <a:lstStyle/>
            <a:p>
              <a:pPr>
                <a:spcBef>
                  <a:spcPts val="1000"/>
                </a:spcBef>
              </a:pPr>
              <a:r>
                <a:rPr lang="zh-CN" altLang="en-US" sz="900" b="1" dirty="0">
                  <a:latin typeface="微软雅黑" panose="020B0503020204020204" pitchFamily="34" charset="-122"/>
                  <a:ea typeface="微软雅黑" panose="020B0503020204020204" pitchFamily="34" charset="-122"/>
                </a:rPr>
                <a:t>新建专案</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全部专案</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投资人关系</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部门报告</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投资人交流会议纪要</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证券事务</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重大专项</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证券部门事务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信息披露</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三会文件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公告文件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信披部门事务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我的草稿</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我的待办</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solidFill>
                    <a:schemeClr val="accent5">
                      <a:lumMod val="75000"/>
                    </a:schemeClr>
                  </a:solidFill>
                  <a:latin typeface="微软雅黑" panose="020B0503020204020204" pitchFamily="34" charset="-122"/>
                  <a:ea typeface="微软雅黑" panose="020B0503020204020204" pitchFamily="34" charset="-122"/>
                </a:rPr>
                <a:t>我的签核</a:t>
              </a:r>
              <a:endParaRPr lang="en-US" altLang="zh-CN" sz="900" b="1" dirty="0">
                <a:solidFill>
                  <a:schemeClr val="accent5">
                    <a:lumMod val="75000"/>
                  </a:schemeClr>
                </a:solidFill>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系统支持</a:t>
              </a:r>
              <a:endParaRPr lang="en-US" altLang="zh-CN" sz="9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150403B2-D534-D851-0B18-98B3EDB260B5}"/>
                </a:ext>
              </a:extLst>
            </p:cNvPr>
            <p:cNvSpPr txBox="1"/>
            <p:nvPr/>
          </p:nvSpPr>
          <p:spPr>
            <a:xfrm rot="10800000">
              <a:off x="860648" y="1039996"/>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13B9BE7-0586-6EDB-98C6-D0A6BDFA1544}"/>
                </a:ext>
              </a:extLst>
            </p:cNvPr>
            <p:cNvSpPr txBox="1"/>
            <p:nvPr/>
          </p:nvSpPr>
          <p:spPr>
            <a:xfrm rot="10800000">
              <a:off x="860648" y="2084858"/>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96D3554-E08D-AA4E-A0DE-DC5052FE78A2}"/>
                </a:ext>
              </a:extLst>
            </p:cNvPr>
            <p:cNvSpPr txBox="1"/>
            <p:nvPr/>
          </p:nvSpPr>
          <p:spPr>
            <a:xfrm rot="10800000">
              <a:off x="866998" y="2874321"/>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grpSp>
      <p:sp>
        <p:nvSpPr>
          <p:cNvPr id="12" name="矩形 11">
            <a:extLst>
              <a:ext uri="{FF2B5EF4-FFF2-40B4-BE49-F238E27FC236}">
                <a16:creationId xmlns:a16="http://schemas.microsoft.com/office/drawing/2014/main" id="{65423FF6-1B49-4A0E-D01C-11980AD5AAEE}"/>
              </a:ext>
            </a:extLst>
          </p:cNvPr>
          <p:cNvSpPr/>
          <p:nvPr/>
        </p:nvSpPr>
        <p:spPr>
          <a:xfrm>
            <a:off x="10384221" y="14462"/>
            <a:ext cx="1807779" cy="26161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证券处</a:t>
            </a:r>
            <a:r>
              <a:rPr lang="en-US" altLang="zh-CN" sz="1100" dirty="0"/>
              <a:t>&amp;</a:t>
            </a:r>
            <a:r>
              <a:rPr lang="zh-CN" altLang="en-US" sz="1100" dirty="0"/>
              <a:t>董事长全局页面</a:t>
            </a:r>
          </a:p>
        </p:txBody>
      </p:sp>
      <p:sp>
        <p:nvSpPr>
          <p:cNvPr id="14" name="文本框 13">
            <a:extLst>
              <a:ext uri="{FF2B5EF4-FFF2-40B4-BE49-F238E27FC236}">
                <a16:creationId xmlns:a16="http://schemas.microsoft.com/office/drawing/2014/main" id="{702BACCA-C2C9-1BE1-97E3-A8A6A95559D7}"/>
              </a:ext>
            </a:extLst>
          </p:cNvPr>
          <p:cNvSpPr txBox="1"/>
          <p:nvPr/>
        </p:nvSpPr>
        <p:spPr>
          <a:xfrm>
            <a:off x="3759509" y="1198633"/>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专案名称</a:t>
            </a:r>
            <a:endParaRPr lang="en-US" altLang="zh-CN" sz="1050" b="1" dirty="0">
              <a:latin typeface="微软雅黑" panose="020B0503020204020204" pitchFamily="34" charset="-122"/>
              <a:ea typeface="微软雅黑" panose="020B0503020204020204" pitchFamily="34" charset="-122"/>
            </a:endParaRPr>
          </a:p>
        </p:txBody>
      </p:sp>
      <p:cxnSp>
        <p:nvCxnSpPr>
          <p:cNvPr id="15" name="直接连接符 14">
            <a:extLst>
              <a:ext uri="{FF2B5EF4-FFF2-40B4-BE49-F238E27FC236}">
                <a16:creationId xmlns:a16="http://schemas.microsoft.com/office/drawing/2014/main" id="{E26304F3-4284-63C2-8A09-D09B82BE5B66}"/>
              </a:ext>
            </a:extLst>
          </p:cNvPr>
          <p:cNvCxnSpPr/>
          <p:nvPr/>
        </p:nvCxnSpPr>
        <p:spPr>
          <a:xfrm>
            <a:off x="1617044" y="1492709"/>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241BFBD5-D7B8-5776-1E5F-4CEC5DC556E5}"/>
              </a:ext>
            </a:extLst>
          </p:cNvPr>
          <p:cNvCxnSpPr/>
          <p:nvPr/>
        </p:nvCxnSpPr>
        <p:spPr>
          <a:xfrm>
            <a:off x="1626669" y="1869232"/>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481B197-93DC-A032-AAE7-797523B0A7AD}"/>
              </a:ext>
            </a:extLst>
          </p:cNvPr>
          <p:cNvCxnSpPr/>
          <p:nvPr/>
        </p:nvCxnSpPr>
        <p:spPr>
          <a:xfrm>
            <a:off x="1617044" y="220611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0451EB9-C6C2-2568-0F3A-6372DEE62D31}"/>
              </a:ext>
            </a:extLst>
          </p:cNvPr>
          <p:cNvCxnSpPr/>
          <p:nvPr/>
        </p:nvCxnSpPr>
        <p:spPr>
          <a:xfrm>
            <a:off x="1617043" y="257187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F0D8F8B-2E9D-4F6B-BFBD-744B43480C29}"/>
              </a:ext>
            </a:extLst>
          </p:cNvPr>
          <p:cNvSpPr txBox="1"/>
          <p:nvPr/>
        </p:nvSpPr>
        <p:spPr>
          <a:xfrm>
            <a:off x="3478096" y="1575676"/>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1XXXXXXXX</a:t>
            </a:r>
          </a:p>
        </p:txBody>
      </p:sp>
      <p:sp>
        <p:nvSpPr>
          <p:cNvPr id="20" name="文本框 19">
            <a:extLst>
              <a:ext uri="{FF2B5EF4-FFF2-40B4-BE49-F238E27FC236}">
                <a16:creationId xmlns:a16="http://schemas.microsoft.com/office/drawing/2014/main" id="{96CDF61F-56D5-6B8E-C15F-A8AD205FD731}"/>
              </a:ext>
            </a:extLst>
          </p:cNvPr>
          <p:cNvSpPr txBox="1"/>
          <p:nvPr/>
        </p:nvSpPr>
        <p:spPr>
          <a:xfrm>
            <a:off x="7390976" y="1198633"/>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机密程度</a:t>
            </a:r>
            <a:endParaRPr lang="en-US" altLang="zh-CN" sz="105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8C560946-916C-CC42-C829-BF49A7A188A7}"/>
              </a:ext>
            </a:extLst>
          </p:cNvPr>
          <p:cNvSpPr txBox="1"/>
          <p:nvPr/>
        </p:nvSpPr>
        <p:spPr>
          <a:xfrm>
            <a:off x="7109686" y="1618770"/>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机密</a:t>
            </a:r>
            <a:endParaRPr lang="en-US" altLang="zh-CN" sz="105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B75B6464-0080-B143-EFC5-EB007A533696}"/>
              </a:ext>
            </a:extLst>
          </p:cNvPr>
          <p:cNvSpPr txBox="1"/>
          <p:nvPr/>
        </p:nvSpPr>
        <p:spPr>
          <a:xfrm>
            <a:off x="9866567" y="1198633"/>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创建时间</a:t>
            </a:r>
            <a:endParaRPr lang="en-US" altLang="zh-CN" sz="1050"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877D6007-FD44-DC33-4B6F-409C37428F40}"/>
              </a:ext>
            </a:extLst>
          </p:cNvPr>
          <p:cNvSpPr txBox="1"/>
          <p:nvPr/>
        </p:nvSpPr>
        <p:spPr>
          <a:xfrm>
            <a:off x="8848740" y="1198633"/>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创建人</a:t>
            </a:r>
            <a:endParaRPr lang="en-US" altLang="zh-CN" sz="1050"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F54C740E-244D-EDE3-2973-D918D5F4A143}"/>
              </a:ext>
            </a:extLst>
          </p:cNvPr>
          <p:cNvSpPr txBox="1"/>
          <p:nvPr/>
        </p:nvSpPr>
        <p:spPr>
          <a:xfrm>
            <a:off x="3472693" y="1954805"/>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2XXXXXXXX</a:t>
            </a:r>
          </a:p>
        </p:txBody>
      </p:sp>
      <p:sp>
        <p:nvSpPr>
          <p:cNvPr id="25" name="文本框 24">
            <a:extLst>
              <a:ext uri="{FF2B5EF4-FFF2-40B4-BE49-F238E27FC236}">
                <a16:creationId xmlns:a16="http://schemas.microsoft.com/office/drawing/2014/main" id="{0CE7EEF0-C0AB-1A65-735C-88FABDF4DC06}"/>
              </a:ext>
            </a:extLst>
          </p:cNvPr>
          <p:cNvSpPr txBox="1"/>
          <p:nvPr/>
        </p:nvSpPr>
        <p:spPr>
          <a:xfrm>
            <a:off x="3472693" y="2297311"/>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3XXXXXXXX</a:t>
            </a:r>
          </a:p>
        </p:txBody>
      </p:sp>
      <p:sp>
        <p:nvSpPr>
          <p:cNvPr id="26" name="文本框 25">
            <a:extLst>
              <a:ext uri="{FF2B5EF4-FFF2-40B4-BE49-F238E27FC236}">
                <a16:creationId xmlns:a16="http://schemas.microsoft.com/office/drawing/2014/main" id="{F35C9F65-94AC-491B-3FB4-D8083145C966}"/>
              </a:ext>
            </a:extLst>
          </p:cNvPr>
          <p:cNvSpPr txBox="1"/>
          <p:nvPr/>
        </p:nvSpPr>
        <p:spPr>
          <a:xfrm>
            <a:off x="8473464" y="1551168"/>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张三</a:t>
            </a:r>
            <a:endParaRPr lang="en-US" altLang="zh-CN" sz="105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19857D0C-7DD6-DD5B-4DCD-A7693C55600D}"/>
              </a:ext>
            </a:extLst>
          </p:cNvPr>
          <p:cNvSpPr txBox="1"/>
          <p:nvPr/>
        </p:nvSpPr>
        <p:spPr>
          <a:xfrm>
            <a:off x="9571638" y="1547528"/>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28" name="文本框 27">
            <a:extLst>
              <a:ext uri="{FF2B5EF4-FFF2-40B4-BE49-F238E27FC236}">
                <a16:creationId xmlns:a16="http://schemas.microsoft.com/office/drawing/2014/main" id="{31D730A4-596B-0FAA-18AC-6B00A03B25A2}"/>
              </a:ext>
            </a:extLst>
          </p:cNvPr>
          <p:cNvSpPr txBox="1"/>
          <p:nvPr/>
        </p:nvSpPr>
        <p:spPr>
          <a:xfrm>
            <a:off x="8473464" y="190555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李四</a:t>
            </a:r>
            <a:endParaRPr lang="en-US" altLang="zh-CN" sz="105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048E7EC7-B74D-1E6D-8057-BDD8E976AA3B}"/>
              </a:ext>
            </a:extLst>
          </p:cNvPr>
          <p:cNvSpPr txBox="1"/>
          <p:nvPr/>
        </p:nvSpPr>
        <p:spPr>
          <a:xfrm>
            <a:off x="9571638" y="1901917"/>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30" name="文本框 29">
            <a:extLst>
              <a:ext uri="{FF2B5EF4-FFF2-40B4-BE49-F238E27FC236}">
                <a16:creationId xmlns:a16="http://schemas.microsoft.com/office/drawing/2014/main" id="{42BEEAE4-3EF6-A36A-71CE-07C99D42F46B}"/>
              </a:ext>
            </a:extLst>
          </p:cNvPr>
          <p:cNvSpPr txBox="1"/>
          <p:nvPr/>
        </p:nvSpPr>
        <p:spPr>
          <a:xfrm>
            <a:off x="8473464" y="2263209"/>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王五</a:t>
            </a:r>
            <a:endParaRPr lang="en-US" altLang="zh-CN" sz="105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70C516A1-C22F-EBE4-9DB6-24D7E85F6282}"/>
              </a:ext>
            </a:extLst>
          </p:cNvPr>
          <p:cNvSpPr txBox="1"/>
          <p:nvPr/>
        </p:nvSpPr>
        <p:spPr>
          <a:xfrm>
            <a:off x="9571638" y="2259569"/>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32" name="文本框 31">
            <a:extLst>
              <a:ext uri="{FF2B5EF4-FFF2-40B4-BE49-F238E27FC236}">
                <a16:creationId xmlns:a16="http://schemas.microsoft.com/office/drawing/2014/main" id="{0F3C053B-D5EE-61EC-458B-EF1AA613A2B6}"/>
              </a:ext>
            </a:extLst>
          </p:cNvPr>
          <p:cNvSpPr txBox="1"/>
          <p:nvPr/>
        </p:nvSpPr>
        <p:spPr>
          <a:xfrm>
            <a:off x="5439171" y="1198633"/>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专案类型</a:t>
            </a:r>
            <a:endParaRPr lang="en-US" altLang="zh-CN" sz="1050" b="1"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F1ACA3B3-83AC-2757-C269-AF7BE3907006}"/>
              </a:ext>
            </a:extLst>
          </p:cNvPr>
          <p:cNvSpPr txBox="1"/>
          <p:nvPr/>
        </p:nvSpPr>
        <p:spPr>
          <a:xfrm>
            <a:off x="5148604" y="1539353"/>
            <a:ext cx="1915495"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投资人关系</a:t>
            </a:r>
            <a:r>
              <a:rPr lang="en-US" altLang="zh-CN" sz="1050" dirty="0">
                <a:latin typeface="微软雅黑" panose="020B0503020204020204" pitchFamily="34" charset="-122"/>
                <a:ea typeface="微软雅黑" panose="020B0503020204020204" pitchFamily="34" charset="-122"/>
              </a:rPr>
              <a:t>-IR</a:t>
            </a:r>
            <a:r>
              <a:rPr lang="zh-CN" altLang="en-US" sz="1050" dirty="0">
                <a:latin typeface="微软雅黑" panose="020B0503020204020204" pitchFamily="34" charset="-122"/>
                <a:ea typeface="微软雅黑" panose="020B0503020204020204" pitchFamily="34" charset="-122"/>
              </a:rPr>
              <a:t>部门报告</a:t>
            </a:r>
            <a:endParaRPr lang="en-US" altLang="zh-CN" sz="105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06B5E8D-7743-0BF3-0F34-AB744831DAFC}"/>
              </a:ext>
            </a:extLst>
          </p:cNvPr>
          <p:cNvSpPr txBox="1"/>
          <p:nvPr/>
        </p:nvSpPr>
        <p:spPr>
          <a:xfrm>
            <a:off x="5144988" y="1884863"/>
            <a:ext cx="1795043" cy="253916"/>
          </a:xfrm>
          <a:prstGeom prst="rect">
            <a:avLst/>
          </a:prstGeom>
          <a:noFill/>
        </p:spPr>
        <p:txBody>
          <a:bodyPr wrap="square" rtlCol="0">
            <a:spAutoFit/>
          </a:bodyPr>
          <a:lstStyle>
            <a:defPPr>
              <a:defRPr lang="zh-CN"/>
            </a:defPPr>
            <a:lvl1pPr algn="ctr">
              <a:defRPr sz="1050">
                <a:latin typeface="微软雅黑" panose="020B0503020204020204" pitchFamily="34" charset="-122"/>
                <a:ea typeface="微软雅黑" panose="020B0503020204020204" pitchFamily="34" charset="-122"/>
              </a:defRPr>
            </a:lvl1pPr>
          </a:lstStyle>
          <a:p>
            <a:pPr algn="l"/>
            <a:r>
              <a:rPr lang="zh-CN" altLang="en-US" dirty="0"/>
              <a:t>证券事务</a:t>
            </a:r>
            <a:r>
              <a:rPr lang="en-US" altLang="zh-CN" dirty="0"/>
              <a:t>-</a:t>
            </a:r>
            <a:r>
              <a:rPr lang="zh-CN" altLang="en-US" dirty="0"/>
              <a:t>重大专项</a:t>
            </a:r>
            <a:endParaRPr lang="en-US" altLang="zh-CN" dirty="0"/>
          </a:p>
        </p:txBody>
      </p:sp>
      <p:sp>
        <p:nvSpPr>
          <p:cNvPr id="35" name="文本框 34">
            <a:extLst>
              <a:ext uri="{FF2B5EF4-FFF2-40B4-BE49-F238E27FC236}">
                <a16:creationId xmlns:a16="http://schemas.microsoft.com/office/drawing/2014/main" id="{9EB34A1A-F18B-3C4D-203B-551E694A6BE8}"/>
              </a:ext>
            </a:extLst>
          </p:cNvPr>
          <p:cNvSpPr txBox="1"/>
          <p:nvPr/>
        </p:nvSpPr>
        <p:spPr>
          <a:xfrm>
            <a:off x="5158865" y="2286846"/>
            <a:ext cx="1846835" cy="253916"/>
          </a:xfrm>
          <a:prstGeom prst="rect">
            <a:avLst/>
          </a:prstGeom>
          <a:noFill/>
        </p:spPr>
        <p:txBody>
          <a:bodyPr wrap="square" rtlCol="0">
            <a:spAutoFit/>
          </a:bodyPr>
          <a:lstStyle>
            <a:defPPr>
              <a:defRPr lang="zh-CN"/>
            </a:defPPr>
            <a:lvl1pPr algn="ctr">
              <a:defRPr sz="1050">
                <a:latin typeface="微软雅黑" panose="020B0503020204020204" pitchFamily="34" charset="-122"/>
                <a:ea typeface="微软雅黑" panose="020B0503020204020204" pitchFamily="34" charset="-122"/>
              </a:defRPr>
            </a:lvl1pPr>
          </a:lstStyle>
          <a:p>
            <a:pPr algn="l"/>
            <a:r>
              <a:rPr lang="zh-CN" altLang="en-US" dirty="0"/>
              <a:t>信息披露</a:t>
            </a:r>
            <a:r>
              <a:rPr lang="en-US" altLang="zh-CN" dirty="0"/>
              <a:t>-</a:t>
            </a:r>
            <a:r>
              <a:rPr lang="zh-CN" altLang="en-US" dirty="0"/>
              <a:t>三会文件</a:t>
            </a:r>
            <a:endParaRPr lang="en-US" altLang="zh-CN" dirty="0"/>
          </a:p>
        </p:txBody>
      </p:sp>
      <p:sp>
        <p:nvSpPr>
          <p:cNvPr id="36" name="文本框 35">
            <a:extLst>
              <a:ext uri="{FF2B5EF4-FFF2-40B4-BE49-F238E27FC236}">
                <a16:creationId xmlns:a16="http://schemas.microsoft.com/office/drawing/2014/main" id="{7447D475-F953-04F2-B42D-967D7DBB5492}"/>
              </a:ext>
            </a:extLst>
          </p:cNvPr>
          <p:cNvSpPr txBox="1"/>
          <p:nvPr/>
        </p:nvSpPr>
        <p:spPr>
          <a:xfrm>
            <a:off x="1864877" y="1188167"/>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专案编号</a:t>
            </a:r>
            <a:endParaRPr lang="en-US" altLang="zh-CN" sz="1050" b="1"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D687CCB3-65D7-3E99-7F61-C157237D155A}"/>
              </a:ext>
            </a:extLst>
          </p:cNvPr>
          <p:cNvSpPr txBox="1"/>
          <p:nvPr/>
        </p:nvSpPr>
        <p:spPr>
          <a:xfrm>
            <a:off x="1773187" y="1565210"/>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231128001</a:t>
            </a:r>
          </a:p>
        </p:txBody>
      </p:sp>
      <p:sp>
        <p:nvSpPr>
          <p:cNvPr id="38" name="文本框 37">
            <a:extLst>
              <a:ext uri="{FF2B5EF4-FFF2-40B4-BE49-F238E27FC236}">
                <a16:creationId xmlns:a16="http://schemas.microsoft.com/office/drawing/2014/main" id="{7BD01A2D-A7CC-0571-4C45-748C4D075F00}"/>
              </a:ext>
            </a:extLst>
          </p:cNvPr>
          <p:cNvSpPr txBox="1"/>
          <p:nvPr/>
        </p:nvSpPr>
        <p:spPr>
          <a:xfrm>
            <a:off x="1759309" y="193454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231129001</a:t>
            </a:r>
          </a:p>
        </p:txBody>
      </p:sp>
      <p:sp>
        <p:nvSpPr>
          <p:cNvPr id="39" name="文本框 38">
            <a:extLst>
              <a:ext uri="{FF2B5EF4-FFF2-40B4-BE49-F238E27FC236}">
                <a16:creationId xmlns:a16="http://schemas.microsoft.com/office/drawing/2014/main" id="{D2E71288-76B0-2CEA-3AA9-E1131E764312}"/>
              </a:ext>
            </a:extLst>
          </p:cNvPr>
          <p:cNvSpPr txBox="1"/>
          <p:nvPr/>
        </p:nvSpPr>
        <p:spPr>
          <a:xfrm>
            <a:off x="1767783" y="228684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231130001</a:t>
            </a:r>
          </a:p>
        </p:txBody>
      </p:sp>
      <p:sp>
        <p:nvSpPr>
          <p:cNvPr id="40" name="文本框 39">
            <a:extLst>
              <a:ext uri="{FF2B5EF4-FFF2-40B4-BE49-F238E27FC236}">
                <a16:creationId xmlns:a16="http://schemas.microsoft.com/office/drawing/2014/main" id="{93226E0A-30BE-D0EA-7E57-25EBDD65DCC5}"/>
              </a:ext>
            </a:extLst>
          </p:cNvPr>
          <p:cNvSpPr txBox="1"/>
          <p:nvPr/>
        </p:nvSpPr>
        <p:spPr>
          <a:xfrm>
            <a:off x="7134024" y="1934546"/>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公开</a:t>
            </a:r>
            <a:endParaRPr lang="en-US" altLang="zh-CN" sz="105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CEBCAF58-4612-865B-0EFB-C788F577DD9D}"/>
              </a:ext>
            </a:extLst>
          </p:cNvPr>
          <p:cNvSpPr txBox="1"/>
          <p:nvPr/>
        </p:nvSpPr>
        <p:spPr>
          <a:xfrm>
            <a:off x="7125836" y="2297310"/>
            <a:ext cx="1286471"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NA</a:t>
            </a:r>
          </a:p>
        </p:txBody>
      </p:sp>
      <p:grpSp>
        <p:nvGrpSpPr>
          <p:cNvPr id="42" name="组合 41">
            <a:extLst>
              <a:ext uri="{FF2B5EF4-FFF2-40B4-BE49-F238E27FC236}">
                <a16:creationId xmlns:a16="http://schemas.microsoft.com/office/drawing/2014/main" id="{AED768B3-EE4B-E11D-A6C1-196C4F91B9B3}"/>
              </a:ext>
            </a:extLst>
          </p:cNvPr>
          <p:cNvGrpSpPr/>
          <p:nvPr/>
        </p:nvGrpSpPr>
        <p:grpSpPr>
          <a:xfrm>
            <a:off x="6205611" y="463264"/>
            <a:ext cx="4820432" cy="405861"/>
            <a:chOff x="5070001" y="472117"/>
            <a:chExt cx="4820432" cy="405861"/>
          </a:xfrm>
        </p:grpSpPr>
        <p:pic>
          <p:nvPicPr>
            <p:cNvPr id="43" name="图片 42">
              <a:extLst>
                <a:ext uri="{FF2B5EF4-FFF2-40B4-BE49-F238E27FC236}">
                  <a16:creationId xmlns:a16="http://schemas.microsoft.com/office/drawing/2014/main" id="{F46E844A-C542-D9A8-722C-D8D9ABED51FE}"/>
                </a:ext>
              </a:extLst>
            </p:cNvPr>
            <p:cNvPicPr>
              <a:picLocks noChangeAspect="1"/>
            </p:cNvPicPr>
            <p:nvPr/>
          </p:nvPicPr>
          <p:blipFill>
            <a:blip r:embed="rId4"/>
            <a:stretch>
              <a:fillRect/>
            </a:stretch>
          </p:blipFill>
          <p:spPr>
            <a:xfrm>
              <a:off x="5070001" y="500360"/>
              <a:ext cx="1104996" cy="377618"/>
            </a:xfrm>
            <a:prstGeom prst="rect">
              <a:avLst/>
            </a:prstGeom>
          </p:spPr>
        </p:pic>
        <p:pic>
          <p:nvPicPr>
            <p:cNvPr id="44" name="图片 43">
              <a:extLst>
                <a:ext uri="{FF2B5EF4-FFF2-40B4-BE49-F238E27FC236}">
                  <a16:creationId xmlns:a16="http://schemas.microsoft.com/office/drawing/2014/main" id="{9E3DD109-9E06-7FCF-129B-FCC46F93B184}"/>
                </a:ext>
              </a:extLst>
            </p:cNvPr>
            <p:cNvPicPr>
              <a:picLocks noChangeAspect="1"/>
            </p:cNvPicPr>
            <p:nvPr/>
          </p:nvPicPr>
          <p:blipFill>
            <a:blip r:embed="rId4"/>
            <a:stretch>
              <a:fillRect/>
            </a:stretch>
          </p:blipFill>
          <p:spPr>
            <a:xfrm>
              <a:off x="6267656" y="495833"/>
              <a:ext cx="1274456" cy="377618"/>
            </a:xfrm>
            <a:prstGeom prst="rect">
              <a:avLst/>
            </a:prstGeom>
          </p:spPr>
        </p:pic>
        <p:sp>
          <p:nvSpPr>
            <p:cNvPr id="45" name="文本框 44">
              <a:extLst>
                <a:ext uri="{FF2B5EF4-FFF2-40B4-BE49-F238E27FC236}">
                  <a16:creationId xmlns:a16="http://schemas.microsoft.com/office/drawing/2014/main" id="{4F22A1FF-B7B7-46E1-1DDB-A1FEC25E2852}"/>
                </a:ext>
              </a:extLst>
            </p:cNvPr>
            <p:cNvSpPr txBox="1"/>
            <p:nvPr/>
          </p:nvSpPr>
          <p:spPr>
            <a:xfrm>
              <a:off x="5111189" y="572042"/>
              <a:ext cx="962526" cy="253916"/>
            </a:xfrm>
            <a:prstGeom prst="rect">
              <a:avLst/>
            </a:prstGeom>
            <a:solidFill>
              <a:schemeClr val="bg1"/>
            </a:solidFill>
          </p:spPr>
          <p:txBody>
            <a:bodyPr wrap="square" rtlCol="0">
              <a:spAutoFit/>
            </a:bodyPr>
            <a:lstStyle/>
            <a:p>
              <a:pPr>
                <a:spcBef>
                  <a:spcPts val="1000"/>
                </a:spcBef>
              </a:pPr>
              <a:r>
                <a:rPr lang="zh-CN" altLang="en-US" sz="1050" dirty="0">
                  <a:solidFill>
                    <a:schemeClr val="bg1">
                      <a:lumMod val="65000"/>
                    </a:schemeClr>
                  </a:solidFill>
                  <a:latin typeface="微软雅黑" panose="020B0503020204020204" pitchFamily="34" charset="-122"/>
                  <a:ea typeface="微软雅黑" panose="020B0503020204020204" pitchFamily="34" charset="-122"/>
                </a:rPr>
                <a:t>专案编号</a:t>
              </a:r>
              <a:endParaRPr lang="en-US" altLang="zh-CN" sz="105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D13A79D7-43B7-A659-BD96-5EDC59C9B339}"/>
                </a:ext>
              </a:extLst>
            </p:cNvPr>
            <p:cNvSpPr txBox="1"/>
            <p:nvPr/>
          </p:nvSpPr>
          <p:spPr>
            <a:xfrm>
              <a:off x="6314171" y="566567"/>
              <a:ext cx="962526" cy="253916"/>
            </a:xfrm>
            <a:prstGeom prst="rect">
              <a:avLst/>
            </a:prstGeom>
            <a:solidFill>
              <a:schemeClr val="bg1"/>
            </a:solidFill>
          </p:spPr>
          <p:txBody>
            <a:bodyPr wrap="square" rtlCol="0">
              <a:spAutoFit/>
            </a:bodyPr>
            <a:lstStyle/>
            <a:p>
              <a:pPr>
                <a:spcBef>
                  <a:spcPts val="1000"/>
                </a:spcBef>
              </a:pPr>
              <a:r>
                <a:rPr lang="zh-CN" altLang="en-US" sz="1050" dirty="0">
                  <a:solidFill>
                    <a:schemeClr val="bg1">
                      <a:lumMod val="65000"/>
                    </a:schemeClr>
                  </a:solidFill>
                  <a:latin typeface="微软雅黑" panose="020B0503020204020204" pitchFamily="34" charset="-122"/>
                  <a:ea typeface="微软雅黑" panose="020B0503020204020204" pitchFamily="34" charset="-122"/>
                </a:rPr>
                <a:t>专案名称</a:t>
              </a:r>
              <a:endParaRPr lang="en-US" altLang="zh-CN" sz="105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47" name="图片 46">
              <a:extLst>
                <a:ext uri="{FF2B5EF4-FFF2-40B4-BE49-F238E27FC236}">
                  <a16:creationId xmlns:a16="http://schemas.microsoft.com/office/drawing/2014/main" id="{281DD217-9630-5BE3-2E94-31AD612BE458}"/>
                </a:ext>
              </a:extLst>
            </p:cNvPr>
            <p:cNvPicPr>
              <a:picLocks noChangeAspect="1"/>
            </p:cNvPicPr>
            <p:nvPr/>
          </p:nvPicPr>
          <p:blipFill>
            <a:blip r:embed="rId5"/>
            <a:stretch>
              <a:fillRect/>
            </a:stretch>
          </p:blipFill>
          <p:spPr>
            <a:xfrm>
              <a:off x="8247292" y="472117"/>
              <a:ext cx="1643141" cy="377618"/>
            </a:xfrm>
            <a:prstGeom prst="rect">
              <a:avLst/>
            </a:prstGeom>
          </p:spPr>
        </p:pic>
        <p:sp>
          <p:nvSpPr>
            <p:cNvPr id="48" name="文本框 47">
              <a:extLst>
                <a:ext uri="{FF2B5EF4-FFF2-40B4-BE49-F238E27FC236}">
                  <a16:creationId xmlns:a16="http://schemas.microsoft.com/office/drawing/2014/main" id="{97984E9A-724E-C576-31E8-851A49A052A9}"/>
                </a:ext>
              </a:extLst>
            </p:cNvPr>
            <p:cNvSpPr txBox="1"/>
            <p:nvPr/>
          </p:nvSpPr>
          <p:spPr>
            <a:xfrm>
              <a:off x="7551564" y="558167"/>
              <a:ext cx="702489" cy="246221"/>
            </a:xfrm>
            <a:prstGeom prst="rect">
              <a:avLst/>
            </a:prstGeom>
            <a:noFill/>
          </p:spPr>
          <p:txBody>
            <a:bodyPr wrap="square" rtlCol="0">
              <a:spAutoFit/>
            </a:bodyPr>
            <a:lstStyle/>
            <a:p>
              <a:pPr>
                <a:spcBef>
                  <a:spcPts val="1000"/>
                </a:spcBef>
              </a:pPr>
              <a:r>
                <a:rPr lang="zh-CN" altLang="en-US" sz="1000" dirty="0">
                  <a:latin typeface="微软雅黑" panose="020B0503020204020204" pitchFamily="34" charset="-122"/>
                  <a:ea typeface="微软雅黑" panose="020B0503020204020204" pitchFamily="34" charset="-122"/>
                </a:rPr>
                <a:t>专案类型</a:t>
              </a:r>
              <a:endParaRPr lang="en-US" altLang="zh-CN" sz="1000" dirty="0">
                <a:latin typeface="微软雅黑" panose="020B0503020204020204" pitchFamily="34" charset="-122"/>
                <a:ea typeface="微软雅黑" panose="020B0503020204020204" pitchFamily="34" charset="-122"/>
              </a:endParaRPr>
            </a:p>
          </p:txBody>
        </p:sp>
      </p:grpSp>
      <p:pic>
        <p:nvPicPr>
          <p:cNvPr id="49" name="图片 48">
            <a:extLst>
              <a:ext uri="{FF2B5EF4-FFF2-40B4-BE49-F238E27FC236}">
                <a16:creationId xmlns:a16="http://schemas.microsoft.com/office/drawing/2014/main" id="{30F02A0C-2196-02BF-0305-7CD9C0ED250E}"/>
              </a:ext>
            </a:extLst>
          </p:cNvPr>
          <p:cNvPicPr>
            <a:picLocks noChangeAspect="1"/>
          </p:cNvPicPr>
          <p:nvPr/>
        </p:nvPicPr>
        <p:blipFill>
          <a:blip r:embed="rId6"/>
          <a:stretch>
            <a:fillRect/>
          </a:stretch>
        </p:blipFill>
        <p:spPr>
          <a:xfrm>
            <a:off x="11147040" y="489871"/>
            <a:ext cx="523469" cy="330612"/>
          </a:xfrm>
          <a:prstGeom prst="rect">
            <a:avLst/>
          </a:prstGeom>
        </p:spPr>
      </p:pic>
      <p:sp>
        <p:nvSpPr>
          <p:cNvPr id="50" name="文本框 49">
            <a:extLst>
              <a:ext uri="{FF2B5EF4-FFF2-40B4-BE49-F238E27FC236}">
                <a16:creationId xmlns:a16="http://schemas.microsoft.com/office/drawing/2014/main" id="{9757FA6E-8E30-C635-A214-79DE134351B5}"/>
              </a:ext>
            </a:extLst>
          </p:cNvPr>
          <p:cNvSpPr txBox="1"/>
          <p:nvPr/>
        </p:nvSpPr>
        <p:spPr>
          <a:xfrm>
            <a:off x="11049940" y="1188167"/>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专案状态</a:t>
            </a:r>
            <a:endParaRPr lang="en-US" altLang="zh-CN" sz="1050" b="1" dirty="0">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F893927C-1C2F-E636-11A8-62824AD68E84}"/>
              </a:ext>
            </a:extLst>
          </p:cNvPr>
          <p:cNvSpPr txBox="1"/>
          <p:nvPr/>
        </p:nvSpPr>
        <p:spPr>
          <a:xfrm>
            <a:off x="10741843" y="1551401"/>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签核中</a:t>
            </a:r>
            <a:endParaRPr lang="en-US" altLang="zh-CN" sz="1050" dirty="0">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32E6D48A-ED85-2E58-9A55-6CA03321A5B5}"/>
              </a:ext>
            </a:extLst>
          </p:cNvPr>
          <p:cNvSpPr txBox="1"/>
          <p:nvPr/>
        </p:nvSpPr>
        <p:spPr>
          <a:xfrm>
            <a:off x="10764014" y="190915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驳回</a:t>
            </a:r>
            <a:endParaRPr lang="en-US" altLang="zh-CN" sz="1050" dirty="0">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B08F1C8E-AF20-25C2-325D-02E5FE3AFF7A}"/>
              </a:ext>
            </a:extLst>
          </p:cNvPr>
          <p:cNvSpPr txBox="1"/>
          <p:nvPr/>
        </p:nvSpPr>
        <p:spPr>
          <a:xfrm>
            <a:off x="10764014" y="2297311"/>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已归档</a:t>
            </a:r>
            <a:endParaRPr lang="en-US" altLang="zh-CN"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138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E8E5AC-3672-C288-D31B-E1DB00C68ED3}"/>
              </a:ext>
            </a:extLst>
          </p:cNvPr>
          <p:cNvPicPr>
            <a:picLocks noChangeAspect="1"/>
          </p:cNvPicPr>
          <p:nvPr/>
        </p:nvPicPr>
        <p:blipFill>
          <a:blip r:embed="rId2"/>
          <a:stretch>
            <a:fillRect/>
          </a:stretch>
        </p:blipFill>
        <p:spPr>
          <a:xfrm>
            <a:off x="0" y="350013"/>
            <a:ext cx="1405288" cy="6507987"/>
          </a:xfrm>
          <a:prstGeom prst="rect">
            <a:avLst/>
          </a:prstGeom>
        </p:spPr>
      </p:pic>
      <p:grpSp>
        <p:nvGrpSpPr>
          <p:cNvPr id="2" name="组合 1">
            <a:extLst>
              <a:ext uri="{FF2B5EF4-FFF2-40B4-BE49-F238E27FC236}">
                <a16:creationId xmlns:a16="http://schemas.microsoft.com/office/drawing/2014/main" id="{1931D641-A34D-05B7-4022-47331AD47B64}"/>
              </a:ext>
            </a:extLst>
          </p:cNvPr>
          <p:cNvGrpSpPr/>
          <p:nvPr/>
        </p:nvGrpSpPr>
        <p:grpSpPr>
          <a:xfrm>
            <a:off x="0" y="2406"/>
            <a:ext cx="12192000" cy="347607"/>
            <a:chOff x="0" y="2406"/>
            <a:chExt cx="12192000" cy="347607"/>
          </a:xfrm>
        </p:grpSpPr>
        <p:pic>
          <p:nvPicPr>
            <p:cNvPr id="5" name="图片 4">
              <a:extLst>
                <a:ext uri="{FF2B5EF4-FFF2-40B4-BE49-F238E27FC236}">
                  <a16:creationId xmlns:a16="http://schemas.microsoft.com/office/drawing/2014/main" id="{108D01EA-A026-0415-A892-018AE5F9653E}"/>
                </a:ext>
              </a:extLst>
            </p:cNvPr>
            <p:cNvPicPr>
              <a:picLocks noChangeAspect="1"/>
            </p:cNvPicPr>
            <p:nvPr/>
          </p:nvPicPr>
          <p:blipFill>
            <a:blip r:embed="rId3"/>
            <a:stretch>
              <a:fillRect/>
            </a:stretch>
          </p:blipFill>
          <p:spPr>
            <a:xfrm>
              <a:off x="0" y="2406"/>
              <a:ext cx="12192000" cy="347607"/>
            </a:xfrm>
            <a:prstGeom prst="rect">
              <a:avLst/>
            </a:prstGeom>
          </p:spPr>
        </p:pic>
        <p:sp>
          <p:nvSpPr>
            <p:cNvPr id="8" name="矩形 7">
              <a:extLst>
                <a:ext uri="{FF2B5EF4-FFF2-40B4-BE49-F238E27FC236}">
                  <a16:creationId xmlns:a16="http://schemas.microsoft.com/office/drawing/2014/main" id="{877BBE04-3A26-043A-3D10-42101991A02D}"/>
                </a:ext>
              </a:extLst>
            </p:cNvPr>
            <p:cNvSpPr/>
            <p:nvPr/>
          </p:nvSpPr>
          <p:spPr>
            <a:xfrm>
              <a:off x="1010653" y="67377"/>
              <a:ext cx="1010652" cy="1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FF39D4C-80DB-632D-30CE-32A9E28E3665}"/>
                </a:ext>
              </a:extLst>
            </p:cNvPr>
            <p:cNvSpPr txBox="1"/>
            <p:nvPr/>
          </p:nvSpPr>
          <p:spPr>
            <a:xfrm>
              <a:off x="1058378" y="14462"/>
              <a:ext cx="1426589" cy="261610"/>
            </a:xfrm>
            <a:prstGeom prst="rect">
              <a:avLst/>
            </a:prstGeom>
            <a:noFill/>
          </p:spPr>
          <p:txBody>
            <a:bodyPr wrap="square" rtlCol="0">
              <a:spAutoFit/>
            </a:bodyPr>
            <a:lstStyle/>
            <a:p>
              <a:r>
                <a:rPr lang="zh-CN" altLang="en-US" sz="1050" b="1" dirty="0">
                  <a:solidFill>
                    <a:srgbClr val="1A346A"/>
                  </a:solidFill>
                  <a:latin typeface="微软雅黑" panose="020B0503020204020204" pitchFamily="34" charset="-122"/>
                  <a:ea typeface="微软雅黑" panose="020B0503020204020204" pitchFamily="34" charset="-122"/>
                </a:rPr>
                <a:t>专案文件管理系统</a:t>
              </a:r>
            </a:p>
          </p:txBody>
        </p:sp>
      </p:grpSp>
      <p:sp>
        <p:nvSpPr>
          <p:cNvPr id="3" name="矩形 2">
            <a:extLst>
              <a:ext uri="{FF2B5EF4-FFF2-40B4-BE49-F238E27FC236}">
                <a16:creationId xmlns:a16="http://schemas.microsoft.com/office/drawing/2014/main" id="{273AEA59-9126-D8CF-BD92-BC268683F18D}"/>
              </a:ext>
            </a:extLst>
          </p:cNvPr>
          <p:cNvSpPr/>
          <p:nvPr/>
        </p:nvSpPr>
        <p:spPr>
          <a:xfrm>
            <a:off x="10878207" y="-13224"/>
            <a:ext cx="1313793" cy="26161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董事长全局页面</a:t>
            </a:r>
          </a:p>
        </p:txBody>
      </p:sp>
      <p:grpSp>
        <p:nvGrpSpPr>
          <p:cNvPr id="4" name="组合 3">
            <a:extLst>
              <a:ext uri="{FF2B5EF4-FFF2-40B4-BE49-F238E27FC236}">
                <a16:creationId xmlns:a16="http://schemas.microsoft.com/office/drawing/2014/main" id="{CA20FD7F-888E-79D0-B589-E3E429BF0AD4}"/>
              </a:ext>
            </a:extLst>
          </p:cNvPr>
          <p:cNvGrpSpPr/>
          <p:nvPr/>
        </p:nvGrpSpPr>
        <p:grpSpPr>
          <a:xfrm>
            <a:off x="12701" y="549738"/>
            <a:ext cx="1405287" cy="5565626"/>
            <a:chOff x="12701" y="549738"/>
            <a:chExt cx="1405287" cy="5565626"/>
          </a:xfrm>
        </p:grpSpPr>
        <p:sp>
          <p:nvSpPr>
            <p:cNvPr id="6" name="文本框 5">
              <a:extLst>
                <a:ext uri="{FF2B5EF4-FFF2-40B4-BE49-F238E27FC236}">
                  <a16:creationId xmlns:a16="http://schemas.microsoft.com/office/drawing/2014/main" id="{AACECF4B-1308-D514-31DD-9D7AB8FAF9AA}"/>
                </a:ext>
              </a:extLst>
            </p:cNvPr>
            <p:cNvSpPr txBox="1"/>
            <p:nvPr/>
          </p:nvSpPr>
          <p:spPr>
            <a:xfrm>
              <a:off x="12701" y="549738"/>
              <a:ext cx="1405287" cy="5565626"/>
            </a:xfrm>
            <a:prstGeom prst="rect">
              <a:avLst/>
            </a:prstGeom>
            <a:noFill/>
          </p:spPr>
          <p:txBody>
            <a:bodyPr wrap="square" rtlCol="0">
              <a:spAutoFit/>
            </a:bodyPr>
            <a:lstStyle/>
            <a:p>
              <a:pPr>
                <a:spcBef>
                  <a:spcPts val="1000"/>
                </a:spcBef>
              </a:pPr>
              <a:r>
                <a:rPr lang="zh-CN" altLang="en-US" sz="900" b="1" dirty="0">
                  <a:solidFill>
                    <a:schemeClr val="bg1">
                      <a:lumMod val="85000"/>
                    </a:schemeClr>
                  </a:solidFill>
                  <a:latin typeface="微软雅黑" panose="020B0503020204020204" pitchFamily="34" charset="-122"/>
                  <a:ea typeface="微软雅黑" panose="020B0503020204020204" pitchFamily="34" charset="-122"/>
                </a:rPr>
                <a:t>新建专案</a:t>
              </a:r>
              <a:endParaRPr lang="en-US" altLang="zh-CN" sz="900" b="1" dirty="0">
                <a:solidFill>
                  <a:schemeClr val="bg1">
                    <a:lumMod val="85000"/>
                  </a:schemeClr>
                </a:solidFill>
                <a:latin typeface="微软雅黑" panose="020B0503020204020204" pitchFamily="34" charset="-122"/>
                <a:ea typeface="微软雅黑" panose="020B0503020204020204" pitchFamily="34" charset="-122"/>
              </a:endParaRPr>
            </a:p>
            <a:p>
              <a:pPr>
                <a:spcBef>
                  <a:spcPts val="1000"/>
                </a:spcBef>
              </a:pPr>
              <a:r>
                <a:rPr lang="zh-CN" altLang="en-US" sz="900" b="1" dirty="0">
                  <a:solidFill>
                    <a:schemeClr val="accent5">
                      <a:lumMod val="75000"/>
                    </a:schemeClr>
                  </a:solidFill>
                  <a:latin typeface="微软雅黑" panose="020B0503020204020204" pitchFamily="34" charset="-122"/>
                  <a:ea typeface="微软雅黑" panose="020B0503020204020204" pitchFamily="34" charset="-122"/>
                </a:rPr>
                <a:t>全部专案</a:t>
              </a:r>
              <a:endParaRPr lang="en-US" altLang="zh-CN" sz="900" b="1" dirty="0">
                <a:solidFill>
                  <a:schemeClr val="accent5">
                    <a:lumMod val="75000"/>
                  </a:schemeClr>
                </a:solidFill>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投资</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投资决策</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交易文件及交割</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投后事项</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退出</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投资人关系</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部门报告</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投资人交流会议纪要</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证券事务</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重大专项</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证券部门事务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信息披露</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三会文件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公告文件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信披部门事务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我的待办</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我的签核</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系统支持</a:t>
              </a:r>
              <a:endParaRPr lang="en-US" altLang="zh-CN" sz="900"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150403B2-D534-D851-0B18-98B3EDB260B5}"/>
                </a:ext>
              </a:extLst>
            </p:cNvPr>
            <p:cNvSpPr txBox="1"/>
            <p:nvPr/>
          </p:nvSpPr>
          <p:spPr>
            <a:xfrm rot="10800000">
              <a:off x="860648" y="1039996"/>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13B9BE7-0586-6EDB-98C6-D0A6BDFA1544}"/>
                </a:ext>
              </a:extLst>
            </p:cNvPr>
            <p:cNvSpPr txBox="1"/>
            <p:nvPr/>
          </p:nvSpPr>
          <p:spPr>
            <a:xfrm rot="10800000">
              <a:off x="860648" y="2346468"/>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96D3554-E08D-AA4E-A0DE-DC5052FE78A2}"/>
                </a:ext>
              </a:extLst>
            </p:cNvPr>
            <p:cNvSpPr txBox="1"/>
            <p:nvPr/>
          </p:nvSpPr>
          <p:spPr>
            <a:xfrm rot="10800000">
              <a:off x="866998" y="2874321"/>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A704FDBF-56B0-BF3E-1BB3-699DFA681F4F}"/>
                </a:ext>
              </a:extLst>
            </p:cNvPr>
            <p:cNvSpPr txBox="1"/>
            <p:nvPr/>
          </p:nvSpPr>
          <p:spPr>
            <a:xfrm rot="10800000">
              <a:off x="858146" y="3429000"/>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9F2E4C6E-A21B-8151-12C6-A48C30671802}"/>
                </a:ext>
              </a:extLst>
            </p:cNvPr>
            <p:cNvSpPr txBox="1"/>
            <p:nvPr/>
          </p:nvSpPr>
          <p:spPr>
            <a:xfrm rot="10800000">
              <a:off x="860647" y="4227738"/>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grpSp>
      <p:sp>
        <p:nvSpPr>
          <p:cNvPr id="15" name="文本框 14">
            <a:extLst>
              <a:ext uri="{FF2B5EF4-FFF2-40B4-BE49-F238E27FC236}">
                <a16:creationId xmlns:a16="http://schemas.microsoft.com/office/drawing/2014/main" id="{D4CB5484-2F39-1580-087B-E8852FB5F614}"/>
              </a:ext>
            </a:extLst>
          </p:cNvPr>
          <p:cNvSpPr txBox="1"/>
          <p:nvPr/>
        </p:nvSpPr>
        <p:spPr>
          <a:xfrm>
            <a:off x="517123" y="540951"/>
            <a:ext cx="1082509"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董事长不可见</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8C543ADA-38E9-0A1B-ECF2-650174FD046D}"/>
              </a:ext>
            </a:extLst>
          </p:cNvPr>
          <p:cNvSpPr txBox="1"/>
          <p:nvPr/>
        </p:nvSpPr>
        <p:spPr>
          <a:xfrm>
            <a:off x="3759509" y="1198633"/>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专案名称</a:t>
            </a:r>
            <a:endParaRPr lang="en-US" altLang="zh-CN" sz="1050" b="1" dirty="0">
              <a:latin typeface="微软雅黑" panose="020B0503020204020204" pitchFamily="34" charset="-122"/>
              <a:ea typeface="微软雅黑" panose="020B0503020204020204" pitchFamily="34" charset="-122"/>
            </a:endParaRPr>
          </a:p>
        </p:txBody>
      </p:sp>
      <p:cxnSp>
        <p:nvCxnSpPr>
          <p:cNvPr id="17" name="直接连接符 16">
            <a:extLst>
              <a:ext uri="{FF2B5EF4-FFF2-40B4-BE49-F238E27FC236}">
                <a16:creationId xmlns:a16="http://schemas.microsoft.com/office/drawing/2014/main" id="{258FB1AB-B31B-4941-3EE1-5D13D8FA5D08}"/>
              </a:ext>
            </a:extLst>
          </p:cNvPr>
          <p:cNvCxnSpPr/>
          <p:nvPr/>
        </p:nvCxnSpPr>
        <p:spPr>
          <a:xfrm>
            <a:off x="1617044" y="1492709"/>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E631C62-65D1-9DDF-24DB-4D03AFE61B5B}"/>
              </a:ext>
            </a:extLst>
          </p:cNvPr>
          <p:cNvCxnSpPr/>
          <p:nvPr/>
        </p:nvCxnSpPr>
        <p:spPr>
          <a:xfrm>
            <a:off x="1626669" y="1869232"/>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C806CA2-811E-107F-D672-AFB654CBDD64}"/>
              </a:ext>
            </a:extLst>
          </p:cNvPr>
          <p:cNvCxnSpPr/>
          <p:nvPr/>
        </p:nvCxnSpPr>
        <p:spPr>
          <a:xfrm>
            <a:off x="1617044" y="220611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6FE6736-67B9-CDCF-A7E3-9B7CBF765927}"/>
              </a:ext>
            </a:extLst>
          </p:cNvPr>
          <p:cNvCxnSpPr/>
          <p:nvPr/>
        </p:nvCxnSpPr>
        <p:spPr>
          <a:xfrm>
            <a:off x="1617043" y="257187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D68CBA96-51F1-A630-4D05-DE2FA612ED5C}"/>
              </a:ext>
            </a:extLst>
          </p:cNvPr>
          <p:cNvSpPr txBox="1"/>
          <p:nvPr/>
        </p:nvSpPr>
        <p:spPr>
          <a:xfrm>
            <a:off x="3478096" y="1575676"/>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1XXXXXXXX</a:t>
            </a:r>
          </a:p>
        </p:txBody>
      </p:sp>
      <p:sp>
        <p:nvSpPr>
          <p:cNvPr id="22" name="文本框 21">
            <a:extLst>
              <a:ext uri="{FF2B5EF4-FFF2-40B4-BE49-F238E27FC236}">
                <a16:creationId xmlns:a16="http://schemas.microsoft.com/office/drawing/2014/main" id="{562459E1-D7A0-20A5-1347-3AABA9B1648A}"/>
              </a:ext>
            </a:extLst>
          </p:cNvPr>
          <p:cNvSpPr txBox="1"/>
          <p:nvPr/>
        </p:nvSpPr>
        <p:spPr>
          <a:xfrm>
            <a:off x="7390976" y="1198633"/>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机密程度</a:t>
            </a:r>
            <a:endParaRPr lang="en-US" altLang="zh-CN" sz="1050"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996C5F85-DC89-62EC-F41D-EFFDA113EB56}"/>
              </a:ext>
            </a:extLst>
          </p:cNvPr>
          <p:cNvSpPr txBox="1"/>
          <p:nvPr/>
        </p:nvSpPr>
        <p:spPr>
          <a:xfrm>
            <a:off x="7109686" y="1618770"/>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机密</a:t>
            </a:r>
            <a:endParaRPr lang="en-US" altLang="zh-CN" sz="105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AA584DE0-944E-EFD5-2966-2F2B112543DA}"/>
              </a:ext>
            </a:extLst>
          </p:cNvPr>
          <p:cNvSpPr txBox="1"/>
          <p:nvPr/>
        </p:nvSpPr>
        <p:spPr>
          <a:xfrm>
            <a:off x="10558973" y="1198633"/>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创建时间</a:t>
            </a:r>
            <a:endParaRPr lang="en-US" altLang="zh-CN" sz="1050" b="1"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A1679ABE-7123-50B8-078B-E1E5DCDA6535}"/>
              </a:ext>
            </a:extLst>
          </p:cNvPr>
          <p:cNvSpPr txBox="1"/>
          <p:nvPr/>
        </p:nvSpPr>
        <p:spPr>
          <a:xfrm>
            <a:off x="8944136" y="1198633"/>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创建人</a:t>
            </a:r>
            <a:endParaRPr lang="en-US" altLang="zh-CN" sz="1050" b="1"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EFEFE458-AA98-B601-5AD8-BCCB27CDF631}"/>
              </a:ext>
            </a:extLst>
          </p:cNvPr>
          <p:cNvSpPr txBox="1"/>
          <p:nvPr/>
        </p:nvSpPr>
        <p:spPr>
          <a:xfrm>
            <a:off x="3472693" y="1954805"/>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2XXXXXXXX</a:t>
            </a:r>
          </a:p>
        </p:txBody>
      </p:sp>
      <p:sp>
        <p:nvSpPr>
          <p:cNvPr id="27" name="文本框 26">
            <a:extLst>
              <a:ext uri="{FF2B5EF4-FFF2-40B4-BE49-F238E27FC236}">
                <a16:creationId xmlns:a16="http://schemas.microsoft.com/office/drawing/2014/main" id="{8A6EDE14-1698-0B52-94FE-022D91D87863}"/>
              </a:ext>
            </a:extLst>
          </p:cNvPr>
          <p:cNvSpPr txBox="1"/>
          <p:nvPr/>
        </p:nvSpPr>
        <p:spPr>
          <a:xfrm>
            <a:off x="3472693" y="2297311"/>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3XXXXXXXX</a:t>
            </a:r>
          </a:p>
        </p:txBody>
      </p:sp>
      <p:sp>
        <p:nvSpPr>
          <p:cNvPr id="28" name="文本框 27">
            <a:extLst>
              <a:ext uri="{FF2B5EF4-FFF2-40B4-BE49-F238E27FC236}">
                <a16:creationId xmlns:a16="http://schemas.microsoft.com/office/drawing/2014/main" id="{4A3FCD8A-D477-2302-8C74-9BF51F6F5EF0}"/>
              </a:ext>
            </a:extLst>
          </p:cNvPr>
          <p:cNvSpPr txBox="1"/>
          <p:nvPr/>
        </p:nvSpPr>
        <p:spPr>
          <a:xfrm>
            <a:off x="8568860" y="1551168"/>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张三</a:t>
            </a:r>
            <a:endParaRPr lang="en-US" altLang="zh-CN" sz="105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475DAE4E-3B79-1429-22D4-ED2860186EA0}"/>
              </a:ext>
            </a:extLst>
          </p:cNvPr>
          <p:cNvSpPr txBox="1"/>
          <p:nvPr/>
        </p:nvSpPr>
        <p:spPr>
          <a:xfrm>
            <a:off x="10264044" y="1547528"/>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30" name="文本框 29">
            <a:extLst>
              <a:ext uri="{FF2B5EF4-FFF2-40B4-BE49-F238E27FC236}">
                <a16:creationId xmlns:a16="http://schemas.microsoft.com/office/drawing/2014/main" id="{95BCFD2E-35E3-4FEF-7FFD-B0ADB6A7D2C4}"/>
              </a:ext>
            </a:extLst>
          </p:cNvPr>
          <p:cNvSpPr txBox="1"/>
          <p:nvPr/>
        </p:nvSpPr>
        <p:spPr>
          <a:xfrm>
            <a:off x="8568860" y="190555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李四</a:t>
            </a:r>
            <a:endParaRPr lang="en-US" altLang="zh-CN" sz="105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95F9D39A-DAC2-FB8F-AE87-3ADF8D2B986B}"/>
              </a:ext>
            </a:extLst>
          </p:cNvPr>
          <p:cNvSpPr txBox="1"/>
          <p:nvPr/>
        </p:nvSpPr>
        <p:spPr>
          <a:xfrm>
            <a:off x="10264044" y="1901917"/>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32" name="文本框 31">
            <a:extLst>
              <a:ext uri="{FF2B5EF4-FFF2-40B4-BE49-F238E27FC236}">
                <a16:creationId xmlns:a16="http://schemas.microsoft.com/office/drawing/2014/main" id="{ECDDBE70-1204-7812-C9DD-9D0DDA25C5FB}"/>
              </a:ext>
            </a:extLst>
          </p:cNvPr>
          <p:cNvSpPr txBox="1"/>
          <p:nvPr/>
        </p:nvSpPr>
        <p:spPr>
          <a:xfrm>
            <a:off x="8568860" y="2263209"/>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王五</a:t>
            </a:r>
            <a:endParaRPr lang="en-US" altLang="zh-CN" sz="105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3B37023E-152F-3205-7603-D4F1B6882BDC}"/>
              </a:ext>
            </a:extLst>
          </p:cNvPr>
          <p:cNvSpPr txBox="1"/>
          <p:nvPr/>
        </p:nvSpPr>
        <p:spPr>
          <a:xfrm>
            <a:off x="10264044" y="2259569"/>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34" name="文本框 33">
            <a:extLst>
              <a:ext uri="{FF2B5EF4-FFF2-40B4-BE49-F238E27FC236}">
                <a16:creationId xmlns:a16="http://schemas.microsoft.com/office/drawing/2014/main" id="{207711FF-6FBE-312A-B1A2-77B97006417F}"/>
              </a:ext>
            </a:extLst>
          </p:cNvPr>
          <p:cNvSpPr txBox="1"/>
          <p:nvPr/>
        </p:nvSpPr>
        <p:spPr>
          <a:xfrm>
            <a:off x="5439171" y="1198633"/>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专案类型</a:t>
            </a:r>
            <a:endParaRPr lang="en-US" altLang="zh-CN" sz="1050" b="1"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35450028-4DD9-D005-2938-060D6079AAA9}"/>
              </a:ext>
            </a:extLst>
          </p:cNvPr>
          <p:cNvSpPr txBox="1"/>
          <p:nvPr/>
        </p:nvSpPr>
        <p:spPr>
          <a:xfrm>
            <a:off x="5158866" y="1572084"/>
            <a:ext cx="1915495"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投资人关系</a:t>
            </a:r>
            <a:r>
              <a:rPr lang="en-US" altLang="zh-CN" sz="1050" dirty="0">
                <a:latin typeface="微软雅黑" panose="020B0503020204020204" pitchFamily="34" charset="-122"/>
                <a:ea typeface="微软雅黑" panose="020B0503020204020204" pitchFamily="34" charset="-122"/>
              </a:rPr>
              <a:t>-IR</a:t>
            </a:r>
            <a:r>
              <a:rPr lang="zh-CN" altLang="en-US" sz="1050" dirty="0">
                <a:latin typeface="微软雅黑" panose="020B0503020204020204" pitchFamily="34" charset="-122"/>
                <a:ea typeface="微软雅黑" panose="020B0503020204020204" pitchFamily="34" charset="-122"/>
              </a:rPr>
              <a:t>部门报告</a:t>
            </a:r>
            <a:endParaRPr lang="en-US" altLang="zh-CN" sz="105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80B767F-5439-1F40-F1E7-DD09C15FBF80}"/>
              </a:ext>
            </a:extLst>
          </p:cNvPr>
          <p:cNvSpPr txBox="1"/>
          <p:nvPr/>
        </p:nvSpPr>
        <p:spPr>
          <a:xfrm>
            <a:off x="5144988" y="1915278"/>
            <a:ext cx="1795043" cy="253916"/>
          </a:xfrm>
          <a:prstGeom prst="rect">
            <a:avLst/>
          </a:prstGeom>
          <a:noFill/>
        </p:spPr>
        <p:txBody>
          <a:bodyPr wrap="square" rtlCol="0">
            <a:spAutoFit/>
          </a:bodyPr>
          <a:lstStyle>
            <a:defPPr>
              <a:defRPr lang="zh-CN"/>
            </a:defPPr>
            <a:lvl1pPr algn="ctr">
              <a:defRPr sz="1050">
                <a:latin typeface="微软雅黑" panose="020B0503020204020204" pitchFamily="34" charset="-122"/>
                <a:ea typeface="微软雅黑" panose="020B0503020204020204" pitchFamily="34" charset="-122"/>
              </a:defRPr>
            </a:lvl1pPr>
          </a:lstStyle>
          <a:p>
            <a:pPr algn="l"/>
            <a:r>
              <a:rPr lang="zh-CN" altLang="en-US" dirty="0"/>
              <a:t>证券事务</a:t>
            </a:r>
            <a:r>
              <a:rPr lang="en-US" altLang="zh-CN" dirty="0"/>
              <a:t>-</a:t>
            </a:r>
            <a:r>
              <a:rPr lang="zh-CN" altLang="en-US" dirty="0"/>
              <a:t>重大专项</a:t>
            </a:r>
            <a:endParaRPr lang="en-US" altLang="zh-CN" dirty="0"/>
          </a:p>
        </p:txBody>
      </p:sp>
      <p:sp>
        <p:nvSpPr>
          <p:cNvPr id="37" name="文本框 36">
            <a:extLst>
              <a:ext uri="{FF2B5EF4-FFF2-40B4-BE49-F238E27FC236}">
                <a16:creationId xmlns:a16="http://schemas.microsoft.com/office/drawing/2014/main" id="{7F51B454-FD1D-B456-42E6-2C85F30EFC08}"/>
              </a:ext>
            </a:extLst>
          </p:cNvPr>
          <p:cNvSpPr txBox="1"/>
          <p:nvPr/>
        </p:nvSpPr>
        <p:spPr>
          <a:xfrm>
            <a:off x="5158865" y="2257783"/>
            <a:ext cx="1846835" cy="253916"/>
          </a:xfrm>
          <a:prstGeom prst="rect">
            <a:avLst/>
          </a:prstGeom>
          <a:noFill/>
        </p:spPr>
        <p:txBody>
          <a:bodyPr wrap="square" rtlCol="0">
            <a:spAutoFit/>
          </a:bodyPr>
          <a:lstStyle>
            <a:defPPr>
              <a:defRPr lang="zh-CN"/>
            </a:defPPr>
            <a:lvl1pPr algn="ctr">
              <a:defRPr sz="1050">
                <a:latin typeface="微软雅黑" panose="020B0503020204020204" pitchFamily="34" charset="-122"/>
                <a:ea typeface="微软雅黑" panose="020B0503020204020204" pitchFamily="34" charset="-122"/>
              </a:defRPr>
            </a:lvl1pPr>
          </a:lstStyle>
          <a:p>
            <a:pPr algn="l"/>
            <a:r>
              <a:rPr lang="zh-CN" altLang="en-US" dirty="0"/>
              <a:t>信息披露</a:t>
            </a:r>
            <a:r>
              <a:rPr lang="en-US" altLang="zh-CN" dirty="0"/>
              <a:t>-</a:t>
            </a:r>
            <a:r>
              <a:rPr lang="zh-CN" altLang="en-US" dirty="0"/>
              <a:t>三会文件</a:t>
            </a:r>
            <a:endParaRPr lang="en-US" altLang="zh-CN" dirty="0"/>
          </a:p>
        </p:txBody>
      </p:sp>
      <p:sp>
        <p:nvSpPr>
          <p:cNvPr id="38" name="文本框 37">
            <a:extLst>
              <a:ext uri="{FF2B5EF4-FFF2-40B4-BE49-F238E27FC236}">
                <a16:creationId xmlns:a16="http://schemas.microsoft.com/office/drawing/2014/main" id="{1FD51DAF-A612-D2D2-ADB6-B8DA419FA6A9}"/>
              </a:ext>
            </a:extLst>
          </p:cNvPr>
          <p:cNvSpPr txBox="1"/>
          <p:nvPr/>
        </p:nvSpPr>
        <p:spPr>
          <a:xfrm>
            <a:off x="1864877" y="1188167"/>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专案编号</a:t>
            </a:r>
            <a:endParaRPr lang="en-US" altLang="zh-CN" sz="1050" b="1" dirty="0">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0F2A1D3A-58D6-BF8B-C5D6-D87EE090E08E}"/>
              </a:ext>
            </a:extLst>
          </p:cNvPr>
          <p:cNvSpPr txBox="1"/>
          <p:nvPr/>
        </p:nvSpPr>
        <p:spPr>
          <a:xfrm>
            <a:off x="1773187" y="1565210"/>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231128001</a:t>
            </a:r>
          </a:p>
        </p:txBody>
      </p:sp>
      <p:sp>
        <p:nvSpPr>
          <p:cNvPr id="40" name="文本框 39">
            <a:extLst>
              <a:ext uri="{FF2B5EF4-FFF2-40B4-BE49-F238E27FC236}">
                <a16:creationId xmlns:a16="http://schemas.microsoft.com/office/drawing/2014/main" id="{C3DA488A-E1A0-BDF6-2E44-AA2D83AEF2B2}"/>
              </a:ext>
            </a:extLst>
          </p:cNvPr>
          <p:cNvSpPr txBox="1"/>
          <p:nvPr/>
        </p:nvSpPr>
        <p:spPr>
          <a:xfrm>
            <a:off x="1759309" y="193454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231129001</a:t>
            </a:r>
          </a:p>
        </p:txBody>
      </p:sp>
      <p:sp>
        <p:nvSpPr>
          <p:cNvPr id="41" name="文本框 40">
            <a:extLst>
              <a:ext uri="{FF2B5EF4-FFF2-40B4-BE49-F238E27FC236}">
                <a16:creationId xmlns:a16="http://schemas.microsoft.com/office/drawing/2014/main" id="{B9688CF9-088E-2EB2-4796-719B470197BA}"/>
              </a:ext>
            </a:extLst>
          </p:cNvPr>
          <p:cNvSpPr txBox="1"/>
          <p:nvPr/>
        </p:nvSpPr>
        <p:spPr>
          <a:xfrm>
            <a:off x="1767783" y="228684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231130001</a:t>
            </a:r>
          </a:p>
        </p:txBody>
      </p:sp>
      <p:sp>
        <p:nvSpPr>
          <p:cNvPr id="42" name="文本框 41">
            <a:extLst>
              <a:ext uri="{FF2B5EF4-FFF2-40B4-BE49-F238E27FC236}">
                <a16:creationId xmlns:a16="http://schemas.microsoft.com/office/drawing/2014/main" id="{7A5FDBF6-35E6-11F0-E129-3F80EAE9869A}"/>
              </a:ext>
            </a:extLst>
          </p:cNvPr>
          <p:cNvSpPr txBox="1"/>
          <p:nvPr/>
        </p:nvSpPr>
        <p:spPr>
          <a:xfrm>
            <a:off x="7134024" y="1934546"/>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公开</a:t>
            </a:r>
            <a:endParaRPr lang="en-US" altLang="zh-CN" sz="1050" dirty="0">
              <a:latin typeface="微软雅黑" panose="020B0503020204020204" pitchFamily="34" charset="-122"/>
              <a:ea typeface="微软雅黑" panose="020B0503020204020204" pitchFamily="34" charset="-122"/>
            </a:endParaRPr>
          </a:p>
        </p:txBody>
      </p:sp>
      <p:grpSp>
        <p:nvGrpSpPr>
          <p:cNvPr id="44" name="组合 43">
            <a:extLst>
              <a:ext uri="{FF2B5EF4-FFF2-40B4-BE49-F238E27FC236}">
                <a16:creationId xmlns:a16="http://schemas.microsoft.com/office/drawing/2014/main" id="{2A40679F-2280-E078-ED07-5FF856C337CB}"/>
              </a:ext>
            </a:extLst>
          </p:cNvPr>
          <p:cNvGrpSpPr/>
          <p:nvPr/>
        </p:nvGrpSpPr>
        <p:grpSpPr>
          <a:xfrm>
            <a:off x="6205611" y="463264"/>
            <a:ext cx="4820432" cy="405861"/>
            <a:chOff x="5070001" y="472117"/>
            <a:chExt cx="4820432" cy="405861"/>
          </a:xfrm>
        </p:grpSpPr>
        <p:pic>
          <p:nvPicPr>
            <p:cNvPr id="45" name="图片 44">
              <a:extLst>
                <a:ext uri="{FF2B5EF4-FFF2-40B4-BE49-F238E27FC236}">
                  <a16:creationId xmlns:a16="http://schemas.microsoft.com/office/drawing/2014/main" id="{CE73BAF4-A789-2E20-B14B-7B60D8F291D7}"/>
                </a:ext>
              </a:extLst>
            </p:cNvPr>
            <p:cNvPicPr>
              <a:picLocks noChangeAspect="1"/>
            </p:cNvPicPr>
            <p:nvPr/>
          </p:nvPicPr>
          <p:blipFill>
            <a:blip r:embed="rId4"/>
            <a:stretch>
              <a:fillRect/>
            </a:stretch>
          </p:blipFill>
          <p:spPr>
            <a:xfrm>
              <a:off x="5070001" y="500360"/>
              <a:ext cx="1104996" cy="377618"/>
            </a:xfrm>
            <a:prstGeom prst="rect">
              <a:avLst/>
            </a:prstGeom>
          </p:spPr>
        </p:pic>
        <p:pic>
          <p:nvPicPr>
            <p:cNvPr id="46" name="图片 45">
              <a:extLst>
                <a:ext uri="{FF2B5EF4-FFF2-40B4-BE49-F238E27FC236}">
                  <a16:creationId xmlns:a16="http://schemas.microsoft.com/office/drawing/2014/main" id="{7D6439EE-2349-620F-702F-9A62A68641A8}"/>
                </a:ext>
              </a:extLst>
            </p:cNvPr>
            <p:cNvPicPr>
              <a:picLocks noChangeAspect="1"/>
            </p:cNvPicPr>
            <p:nvPr/>
          </p:nvPicPr>
          <p:blipFill>
            <a:blip r:embed="rId4"/>
            <a:stretch>
              <a:fillRect/>
            </a:stretch>
          </p:blipFill>
          <p:spPr>
            <a:xfrm>
              <a:off x="6267656" y="495833"/>
              <a:ext cx="1274456" cy="377618"/>
            </a:xfrm>
            <a:prstGeom prst="rect">
              <a:avLst/>
            </a:prstGeom>
          </p:spPr>
        </p:pic>
        <p:sp>
          <p:nvSpPr>
            <p:cNvPr id="47" name="文本框 46">
              <a:extLst>
                <a:ext uri="{FF2B5EF4-FFF2-40B4-BE49-F238E27FC236}">
                  <a16:creationId xmlns:a16="http://schemas.microsoft.com/office/drawing/2014/main" id="{43DCD1C9-A692-7B63-ED42-2202F8F5739E}"/>
                </a:ext>
              </a:extLst>
            </p:cNvPr>
            <p:cNvSpPr txBox="1"/>
            <p:nvPr/>
          </p:nvSpPr>
          <p:spPr>
            <a:xfrm>
              <a:off x="5111189" y="572042"/>
              <a:ext cx="962526" cy="253916"/>
            </a:xfrm>
            <a:prstGeom prst="rect">
              <a:avLst/>
            </a:prstGeom>
            <a:solidFill>
              <a:schemeClr val="bg1"/>
            </a:solidFill>
          </p:spPr>
          <p:txBody>
            <a:bodyPr wrap="square" rtlCol="0">
              <a:spAutoFit/>
            </a:bodyPr>
            <a:lstStyle/>
            <a:p>
              <a:pPr>
                <a:spcBef>
                  <a:spcPts val="1000"/>
                </a:spcBef>
              </a:pPr>
              <a:r>
                <a:rPr lang="zh-CN" altLang="en-US" sz="1050" dirty="0">
                  <a:solidFill>
                    <a:schemeClr val="bg1">
                      <a:lumMod val="65000"/>
                    </a:schemeClr>
                  </a:solidFill>
                  <a:latin typeface="微软雅黑" panose="020B0503020204020204" pitchFamily="34" charset="-122"/>
                  <a:ea typeface="微软雅黑" panose="020B0503020204020204" pitchFamily="34" charset="-122"/>
                </a:rPr>
                <a:t>专案编号</a:t>
              </a:r>
              <a:endParaRPr lang="en-US" altLang="zh-CN" sz="105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B70EEFC5-468C-18DC-1567-7C0E82D9E728}"/>
                </a:ext>
              </a:extLst>
            </p:cNvPr>
            <p:cNvSpPr txBox="1"/>
            <p:nvPr/>
          </p:nvSpPr>
          <p:spPr>
            <a:xfrm>
              <a:off x="6314171" y="566567"/>
              <a:ext cx="962526" cy="253916"/>
            </a:xfrm>
            <a:prstGeom prst="rect">
              <a:avLst/>
            </a:prstGeom>
            <a:solidFill>
              <a:schemeClr val="bg1"/>
            </a:solidFill>
          </p:spPr>
          <p:txBody>
            <a:bodyPr wrap="square" rtlCol="0">
              <a:spAutoFit/>
            </a:bodyPr>
            <a:lstStyle/>
            <a:p>
              <a:pPr>
                <a:spcBef>
                  <a:spcPts val="1000"/>
                </a:spcBef>
              </a:pPr>
              <a:r>
                <a:rPr lang="zh-CN" altLang="en-US" sz="1050" dirty="0">
                  <a:solidFill>
                    <a:schemeClr val="bg1">
                      <a:lumMod val="65000"/>
                    </a:schemeClr>
                  </a:solidFill>
                  <a:latin typeface="微软雅黑" panose="020B0503020204020204" pitchFamily="34" charset="-122"/>
                  <a:ea typeface="微软雅黑" panose="020B0503020204020204" pitchFamily="34" charset="-122"/>
                </a:rPr>
                <a:t>专案名称</a:t>
              </a:r>
              <a:endParaRPr lang="en-US" altLang="zh-CN" sz="105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49" name="图片 48">
              <a:extLst>
                <a:ext uri="{FF2B5EF4-FFF2-40B4-BE49-F238E27FC236}">
                  <a16:creationId xmlns:a16="http://schemas.microsoft.com/office/drawing/2014/main" id="{F4AB646D-F1F5-4028-DB4E-53B91BF0CFF3}"/>
                </a:ext>
              </a:extLst>
            </p:cNvPr>
            <p:cNvPicPr>
              <a:picLocks noChangeAspect="1"/>
            </p:cNvPicPr>
            <p:nvPr/>
          </p:nvPicPr>
          <p:blipFill>
            <a:blip r:embed="rId5"/>
            <a:stretch>
              <a:fillRect/>
            </a:stretch>
          </p:blipFill>
          <p:spPr>
            <a:xfrm>
              <a:off x="8247292" y="472117"/>
              <a:ext cx="1643141" cy="377618"/>
            </a:xfrm>
            <a:prstGeom prst="rect">
              <a:avLst/>
            </a:prstGeom>
          </p:spPr>
        </p:pic>
        <p:sp>
          <p:nvSpPr>
            <p:cNvPr id="50" name="文本框 49">
              <a:extLst>
                <a:ext uri="{FF2B5EF4-FFF2-40B4-BE49-F238E27FC236}">
                  <a16:creationId xmlns:a16="http://schemas.microsoft.com/office/drawing/2014/main" id="{E1223F0C-39E2-97F4-55B4-9719BB8CC528}"/>
                </a:ext>
              </a:extLst>
            </p:cNvPr>
            <p:cNvSpPr txBox="1"/>
            <p:nvPr/>
          </p:nvSpPr>
          <p:spPr>
            <a:xfrm>
              <a:off x="7551564" y="558167"/>
              <a:ext cx="702489" cy="246221"/>
            </a:xfrm>
            <a:prstGeom prst="rect">
              <a:avLst/>
            </a:prstGeom>
            <a:noFill/>
          </p:spPr>
          <p:txBody>
            <a:bodyPr wrap="square" rtlCol="0">
              <a:spAutoFit/>
            </a:bodyPr>
            <a:lstStyle/>
            <a:p>
              <a:pPr>
                <a:spcBef>
                  <a:spcPts val="1000"/>
                </a:spcBef>
              </a:pPr>
              <a:r>
                <a:rPr lang="zh-CN" altLang="en-US" sz="1000" dirty="0">
                  <a:latin typeface="微软雅黑" panose="020B0503020204020204" pitchFamily="34" charset="-122"/>
                  <a:ea typeface="微软雅黑" panose="020B0503020204020204" pitchFamily="34" charset="-122"/>
                </a:rPr>
                <a:t>专案类型</a:t>
              </a:r>
              <a:endParaRPr lang="en-US" altLang="zh-CN" sz="1000" dirty="0">
                <a:latin typeface="微软雅黑" panose="020B0503020204020204" pitchFamily="34" charset="-122"/>
                <a:ea typeface="微软雅黑" panose="020B0503020204020204" pitchFamily="34" charset="-122"/>
              </a:endParaRPr>
            </a:p>
          </p:txBody>
        </p:sp>
      </p:grpSp>
      <p:pic>
        <p:nvPicPr>
          <p:cNvPr id="51" name="图片 50">
            <a:extLst>
              <a:ext uri="{FF2B5EF4-FFF2-40B4-BE49-F238E27FC236}">
                <a16:creationId xmlns:a16="http://schemas.microsoft.com/office/drawing/2014/main" id="{347BFC25-1638-0843-CDE1-089EDC16A893}"/>
              </a:ext>
            </a:extLst>
          </p:cNvPr>
          <p:cNvPicPr>
            <a:picLocks noChangeAspect="1"/>
          </p:cNvPicPr>
          <p:nvPr/>
        </p:nvPicPr>
        <p:blipFill>
          <a:blip r:embed="rId6"/>
          <a:stretch>
            <a:fillRect/>
          </a:stretch>
        </p:blipFill>
        <p:spPr>
          <a:xfrm>
            <a:off x="11147040" y="489871"/>
            <a:ext cx="523469" cy="330612"/>
          </a:xfrm>
          <a:prstGeom prst="rect">
            <a:avLst/>
          </a:prstGeom>
        </p:spPr>
      </p:pic>
      <p:cxnSp>
        <p:nvCxnSpPr>
          <p:cNvPr id="54" name="直接连接符 53">
            <a:extLst>
              <a:ext uri="{FF2B5EF4-FFF2-40B4-BE49-F238E27FC236}">
                <a16:creationId xmlns:a16="http://schemas.microsoft.com/office/drawing/2014/main" id="{CD98B3EB-41B1-6BBE-4BFE-9DF565FDBC83}"/>
              </a:ext>
            </a:extLst>
          </p:cNvPr>
          <p:cNvCxnSpPr/>
          <p:nvPr/>
        </p:nvCxnSpPr>
        <p:spPr>
          <a:xfrm>
            <a:off x="1626669" y="2914382"/>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FC7AE142-5223-3F67-9528-BA890DB810A1}"/>
              </a:ext>
            </a:extLst>
          </p:cNvPr>
          <p:cNvCxnSpPr/>
          <p:nvPr/>
        </p:nvCxnSpPr>
        <p:spPr>
          <a:xfrm>
            <a:off x="1617044" y="325126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31081589-A16B-AE78-1B65-81D950E10AF5}"/>
              </a:ext>
            </a:extLst>
          </p:cNvPr>
          <p:cNvCxnSpPr/>
          <p:nvPr/>
        </p:nvCxnSpPr>
        <p:spPr>
          <a:xfrm>
            <a:off x="1617043" y="361702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072E457F-045C-5086-F820-2205CACDB04E}"/>
              </a:ext>
            </a:extLst>
          </p:cNvPr>
          <p:cNvSpPr txBox="1"/>
          <p:nvPr/>
        </p:nvSpPr>
        <p:spPr>
          <a:xfrm>
            <a:off x="3478096" y="2620826"/>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1XXXXXXXX</a:t>
            </a:r>
          </a:p>
        </p:txBody>
      </p:sp>
      <p:sp>
        <p:nvSpPr>
          <p:cNvPr id="59" name="文本框 58">
            <a:extLst>
              <a:ext uri="{FF2B5EF4-FFF2-40B4-BE49-F238E27FC236}">
                <a16:creationId xmlns:a16="http://schemas.microsoft.com/office/drawing/2014/main" id="{6D5ECAA4-6ADA-16E9-1DE7-39DEAE155C4B}"/>
              </a:ext>
            </a:extLst>
          </p:cNvPr>
          <p:cNvSpPr txBox="1"/>
          <p:nvPr/>
        </p:nvSpPr>
        <p:spPr>
          <a:xfrm>
            <a:off x="7109686" y="2663920"/>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机密</a:t>
            </a:r>
            <a:endParaRPr lang="en-US" altLang="zh-CN" sz="1050" dirty="0">
              <a:latin typeface="微软雅黑" panose="020B0503020204020204" pitchFamily="34" charset="-122"/>
              <a:ea typeface="微软雅黑" panose="020B0503020204020204" pitchFamily="34" charset="-122"/>
            </a:endParaRPr>
          </a:p>
        </p:txBody>
      </p:sp>
      <p:sp>
        <p:nvSpPr>
          <p:cNvPr id="62" name="文本框 61">
            <a:extLst>
              <a:ext uri="{FF2B5EF4-FFF2-40B4-BE49-F238E27FC236}">
                <a16:creationId xmlns:a16="http://schemas.microsoft.com/office/drawing/2014/main" id="{E250C8AF-73C2-DD6F-670F-DF012BAB1DEE}"/>
              </a:ext>
            </a:extLst>
          </p:cNvPr>
          <p:cNvSpPr txBox="1"/>
          <p:nvPr/>
        </p:nvSpPr>
        <p:spPr>
          <a:xfrm>
            <a:off x="3472693" y="2999955"/>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2XXXXXXXX</a:t>
            </a:r>
          </a:p>
        </p:txBody>
      </p:sp>
      <p:sp>
        <p:nvSpPr>
          <p:cNvPr id="63" name="文本框 62">
            <a:extLst>
              <a:ext uri="{FF2B5EF4-FFF2-40B4-BE49-F238E27FC236}">
                <a16:creationId xmlns:a16="http://schemas.microsoft.com/office/drawing/2014/main" id="{54E33279-DA7D-0C45-88D0-8483175337D8}"/>
              </a:ext>
            </a:extLst>
          </p:cNvPr>
          <p:cNvSpPr txBox="1"/>
          <p:nvPr/>
        </p:nvSpPr>
        <p:spPr>
          <a:xfrm>
            <a:off x="3472693" y="3342461"/>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3XXXXXXXX</a:t>
            </a:r>
          </a:p>
        </p:txBody>
      </p:sp>
      <p:sp>
        <p:nvSpPr>
          <p:cNvPr id="64" name="文本框 63">
            <a:extLst>
              <a:ext uri="{FF2B5EF4-FFF2-40B4-BE49-F238E27FC236}">
                <a16:creationId xmlns:a16="http://schemas.microsoft.com/office/drawing/2014/main" id="{6E68D4D4-61AB-52AB-C81D-626F07D965B6}"/>
              </a:ext>
            </a:extLst>
          </p:cNvPr>
          <p:cNvSpPr txBox="1"/>
          <p:nvPr/>
        </p:nvSpPr>
        <p:spPr>
          <a:xfrm>
            <a:off x="7109686" y="3026700"/>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公开</a:t>
            </a:r>
            <a:endParaRPr lang="en-US" altLang="zh-CN" sz="1050" dirty="0">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2418870B-EDE5-E51D-BCC6-BE368A859B87}"/>
              </a:ext>
            </a:extLst>
          </p:cNvPr>
          <p:cNvSpPr txBox="1"/>
          <p:nvPr/>
        </p:nvSpPr>
        <p:spPr>
          <a:xfrm>
            <a:off x="7109686" y="3365883"/>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公开</a:t>
            </a:r>
            <a:endParaRPr lang="en-US" altLang="zh-CN" sz="1050" dirty="0">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848CACC9-2C46-C583-8CA1-01D2C2E9A424}"/>
              </a:ext>
            </a:extLst>
          </p:cNvPr>
          <p:cNvSpPr txBox="1"/>
          <p:nvPr/>
        </p:nvSpPr>
        <p:spPr>
          <a:xfrm>
            <a:off x="8568860" y="2596318"/>
            <a:ext cx="1289519"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A</a:t>
            </a:r>
            <a:r>
              <a:rPr lang="zh-CN" altLang="en-US" sz="1050" dirty="0">
                <a:latin typeface="微软雅黑" panose="020B0503020204020204" pitchFamily="34" charset="-122"/>
                <a:ea typeface="微软雅黑" panose="020B0503020204020204" pitchFamily="34" charset="-122"/>
              </a:rPr>
              <a:t>君</a:t>
            </a:r>
            <a:endParaRPr lang="en-US" altLang="zh-CN" sz="1050"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ED10DFF0-2587-C097-4E05-FFBA3A5E91F0}"/>
              </a:ext>
            </a:extLst>
          </p:cNvPr>
          <p:cNvSpPr txBox="1"/>
          <p:nvPr/>
        </p:nvSpPr>
        <p:spPr>
          <a:xfrm>
            <a:off x="10264044" y="2592678"/>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68" name="文本框 67">
            <a:extLst>
              <a:ext uri="{FF2B5EF4-FFF2-40B4-BE49-F238E27FC236}">
                <a16:creationId xmlns:a16="http://schemas.microsoft.com/office/drawing/2014/main" id="{F0D5C987-24A2-42AA-A03B-144435DD99B5}"/>
              </a:ext>
            </a:extLst>
          </p:cNvPr>
          <p:cNvSpPr txBox="1"/>
          <p:nvPr/>
        </p:nvSpPr>
        <p:spPr>
          <a:xfrm>
            <a:off x="8568860" y="2950707"/>
            <a:ext cx="1289519"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B</a:t>
            </a:r>
            <a:r>
              <a:rPr lang="zh-CN" altLang="en-US" sz="1050" dirty="0">
                <a:latin typeface="微软雅黑" panose="020B0503020204020204" pitchFamily="34" charset="-122"/>
                <a:ea typeface="微软雅黑" panose="020B0503020204020204" pitchFamily="34" charset="-122"/>
              </a:rPr>
              <a:t>君</a:t>
            </a:r>
            <a:endParaRPr lang="en-US" altLang="zh-CN" sz="105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C5863E4A-ADA4-2DD8-0E29-8226E2928798}"/>
              </a:ext>
            </a:extLst>
          </p:cNvPr>
          <p:cNvSpPr txBox="1"/>
          <p:nvPr/>
        </p:nvSpPr>
        <p:spPr>
          <a:xfrm>
            <a:off x="10264044" y="2947067"/>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70" name="文本框 69">
            <a:extLst>
              <a:ext uri="{FF2B5EF4-FFF2-40B4-BE49-F238E27FC236}">
                <a16:creationId xmlns:a16="http://schemas.microsoft.com/office/drawing/2014/main" id="{437C1934-6A82-A8BE-B770-6FCC74EC4934}"/>
              </a:ext>
            </a:extLst>
          </p:cNvPr>
          <p:cNvSpPr txBox="1"/>
          <p:nvPr/>
        </p:nvSpPr>
        <p:spPr>
          <a:xfrm>
            <a:off x="8568860" y="3308359"/>
            <a:ext cx="1289519"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C</a:t>
            </a:r>
            <a:r>
              <a:rPr lang="zh-CN" altLang="en-US" sz="1050" dirty="0">
                <a:latin typeface="微软雅黑" panose="020B0503020204020204" pitchFamily="34" charset="-122"/>
                <a:ea typeface="微软雅黑" panose="020B0503020204020204" pitchFamily="34" charset="-122"/>
              </a:rPr>
              <a:t>君</a:t>
            </a:r>
            <a:endParaRPr lang="en-US" altLang="zh-CN" sz="1050" dirty="0">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EAE5D3FF-1B31-460B-BBD3-74B9057BF86D}"/>
              </a:ext>
            </a:extLst>
          </p:cNvPr>
          <p:cNvSpPr txBox="1"/>
          <p:nvPr/>
        </p:nvSpPr>
        <p:spPr>
          <a:xfrm>
            <a:off x="10264044" y="3304719"/>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73" name="文本框 72">
            <a:extLst>
              <a:ext uri="{FF2B5EF4-FFF2-40B4-BE49-F238E27FC236}">
                <a16:creationId xmlns:a16="http://schemas.microsoft.com/office/drawing/2014/main" id="{929DDD57-AAF3-FCA8-6721-0418E98B7B89}"/>
              </a:ext>
            </a:extLst>
          </p:cNvPr>
          <p:cNvSpPr txBox="1"/>
          <p:nvPr/>
        </p:nvSpPr>
        <p:spPr>
          <a:xfrm>
            <a:off x="5158866" y="2617613"/>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投资决策</a:t>
            </a:r>
            <a:endParaRPr lang="en-US" altLang="zh-CN" sz="1050" dirty="0">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11DCE46D-0DED-DDF7-6C86-4542ED943334}"/>
              </a:ext>
            </a:extLst>
          </p:cNvPr>
          <p:cNvSpPr txBox="1"/>
          <p:nvPr/>
        </p:nvSpPr>
        <p:spPr>
          <a:xfrm>
            <a:off x="5167319" y="2954118"/>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交易文件及交割</a:t>
            </a:r>
            <a:endParaRPr lang="en-US" altLang="zh-CN" sz="1050" dirty="0">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B29B5638-37DA-377B-6851-799998F206E5}"/>
              </a:ext>
            </a:extLst>
          </p:cNvPr>
          <p:cNvSpPr txBox="1"/>
          <p:nvPr/>
        </p:nvSpPr>
        <p:spPr>
          <a:xfrm>
            <a:off x="5167319" y="331874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退出</a:t>
            </a:r>
            <a:endParaRPr lang="en-US" altLang="zh-CN" sz="1050" dirty="0">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894BAFA8-DC36-A439-A398-472BBE96E1A8}"/>
              </a:ext>
            </a:extLst>
          </p:cNvPr>
          <p:cNvSpPr txBox="1"/>
          <p:nvPr/>
        </p:nvSpPr>
        <p:spPr>
          <a:xfrm>
            <a:off x="1773187" y="2610360"/>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231128002</a:t>
            </a:r>
          </a:p>
        </p:txBody>
      </p:sp>
      <p:sp>
        <p:nvSpPr>
          <p:cNvPr id="78" name="文本框 77">
            <a:extLst>
              <a:ext uri="{FF2B5EF4-FFF2-40B4-BE49-F238E27FC236}">
                <a16:creationId xmlns:a16="http://schemas.microsoft.com/office/drawing/2014/main" id="{C8ECE222-EB6B-AC90-019A-820F127337AF}"/>
              </a:ext>
            </a:extLst>
          </p:cNvPr>
          <p:cNvSpPr txBox="1"/>
          <p:nvPr/>
        </p:nvSpPr>
        <p:spPr>
          <a:xfrm>
            <a:off x="1759309" y="297969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231129002</a:t>
            </a:r>
          </a:p>
        </p:txBody>
      </p:sp>
      <p:sp>
        <p:nvSpPr>
          <p:cNvPr id="79" name="文本框 78">
            <a:extLst>
              <a:ext uri="{FF2B5EF4-FFF2-40B4-BE49-F238E27FC236}">
                <a16:creationId xmlns:a16="http://schemas.microsoft.com/office/drawing/2014/main" id="{191A1D91-6844-A590-3126-DEF36FC8C2DD}"/>
              </a:ext>
            </a:extLst>
          </p:cNvPr>
          <p:cNvSpPr txBox="1"/>
          <p:nvPr/>
        </p:nvSpPr>
        <p:spPr>
          <a:xfrm>
            <a:off x="1767783" y="333199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231130002</a:t>
            </a:r>
          </a:p>
        </p:txBody>
      </p:sp>
      <p:sp>
        <p:nvSpPr>
          <p:cNvPr id="81" name="文本框 80">
            <a:extLst>
              <a:ext uri="{FF2B5EF4-FFF2-40B4-BE49-F238E27FC236}">
                <a16:creationId xmlns:a16="http://schemas.microsoft.com/office/drawing/2014/main" id="{062E07D5-F208-0F17-6C48-B004D8DA6D61}"/>
              </a:ext>
            </a:extLst>
          </p:cNvPr>
          <p:cNvSpPr txBox="1"/>
          <p:nvPr/>
        </p:nvSpPr>
        <p:spPr>
          <a:xfrm>
            <a:off x="5233017" y="3980182"/>
            <a:ext cx="2833589" cy="543739"/>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两个处的文件都显示在列表中</a:t>
            </a:r>
            <a:endParaRPr lang="en-US" altLang="zh-CN" sz="1050" dirty="0">
              <a:solidFill>
                <a:srgbClr val="FF0000"/>
              </a:solidFill>
              <a:latin typeface="微软雅黑" panose="020B0503020204020204" pitchFamily="34" charset="-122"/>
              <a:ea typeface="微软雅黑" panose="020B0503020204020204" pitchFamily="34" charset="-122"/>
            </a:endParaRPr>
          </a:p>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点进去后，到达各自详情页</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BA8BF52F-BE9C-46C6-EC7B-D3A34F8BCB41}"/>
              </a:ext>
            </a:extLst>
          </p:cNvPr>
          <p:cNvSpPr txBox="1"/>
          <p:nvPr/>
        </p:nvSpPr>
        <p:spPr>
          <a:xfrm>
            <a:off x="7125836" y="2297310"/>
            <a:ext cx="1286471"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NA</a:t>
            </a:r>
          </a:p>
        </p:txBody>
      </p:sp>
    </p:spTree>
    <p:extLst>
      <p:ext uri="{BB962C8B-B14F-4D97-AF65-F5344CB8AC3E}">
        <p14:creationId xmlns:p14="http://schemas.microsoft.com/office/powerpoint/2010/main" val="161339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C1DE2E2-B883-531D-CBF2-1A17AA3AB3A3}"/>
              </a:ext>
            </a:extLst>
          </p:cNvPr>
          <p:cNvPicPr>
            <a:picLocks noChangeAspect="1"/>
          </p:cNvPicPr>
          <p:nvPr/>
        </p:nvPicPr>
        <p:blipFill>
          <a:blip r:embed="rId2"/>
          <a:stretch>
            <a:fillRect/>
          </a:stretch>
        </p:blipFill>
        <p:spPr>
          <a:xfrm>
            <a:off x="0" y="188560"/>
            <a:ext cx="12192000" cy="6480880"/>
          </a:xfrm>
          <a:prstGeom prst="rect">
            <a:avLst/>
          </a:prstGeom>
        </p:spPr>
      </p:pic>
      <p:sp>
        <p:nvSpPr>
          <p:cNvPr id="5" name="矩形 4">
            <a:extLst>
              <a:ext uri="{FF2B5EF4-FFF2-40B4-BE49-F238E27FC236}">
                <a16:creationId xmlns:a16="http://schemas.microsoft.com/office/drawing/2014/main" id="{3AA45E94-F783-BF1E-402D-553681259FF3}"/>
              </a:ext>
            </a:extLst>
          </p:cNvPr>
          <p:cNvSpPr/>
          <p:nvPr/>
        </p:nvSpPr>
        <p:spPr>
          <a:xfrm>
            <a:off x="11681717" y="6411074"/>
            <a:ext cx="510283" cy="349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669BA31C-326D-D1FB-EFA9-87A30435F632}"/>
              </a:ext>
            </a:extLst>
          </p:cNvPr>
          <p:cNvSpPr/>
          <p:nvPr/>
        </p:nvSpPr>
        <p:spPr>
          <a:xfrm>
            <a:off x="10241280" y="182880"/>
            <a:ext cx="1950720"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圆角 3">
            <a:extLst>
              <a:ext uri="{FF2B5EF4-FFF2-40B4-BE49-F238E27FC236}">
                <a16:creationId xmlns:a16="http://schemas.microsoft.com/office/drawing/2014/main" id="{31B01574-5503-DEA2-A75F-459B8763BD71}"/>
              </a:ext>
            </a:extLst>
          </p:cNvPr>
          <p:cNvSpPr/>
          <p:nvPr/>
        </p:nvSpPr>
        <p:spPr>
          <a:xfrm>
            <a:off x="770022" y="312010"/>
            <a:ext cx="8268100" cy="63619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证券事务暨投资人关系处</a:t>
            </a:r>
            <a:r>
              <a:rPr kumimoji="0" lang="en-US" altLang="zh-CN"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_</a:t>
            </a: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邮件提醒需求</a:t>
            </a:r>
          </a:p>
        </p:txBody>
      </p:sp>
    </p:spTree>
    <p:extLst>
      <p:ext uri="{BB962C8B-B14F-4D97-AF65-F5344CB8AC3E}">
        <p14:creationId xmlns:p14="http://schemas.microsoft.com/office/powerpoint/2010/main" val="31886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AA45E94-F783-BF1E-402D-553681259FF3}"/>
              </a:ext>
            </a:extLst>
          </p:cNvPr>
          <p:cNvSpPr/>
          <p:nvPr/>
        </p:nvSpPr>
        <p:spPr>
          <a:xfrm>
            <a:off x="11681717" y="6411074"/>
            <a:ext cx="510283" cy="3493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669BA31C-326D-D1FB-EFA9-87A30435F632}"/>
              </a:ext>
            </a:extLst>
          </p:cNvPr>
          <p:cNvSpPr/>
          <p:nvPr/>
        </p:nvSpPr>
        <p:spPr>
          <a:xfrm>
            <a:off x="10241280" y="182880"/>
            <a:ext cx="1950720" cy="628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6" name="图片 5" descr="图示, 示意图&#10;&#10;描述已自动生成">
            <a:extLst>
              <a:ext uri="{FF2B5EF4-FFF2-40B4-BE49-F238E27FC236}">
                <a16:creationId xmlns:a16="http://schemas.microsoft.com/office/drawing/2014/main" id="{69DC26CD-3EAA-1CEA-F9C7-84C21AFD95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210" y="0"/>
            <a:ext cx="10113579" cy="6858000"/>
          </a:xfrm>
          <a:prstGeom prst="rect">
            <a:avLst/>
          </a:prstGeom>
        </p:spPr>
      </p:pic>
      <p:sp>
        <p:nvSpPr>
          <p:cNvPr id="7" name="矩形: 圆角 6">
            <a:extLst>
              <a:ext uri="{FF2B5EF4-FFF2-40B4-BE49-F238E27FC236}">
                <a16:creationId xmlns:a16="http://schemas.microsoft.com/office/drawing/2014/main" id="{71694057-7994-B30B-6050-79A1D559EB06}"/>
              </a:ext>
            </a:extLst>
          </p:cNvPr>
          <p:cNvSpPr/>
          <p:nvPr/>
        </p:nvSpPr>
        <p:spPr>
          <a:xfrm>
            <a:off x="0" y="0"/>
            <a:ext cx="4283242" cy="6361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证券事务暨投资人关系处</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_</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签核流程</a:t>
            </a:r>
          </a:p>
        </p:txBody>
      </p:sp>
    </p:spTree>
    <p:extLst>
      <p:ext uri="{BB962C8B-B14F-4D97-AF65-F5344CB8AC3E}">
        <p14:creationId xmlns:p14="http://schemas.microsoft.com/office/powerpoint/2010/main" val="227376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4">
            <a:extLst>
              <a:ext uri="{FF2B5EF4-FFF2-40B4-BE49-F238E27FC236}">
                <a16:creationId xmlns:a16="http://schemas.microsoft.com/office/drawing/2014/main" id="{8D61514C-2A1E-CA94-B3D4-3C70541CD7A6}"/>
              </a:ext>
            </a:extLst>
          </p:cNvPr>
          <p:cNvGraphicFramePr>
            <a:graphicFrameLocks noGrp="1"/>
          </p:cNvGraphicFramePr>
          <p:nvPr>
            <p:extLst>
              <p:ext uri="{D42A27DB-BD31-4B8C-83A1-F6EECF244321}">
                <p14:modId xmlns:p14="http://schemas.microsoft.com/office/powerpoint/2010/main" val="1108345785"/>
              </p:ext>
            </p:extLst>
          </p:nvPr>
        </p:nvGraphicFramePr>
        <p:xfrm>
          <a:off x="312821" y="972152"/>
          <a:ext cx="11396546" cy="5524500"/>
        </p:xfrm>
        <a:graphic>
          <a:graphicData uri="http://schemas.openxmlformats.org/drawingml/2006/table">
            <a:tbl>
              <a:tblPr firstRow="1" bandRow="1">
                <a:tableStyleId>{5C22544A-7EE6-4342-B048-85BDC9FD1C3A}</a:tableStyleId>
              </a:tblPr>
              <a:tblGrid>
                <a:gridCol w="1352350">
                  <a:extLst>
                    <a:ext uri="{9D8B030D-6E8A-4147-A177-3AD203B41FA5}">
                      <a16:colId xmlns:a16="http://schemas.microsoft.com/office/drawing/2014/main" val="2017239515"/>
                    </a:ext>
                  </a:extLst>
                </a:gridCol>
                <a:gridCol w="972151">
                  <a:extLst>
                    <a:ext uri="{9D8B030D-6E8A-4147-A177-3AD203B41FA5}">
                      <a16:colId xmlns:a16="http://schemas.microsoft.com/office/drawing/2014/main" val="2651527390"/>
                    </a:ext>
                  </a:extLst>
                </a:gridCol>
                <a:gridCol w="5194555">
                  <a:extLst>
                    <a:ext uri="{9D8B030D-6E8A-4147-A177-3AD203B41FA5}">
                      <a16:colId xmlns:a16="http://schemas.microsoft.com/office/drawing/2014/main" val="2578777754"/>
                    </a:ext>
                  </a:extLst>
                </a:gridCol>
                <a:gridCol w="3877490">
                  <a:extLst>
                    <a:ext uri="{9D8B030D-6E8A-4147-A177-3AD203B41FA5}">
                      <a16:colId xmlns:a16="http://schemas.microsoft.com/office/drawing/2014/main" val="3267017698"/>
                    </a:ext>
                  </a:extLst>
                </a:gridCol>
              </a:tblGrid>
              <a:tr h="402483">
                <a:tc rowSpan="2" gridSpan="2">
                  <a:txBody>
                    <a:bodyPr/>
                    <a:lstStyle/>
                    <a:p>
                      <a:pPr algn="ctr"/>
                      <a:r>
                        <a:rPr lang="zh-CN" altLang="en-US" sz="1400" dirty="0">
                          <a:latin typeface="微软雅黑" panose="020B0503020204020204" pitchFamily="34" charset="-122"/>
                          <a:ea typeface="微软雅黑" panose="020B0503020204020204" pitchFamily="34" charset="-122"/>
                        </a:rPr>
                        <a:t>角色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hMerge="1">
                  <a:txBody>
                    <a:bodyPr/>
                    <a:lstStyle/>
                    <a:p>
                      <a:endParaRPr lang="zh-CN" alt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专案</a:t>
                      </a:r>
                      <a:r>
                        <a:rPr lang="zh-CN" altLang="en-US" sz="1400" b="0" dirty="0">
                          <a:latin typeface="微软雅黑" panose="020B0503020204020204" pitchFamily="34" charset="-122"/>
                          <a:ea typeface="微软雅黑" panose="020B0503020204020204" pitchFamily="34" charset="-122"/>
                        </a:rPr>
                        <a:t>（公开</a:t>
                      </a:r>
                      <a:r>
                        <a:rPr lang="en-US" altLang="zh-CN" sz="1400" b="0" dirty="0">
                          <a:latin typeface="微软雅黑" panose="020B0503020204020204" pitchFamily="34" charset="-122"/>
                          <a:ea typeface="微软雅黑" panose="020B0503020204020204" pitchFamily="34" charset="-122"/>
                        </a:rPr>
                        <a:t>or</a:t>
                      </a:r>
                      <a:r>
                        <a:rPr lang="zh-CN" altLang="en-US" sz="1400" b="0" dirty="0">
                          <a:latin typeface="微软雅黑" panose="020B0503020204020204" pitchFamily="34" charset="-122"/>
                          <a:ea typeface="微软雅黑" panose="020B0503020204020204" pitchFamily="34" charset="-122"/>
                        </a:rPr>
                        <a:t>机密）</a:t>
                      </a:r>
                      <a:endParaRPr lang="en-US" altLang="zh-CN" sz="1400" b="0" dirty="0">
                        <a:latin typeface="微软雅黑" panose="020B0503020204020204" pitchFamily="34" charset="-122"/>
                        <a:ea typeface="微软雅黑" panose="020B0503020204020204" pitchFamily="34" charset="-122"/>
                      </a:endParaRPr>
                    </a:p>
                    <a:p>
                      <a:r>
                        <a:rPr lang="zh-CN" altLang="en-US" sz="1000" dirty="0">
                          <a:solidFill>
                            <a:schemeClr val="bg1"/>
                          </a:solidFill>
                          <a:latin typeface="微软雅黑" panose="020B0503020204020204" pitchFamily="34" charset="-122"/>
                          <a:ea typeface="微软雅黑" panose="020B0503020204020204" pitchFamily="34" charset="-122"/>
                        </a:rPr>
                        <a:t>专案设置</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公开</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或</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机密</a:t>
                      </a:r>
                      <a:r>
                        <a:rPr lang="en-US" altLang="zh-CN" sz="1000" dirty="0">
                          <a:solidFill>
                            <a:schemeClr val="bg1"/>
                          </a:solidFill>
                          <a:latin typeface="微软雅黑" panose="020B0503020204020204" pitchFamily="34" charset="-122"/>
                          <a:ea typeface="微软雅黑" panose="020B0503020204020204" pitchFamily="34" charset="-122"/>
                        </a:rPr>
                        <a:t>】</a:t>
                      </a:r>
                    </a:p>
                    <a:p>
                      <a:pPr marL="171450" indent="-171450">
                        <a:buFont typeface="Arial" panose="020B0604020202020204" pitchFamily="34" charset="0"/>
                        <a:buChar char="•"/>
                      </a:pP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公开</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：投资处可见。</a:t>
                      </a:r>
                      <a:endParaRPr lang="en-US" altLang="zh-CN" sz="1000" dirty="0">
                        <a:solidFill>
                          <a:schemeClr val="bg1"/>
                        </a:solidFill>
                        <a:latin typeface="微软雅黑" panose="020B0503020204020204" pitchFamily="34" charset="-122"/>
                        <a:ea typeface="微软雅黑" panose="020B0503020204020204" pitchFamily="34" charset="-122"/>
                      </a:endParaRPr>
                    </a:p>
                    <a:p>
                      <a:pPr marL="171450" indent="-171450">
                        <a:buFont typeface="Arial" panose="020B0604020202020204" pitchFamily="34" charset="0"/>
                        <a:buChar char="•"/>
                      </a:pP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机密</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：专案组可见。</a:t>
                      </a:r>
                      <a:endParaRPr lang="en-US" altLang="zh-CN" sz="100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endParaRPr lang="zh-CN" altLang="en-US" dirty="0">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62285354"/>
                  </a:ext>
                </a:extLst>
              </a:tr>
              <a:tr h="190526">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dirty="0">
                          <a:solidFill>
                            <a:schemeClr val="bg1"/>
                          </a:solidFill>
                          <a:latin typeface="微软雅黑" panose="020B0503020204020204" pitchFamily="34" charset="-122"/>
                          <a:ea typeface="微软雅黑" panose="020B0503020204020204" pitchFamily="34" charset="-122"/>
                        </a:rPr>
                        <a:t>公开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机密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435590893"/>
                  </a:ext>
                </a:extLst>
              </a:tr>
              <a:tr h="513977">
                <a:tc gridSpan="2">
                  <a:txBody>
                    <a:bodyPr/>
                    <a:lstStyle/>
                    <a:p>
                      <a:r>
                        <a:rPr lang="zh-CN" altLang="en-US" sz="1400" dirty="0">
                          <a:latin typeface="微软雅黑" panose="020B0503020204020204" pitchFamily="34" charset="-122"/>
                          <a:ea typeface="微软雅黑" panose="020B0503020204020204" pitchFamily="34" charset="-122"/>
                        </a:rPr>
                        <a:t>董事长</a:t>
                      </a:r>
                      <a:endParaRPr lang="en-US" altLang="zh-CN" sz="1400" dirty="0">
                        <a:latin typeface="微软雅黑" panose="020B0503020204020204" pitchFamily="34" charset="-122"/>
                        <a:ea typeface="微软雅黑" panose="020B0503020204020204" pitchFamily="34" charset="-122"/>
                      </a:endParaRPr>
                    </a:p>
                    <a:p>
                      <a:r>
                        <a:rPr lang="zh-CN" altLang="en-US" sz="1400" dirty="0">
                          <a:solidFill>
                            <a:schemeClr val="bg1">
                              <a:lumMod val="75000"/>
                            </a:schemeClr>
                          </a:solidFill>
                          <a:latin typeface="微软雅黑" panose="020B0503020204020204" pitchFamily="34" charset="-122"/>
                          <a:ea typeface="微软雅黑" panose="020B0503020204020204" pitchFamily="34" charset="-122"/>
                        </a:rPr>
                        <a:t>郭副总</a:t>
                      </a:r>
                      <a:r>
                        <a:rPr lang="zh-CN" altLang="en-US" sz="1050" dirty="0">
                          <a:solidFill>
                            <a:schemeClr val="bg1">
                              <a:lumMod val="75000"/>
                            </a:schemeClr>
                          </a:solidFill>
                          <a:latin typeface="微软雅黑" panose="020B0503020204020204" pitchFamily="34" charset="-122"/>
                          <a:ea typeface="微软雅黑" panose="020B0503020204020204" pitchFamily="34" charset="-122"/>
                        </a:rPr>
                        <a:t>处级主管</a:t>
                      </a:r>
                      <a:endParaRPr lang="en-US" altLang="zh-CN" sz="1400" dirty="0">
                        <a:solidFill>
                          <a:schemeClr val="bg1">
                            <a:lumMod val="7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gridSpan="2">
                  <a:txBody>
                    <a:bodyPr/>
                    <a:lstStyle/>
                    <a:p>
                      <a:r>
                        <a:rPr lang="zh-CN" altLang="en-US" sz="1400" dirty="0">
                          <a:latin typeface="微软雅黑" panose="020B0503020204020204" pitchFamily="34" charset="-122"/>
                          <a:ea typeface="微软雅黑" panose="020B0503020204020204" pitchFamily="34" charset="-122"/>
                        </a:rPr>
                        <a:t>①可见</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②可下载 </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③</a:t>
                      </a:r>
                      <a:r>
                        <a:rPr lang="zh-CN" altLang="en-US" sz="1400" kern="1200" dirty="0">
                          <a:solidFill>
                            <a:schemeClr val="dk1"/>
                          </a:solidFill>
                          <a:latin typeface="微软雅黑" panose="020B0503020204020204" pitchFamily="34" charset="-122"/>
                          <a:ea typeface="微软雅黑" panose="020B0503020204020204" pitchFamily="34" charset="-122"/>
                          <a:cs typeface="+mn-cs"/>
                        </a:rPr>
                        <a:t>上传、删除、修改文件名、备注说明</a:t>
                      </a:r>
                      <a:endParaRPr lang="en-US" altLang="zh-CN" sz="1400" kern="1200" dirty="0">
                        <a:solidFill>
                          <a:schemeClr val="dk1"/>
                        </a:solidFill>
                        <a:latin typeface="微软雅黑" panose="020B0503020204020204" pitchFamily="34" charset="-122"/>
                        <a:ea typeface="微软雅黑" panose="020B0503020204020204" pitchFamily="34" charset="-122"/>
                        <a:cs typeface="+mn-cs"/>
                      </a:endParaRPr>
                    </a:p>
                    <a:p>
                      <a:r>
                        <a:rPr lang="zh-CN" altLang="en-US" sz="1400" dirty="0">
                          <a:latin typeface="微软雅黑" panose="020B0503020204020204" pitchFamily="34" charset="-122"/>
                          <a:ea typeface="微软雅黑" panose="020B0503020204020204" pitchFamily="34" charset="-122"/>
                        </a:rPr>
                        <a:t>④</a:t>
                      </a:r>
                      <a:r>
                        <a:rPr lang="zh-CN" altLang="en-US" sz="1400" dirty="0">
                          <a:solidFill>
                            <a:schemeClr val="tx1"/>
                          </a:solidFill>
                          <a:latin typeface="微软雅黑" panose="020B0503020204020204" pitchFamily="34" charset="-122"/>
                          <a:ea typeface="微软雅黑" panose="020B0503020204020204" pitchFamily="34" charset="-122"/>
                        </a:rPr>
                        <a:t>可授权：授权他人只读某专案的文件夹或具体文件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20086867"/>
                  </a:ext>
                </a:extLst>
              </a:tr>
              <a:tr h="632587">
                <a:tc gridSpan="2">
                  <a:txBody>
                    <a:bodyPr/>
                    <a:lstStyle/>
                    <a:p>
                      <a:r>
                        <a:rPr lang="zh-CN" altLang="en-US" sz="1400" dirty="0">
                          <a:latin typeface="微软雅黑" panose="020B0503020204020204" pitchFamily="34" charset="-122"/>
                          <a:ea typeface="微软雅黑" panose="020B0503020204020204" pitchFamily="34" charset="-122"/>
                        </a:rPr>
                        <a:t>王志龙</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李华锐</a:t>
                      </a:r>
                      <a:endParaRPr lang="en-US" altLang="zh-CN" sz="1400"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gridSpan="2">
                  <a:txBody>
                    <a:bodyPr/>
                    <a:lstStyle/>
                    <a:p>
                      <a:r>
                        <a:rPr lang="zh-CN" altLang="en-US" sz="1400" dirty="0">
                          <a:solidFill>
                            <a:schemeClr val="tx1"/>
                          </a:solidFill>
                          <a:latin typeface="微软雅黑" panose="020B0503020204020204" pitchFamily="34" charset="-122"/>
                          <a:ea typeface="微软雅黑" panose="020B0503020204020204" pitchFamily="34" charset="-122"/>
                        </a:rPr>
                        <a:t>看本处所有专案。</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①可见</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②上传、删除、修改文件名、备注说明</a:t>
                      </a:r>
                      <a:endParaRPr lang="en-US" altLang="zh-CN" sz="105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③可下载</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④可添加新的组员（本处）。设定新的负责人。</a:t>
                      </a:r>
                      <a:endParaRPr lang="zh-CN" altLang="en-US" sz="1050" kern="1200" dirty="0">
                        <a:solidFill>
                          <a:srgbClr val="FF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extLst>
                  <a:ext uri="{0D108BD9-81ED-4DB2-BD59-A6C34878D82A}">
                    <a16:rowId xmlns:a16="http://schemas.microsoft.com/office/drawing/2014/main" val="2493480761"/>
                  </a:ext>
                </a:extLst>
              </a:tr>
              <a:tr h="333420">
                <a:tc gridSpan="2">
                  <a:txBody>
                    <a:bodyPr/>
                    <a:lstStyle/>
                    <a:p>
                      <a:r>
                        <a:rPr lang="zh-CN" altLang="en-US" sz="1400" dirty="0">
                          <a:latin typeface="微软雅黑" panose="020B0503020204020204" pitchFamily="34" charset="-122"/>
                          <a:ea typeface="微软雅黑" panose="020B0503020204020204" pitchFamily="34" charset="-122"/>
                        </a:rPr>
                        <a:t>投资处全体同仁</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（非本专案管理员）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a:txBody>
                    <a:bodyPr/>
                    <a:lstStyle/>
                    <a:p>
                      <a:r>
                        <a:rPr lang="zh-CN" altLang="en-US" sz="1400" dirty="0">
                          <a:latin typeface="微软雅黑" panose="020B0503020204020204" pitchFamily="34" charset="-122"/>
                          <a:ea typeface="微软雅黑" panose="020B0503020204020204" pitchFamily="34" charset="-122"/>
                        </a:rPr>
                        <a:t>可见（只读）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1400" dirty="0">
                          <a:latin typeface="微软雅黑" panose="020B0503020204020204" pitchFamily="34" charset="-122"/>
                          <a:ea typeface="微软雅黑" panose="020B0503020204020204" pitchFamily="34" charset="-122"/>
                        </a:rPr>
                        <a:t>不可见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9017842"/>
                  </a:ext>
                </a:extLst>
              </a:tr>
              <a:tr h="593050">
                <a:tc rowSpan="2">
                  <a:txBody>
                    <a:bodyPr/>
                    <a:lstStyle/>
                    <a:p>
                      <a:r>
                        <a:rPr lang="zh-CN" altLang="en-US" sz="1400" dirty="0">
                          <a:latin typeface="微软雅黑" panose="020B0503020204020204" pitchFamily="34" charset="-122"/>
                          <a:ea typeface="微软雅黑" panose="020B0503020204020204" pitchFamily="34" charset="-122"/>
                        </a:rPr>
                        <a:t>本专案成员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a:txBody>
                    <a:bodyPr/>
                    <a:lstStyle/>
                    <a:p>
                      <a:r>
                        <a:rPr lang="zh-CN" altLang="en-US" sz="1400" dirty="0">
                          <a:solidFill>
                            <a:schemeClr val="tx1"/>
                          </a:solidFill>
                          <a:latin typeface="微软雅黑" panose="020B0503020204020204" pitchFamily="34" charset="-122"/>
                          <a:ea typeface="微软雅黑" panose="020B0503020204020204" pitchFamily="34" charset="-122"/>
                        </a:rPr>
                        <a:t>负责人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2">
                  <a:txBody>
                    <a:bodyPr/>
                    <a:lstStyle/>
                    <a:p>
                      <a:r>
                        <a:rPr lang="zh-CN" altLang="en-US" sz="1400" dirty="0">
                          <a:solidFill>
                            <a:schemeClr val="tx1"/>
                          </a:solidFill>
                          <a:latin typeface="微软雅黑" panose="020B0503020204020204" pitchFamily="34" charset="-122"/>
                          <a:ea typeface="微软雅黑" panose="020B0503020204020204" pitchFamily="34" charset="-122"/>
                        </a:rPr>
                        <a:t>①可见</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②上传、删除、修改文件名、备注说明</a:t>
                      </a:r>
                      <a:endParaRPr lang="en-US" altLang="zh-CN" sz="105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③可下载</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④可添加新的组员（本处）</a:t>
                      </a:r>
                      <a:endParaRPr lang="en-US" altLang="zh-CN" sz="140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050" dirty="0">
                          <a:solidFill>
                            <a:schemeClr val="tx1"/>
                          </a:solidFill>
                          <a:latin typeface="微软雅黑" panose="020B0503020204020204" pitchFamily="34" charset="-122"/>
                          <a:ea typeface="微软雅黑" panose="020B0503020204020204" pitchFamily="34" charset="-122"/>
                        </a:rPr>
                        <a:t>改变</a:t>
                      </a:r>
                      <a:r>
                        <a:rPr lang="en-US" altLang="zh-CN" sz="1050" dirty="0">
                          <a:solidFill>
                            <a:schemeClr val="tx1"/>
                          </a:solidFill>
                          <a:latin typeface="微软雅黑" panose="020B0503020204020204" pitchFamily="34" charset="-122"/>
                          <a:ea typeface="微软雅黑" panose="020B0503020204020204" pitchFamily="34" charset="-122"/>
                        </a:rPr>
                        <a:t>【</a:t>
                      </a:r>
                      <a:r>
                        <a:rPr lang="zh-CN" altLang="en-US" sz="1050" dirty="0">
                          <a:solidFill>
                            <a:schemeClr val="tx1"/>
                          </a:solidFill>
                          <a:latin typeface="微软雅黑" panose="020B0503020204020204" pitchFamily="34" charset="-122"/>
                          <a:ea typeface="微软雅黑" panose="020B0503020204020204" pitchFamily="34" charset="-122"/>
                        </a:rPr>
                        <a:t>公开</a:t>
                      </a:r>
                      <a:r>
                        <a:rPr lang="en-US" altLang="zh-CN" sz="1050" dirty="0">
                          <a:solidFill>
                            <a:schemeClr val="tx1"/>
                          </a:solidFill>
                          <a:latin typeface="微软雅黑" panose="020B0503020204020204" pitchFamily="34" charset="-122"/>
                          <a:ea typeface="微软雅黑" panose="020B0503020204020204" pitchFamily="34" charset="-122"/>
                        </a:rPr>
                        <a:t>】【</a:t>
                      </a:r>
                      <a:r>
                        <a:rPr lang="zh-CN" altLang="en-US" sz="1050" dirty="0">
                          <a:solidFill>
                            <a:schemeClr val="tx1"/>
                          </a:solidFill>
                          <a:latin typeface="微软雅黑" panose="020B0503020204020204" pitchFamily="34" charset="-122"/>
                          <a:ea typeface="微软雅黑" panose="020B0503020204020204" pitchFamily="34" charset="-122"/>
                        </a:rPr>
                        <a:t>机密</a:t>
                      </a:r>
                      <a:r>
                        <a:rPr lang="en-US" altLang="zh-CN" sz="1050" dirty="0">
                          <a:solidFill>
                            <a:schemeClr val="tx1"/>
                          </a:solidFill>
                          <a:latin typeface="微软雅黑" panose="020B0503020204020204" pitchFamily="34" charset="-122"/>
                          <a:ea typeface="微软雅黑" panose="020B0503020204020204" pitchFamily="34" charset="-122"/>
                        </a:rPr>
                        <a:t>】</a:t>
                      </a:r>
                      <a:r>
                        <a:rPr lang="zh-CN" altLang="en-US" sz="1050" dirty="0">
                          <a:solidFill>
                            <a:schemeClr val="tx1"/>
                          </a:solidFill>
                          <a:latin typeface="微软雅黑" panose="020B0503020204020204" pitchFamily="34" charset="-122"/>
                          <a:ea typeface="微软雅黑" panose="020B0503020204020204" pitchFamily="34" charset="-122"/>
                        </a:rPr>
                        <a:t>性质</a:t>
                      </a:r>
                      <a:endParaRPr lang="zh-CN" altLang="en-US" sz="1050" kern="1200" dirty="0">
                        <a:solidFill>
                          <a:srgbClr val="FF0000"/>
                        </a:solidFill>
                        <a:latin typeface="微软雅黑" panose="020B0503020204020204" pitchFamily="34" charset="-122"/>
                        <a:ea typeface="微软雅黑" panose="020B0503020204020204" pitchFamily="34"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endParaRPr lang="zh-CN" altLang="en-US" dirty="0">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30550312"/>
                  </a:ext>
                </a:extLst>
              </a:tr>
              <a:tr h="423666">
                <a:tc vMerge="1">
                  <a:txBody>
                    <a:bodyPr/>
                    <a:lstStyle/>
                    <a:p>
                      <a:endParaRPr lang="zh-CN" altLang="en-US"/>
                    </a:p>
                  </a:txBody>
                  <a:tcPr/>
                </a:tc>
                <a:tc>
                  <a:txBody>
                    <a:bodyPr/>
                    <a:lstStyle/>
                    <a:p>
                      <a:r>
                        <a:rPr lang="zh-CN" altLang="en-US" sz="1400" dirty="0">
                          <a:solidFill>
                            <a:schemeClr val="tx1"/>
                          </a:solidFill>
                          <a:latin typeface="微软雅黑" panose="020B0503020204020204" pitchFamily="34" charset="-122"/>
                          <a:ea typeface="微软雅黑" panose="020B0503020204020204" pitchFamily="34" charset="-122"/>
                        </a:rPr>
                        <a:t>组员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gridSpan="2">
                  <a:txBody>
                    <a:bodyPr/>
                    <a:lstStyle/>
                    <a:p>
                      <a:r>
                        <a:rPr lang="zh-CN" altLang="en-US" sz="1400" dirty="0">
                          <a:solidFill>
                            <a:schemeClr val="tx1"/>
                          </a:solidFill>
                          <a:latin typeface="微软雅黑" panose="020B0503020204020204" pitchFamily="34" charset="-122"/>
                          <a:ea typeface="微软雅黑" panose="020B0503020204020204" pitchFamily="34" charset="-122"/>
                        </a:rPr>
                        <a:t>①可见</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②上传、删除、修改文件名、备注说明</a:t>
                      </a:r>
                      <a:endParaRPr lang="en-US" altLang="zh-CN" sz="1400" dirty="0">
                        <a:solidFill>
                          <a:schemeClr val="tx1"/>
                        </a:solidFill>
                        <a:latin typeface="微软雅黑" panose="020B0503020204020204" pitchFamily="34" charset="-122"/>
                        <a:ea typeface="微软雅黑" panose="020B0503020204020204" pitchFamily="34" charset="-122"/>
                      </a:endParaRPr>
                    </a:p>
                    <a:p>
                      <a:r>
                        <a:rPr lang="zh-CN" altLang="en-US" sz="1400" dirty="0">
                          <a:solidFill>
                            <a:schemeClr val="tx1"/>
                          </a:solidFill>
                          <a:latin typeface="微软雅黑" panose="020B0503020204020204" pitchFamily="34" charset="-122"/>
                          <a:ea typeface="微软雅黑" panose="020B0503020204020204" pitchFamily="34" charset="-122"/>
                        </a:rPr>
                        <a:t>③可下载</a:t>
                      </a:r>
                      <a:endParaRPr lang="en-US" altLang="zh-CN" sz="14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9EBF5"/>
                    </a:solidFill>
                  </a:tcPr>
                </a:tc>
                <a:tc hMerge="1">
                  <a:txBody>
                    <a:bodyPr/>
                    <a:lstStyle/>
                    <a:p>
                      <a:endParaRPr lang="zh-CN" altLang="en-US"/>
                    </a:p>
                  </a:txBody>
                  <a:tcPr/>
                </a:tc>
                <a:extLst>
                  <a:ext uri="{0D108BD9-81ED-4DB2-BD59-A6C34878D82A}">
                    <a16:rowId xmlns:a16="http://schemas.microsoft.com/office/drawing/2014/main" val="1547758713"/>
                  </a:ext>
                </a:extLst>
              </a:tr>
            </a:tbl>
          </a:graphicData>
        </a:graphic>
      </p:graphicFrame>
      <p:pic>
        <p:nvPicPr>
          <p:cNvPr id="6" name="图片 5">
            <a:extLst>
              <a:ext uri="{FF2B5EF4-FFF2-40B4-BE49-F238E27FC236}">
                <a16:creationId xmlns:a16="http://schemas.microsoft.com/office/drawing/2014/main" id="{4BA4CA6B-C88D-DF33-4B42-7DEE770FC193}"/>
              </a:ext>
            </a:extLst>
          </p:cNvPr>
          <p:cNvPicPr>
            <a:picLocks noChangeAspect="1"/>
          </p:cNvPicPr>
          <p:nvPr/>
        </p:nvPicPr>
        <p:blipFill rotWithShape="1">
          <a:blip r:embed="rId2"/>
          <a:srcRect l="859" t="6033" r="86871"/>
          <a:stretch/>
        </p:blipFill>
        <p:spPr>
          <a:xfrm>
            <a:off x="0" y="210928"/>
            <a:ext cx="875900" cy="641024"/>
          </a:xfrm>
          <a:prstGeom prst="rect">
            <a:avLst/>
          </a:prstGeom>
        </p:spPr>
      </p:pic>
      <p:sp>
        <p:nvSpPr>
          <p:cNvPr id="2" name="矩形: 圆角 1">
            <a:extLst>
              <a:ext uri="{FF2B5EF4-FFF2-40B4-BE49-F238E27FC236}">
                <a16:creationId xmlns:a16="http://schemas.microsoft.com/office/drawing/2014/main" id="{0251A46D-7E0A-735F-79D6-38C8B3D719CA}"/>
              </a:ext>
            </a:extLst>
          </p:cNvPr>
          <p:cNvSpPr/>
          <p:nvPr/>
        </p:nvSpPr>
        <p:spPr>
          <a:xfrm>
            <a:off x="770022" y="215758"/>
            <a:ext cx="6151245" cy="6361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投资处</a:t>
            </a:r>
            <a:r>
              <a:rPr kumimoji="0" lang="en-US" altLang="zh-CN"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_</a:t>
            </a: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角色与权限需求</a:t>
            </a:r>
          </a:p>
        </p:txBody>
      </p:sp>
    </p:spTree>
    <p:extLst>
      <p:ext uri="{BB962C8B-B14F-4D97-AF65-F5344CB8AC3E}">
        <p14:creationId xmlns:p14="http://schemas.microsoft.com/office/powerpoint/2010/main" val="110566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8D01EA-A026-0415-A892-018AE5F9653E}"/>
              </a:ext>
            </a:extLst>
          </p:cNvPr>
          <p:cNvPicPr>
            <a:picLocks noChangeAspect="1"/>
          </p:cNvPicPr>
          <p:nvPr/>
        </p:nvPicPr>
        <p:blipFill>
          <a:blip r:embed="rId2"/>
          <a:stretch>
            <a:fillRect/>
          </a:stretch>
        </p:blipFill>
        <p:spPr>
          <a:xfrm>
            <a:off x="0" y="2406"/>
            <a:ext cx="12192000" cy="347607"/>
          </a:xfrm>
          <a:prstGeom prst="rect">
            <a:avLst/>
          </a:prstGeom>
        </p:spPr>
      </p:pic>
      <p:pic>
        <p:nvPicPr>
          <p:cNvPr id="7" name="图片 6">
            <a:extLst>
              <a:ext uri="{FF2B5EF4-FFF2-40B4-BE49-F238E27FC236}">
                <a16:creationId xmlns:a16="http://schemas.microsoft.com/office/drawing/2014/main" id="{DBE8E5AC-3672-C288-D31B-E1DB00C68ED3}"/>
              </a:ext>
            </a:extLst>
          </p:cNvPr>
          <p:cNvPicPr>
            <a:picLocks noChangeAspect="1"/>
          </p:cNvPicPr>
          <p:nvPr/>
        </p:nvPicPr>
        <p:blipFill>
          <a:blip r:embed="rId3"/>
          <a:stretch>
            <a:fillRect/>
          </a:stretch>
        </p:blipFill>
        <p:spPr>
          <a:xfrm>
            <a:off x="0" y="350013"/>
            <a:ext cx="1405288" cy="6507987"/>
          </a:xfrm>
          <a:prstGeom prst="rect">
            <a:avLst/>
          </a:prstGeom>
        </p:spPr>
      </p:pic>
      <p:sp>
        <p:nvSpPr>
          <p:cNvPr id="8" name="矩形 7">
            <a:extLst>
              <a:ext uri="{FF2B5EF4-FFF2-40B4-BE49-F238E27FC236}">
                <a16:creationId xmlns:a16="http://schemas.microsoft.com/office/drawing/2014/main" id="{877BBE04-3A26-043A-3D10-42101991A02D}"/>
              </a:ext>
            </a:extLst>
          </p:cNvPr>
          <p:cNvSpPr/>
          <p:nvPr/>
        </p:nvSpPr>
        <p:spPr>
          <a:xfrm>
            <a:off x="1010653" y="67377"/>
            <a:ext cx="1010652" cy="1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FF39D4C-80DB-632D-30CE-32A9E28E3665}"/>
              </a:ext>
            </a:extLst>
          </p:cNvPr>
          <p:cNvSpPr txBox="1"/>
          <p:nvPr/>
        </p:nvSpPr>
        <p:spPr>
          <a:xfrm>
            <a:off x="1058378" y="14462"/>
            <a:ext cx="1426589" cy="261610"/>
          </a:xfrm>
          <a:prstGeom prst="rect">
            <a:avLst/>
          </a:prstGeom>
          <a:noFill/>
        </p:spPr>
        <p:txBody>
          <a:bodyPr wrap="square" rtlCol="0">
            <a:spAutoFit/>
          </a:bodyPr>
          <a:lstStyle/>
          <a:p>
            <a:r>
              <a:rPr lang="zh-CN" altLang="en-US" sz="1050" b="1" dirty="0">
                <a:solidFill>
                  <a:srgbClr val="1A346A"/>
                </a:solidFill>
                <a:latin typeface="微软雅黑" panose="020B0503020204020204" pitchFamily="34" charset="-122"/>
                <a:ea typeface="微软雅黑" panose="020B0503020204020204" pitchFamily="34" charset="-122"/>
              </a:rPr>
              <a:t>专案文件管理系统</a:t>
            </a:r>
          </a:p>
        </p:txBody>
      </p:sp>
      <p:sp>
        <p:nvSpPr>
          <p:cNvPr id="12" name="文本框 11">
            <a:extLst>
              <a:ext uri="{FF2B5EF4-FFF2-40B4-BE49-F238E27FC236}">
                <a16:creationId xmlns:a16="http://schemas.microsoft.com/office/drawing/2014/main" id="{C1B7BB41-DF8F-6411-AD11-9666AEAD21C7}"/>
              </a:ext>
            </a:extLst>
          </p:cNvPr>
          <p:cNvSpPr txBox="1"/>
          <p:nvPr/>
        </p:nvSpPr>
        <p:spPr>
          <a:xfrm>
            <a:off x="139633" y="549738"/>
            <a:ext cx="1126022" cy="1831271"/>
          </a:xfrm>
          <a:prstGeom prst="rect">
            <a:avLst/>
          </a:prstGeom>
          <a:noFill/>
        </p:spPr>
        <p:txBody>
          <a:bodyPr wrap="square" rtlCol="0">
            <a:spAutoFit/>
          </a:bodyPr>
          <a:lstStyle/>
          <a:p>
            <a:pPr>
              <a:spcBef>
                <a:spcPts val="1000"/>
              </a:spcBef>
            </a:pPr>
            <a:r>
              <a:rPr lang="zh-CN" altLang="en-US" sz="900" b="1" dirty="0">
                <a:solidFill>
                  <a:schemeClr val="accent5">
                    <a:lumMod val="75000"/>
                  </a:schemeClr>
                </a:solidFill>
                <a:latin typeface="微软雅黑" panose="020B0503020204020204" pitchFamily="34" charset="-122"/>
                <a:ea typeface="微软雅黑" panose="020B0503020204020204" pitchFamily="34" charset="-122"/>
              </a:rPr>
              <a:t>新建专案</a:t>
            </a:r>
            <a:endParaRPr lang="en-US" altLang="zh-CN" sz="900" b="1" dirty="0">
              <a:solidFill>
                <a:schemeClr val="accent5">
                  <a:lumMod val="75000"/>
                </a:schemeClr>
              </a:solidFill>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全部专案</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投资决策</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交易文件及交割</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投后事项</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退出</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系统支持</a:t>
            </a:r>
            <a:endParaRPr lang="en-US" altLang="zh-CN" sz="900" b="1"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14802051-AF18-6A49-5A5C-55DB13CA6648}"/>
              </a:ext>
            </a:extLst>
          </p:cNvPr>
          <p:cNvSpPr/>
          <p:nvPr/>
        </p:nvSpPr>
        <p:spPr>
          <a:xfrm>
            <a:off x="11130455" y="14462"/>
            <a:ext cx="1061545" cy="2616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投资处页面</a:t>
            </a:r>
          </a:p>
        </p:txBody>
      </p:sp>
      <p:sp>
        <p:nvSpPr>
          <p:cNvPr id="3" name="文本框 2">
            <a:extLst>
              <a:ext uri="{FF2B5EF4-FFF2-40B4-BE49-F238E27FC236}">
                <a16:creationId xmlns:a16="http://schemas.microsoft.com/office/drawing/2014/main" id="{70DB5CBA-95EE-E9FE-1657-3C2B397EC2B0}"/>
              </a:ext>
            </a:extLst>
          </p:cNvPr>
          <p:cNvSpPr txBox="1"/>
          <p:nvPr/>
        </p:nvSpPr>
        <p:spPr>
          <a:xfrm>
            <a:off x="3241307" y="346594"/>
            <a:ext cx="6097604" cy="646331"/>
          </a:xfrm>
          <a:prstGeom prst="rect">
            <a:avLst/>
          </a:prstGeom>
          <a:noFill/>
        </p:spPr>
        <p:txBody>
          <a:bodyPr wrap="square">
            <a:spAutoFit/>
          </a:bodyPr>
          <a:lstStyle/>
          <a:p>
            <a:pPr algn="ctr"/>
            <a:r>
              <a:rPr lang="en-US" altLang="zh-CN" b="1" i="0" dirty="0" err="1">
                <a:solidFill>
                  <a:srgbClr val="333333"/>
                </a:solidFill>
                <a:effectLst/>
                <a:latin typeface="微软雅黑" panose="020B0503020204020204" pitchFamily="34" charset="-122"/>
                <a:ea typeface="微软雅黑" panose="020B0503020204020204" pitchFamily="34" charset="-122"/>
              </a:rPr>
              <a:t>Fii</a:t>
            </a:r>
            <a:r>
              <a:rPr lang="zh-CN" altLang="en-US" b="1" i="0" dirty="0">
                <a:solidFill>
                  <a:srgbClr val="333333"/>
                </a:solidFill>
                <a:effectLst/>
                <a:latin typeface="微软雅黑" panose="020B0503020204020204" pitchFamily="34" charset="-122"/>
                <a:ea typeface="微软雅黑" panose="020B0503020204020204" pitchFamily="34" charset="-122"/>
              </a:rPr>
              <a:t>专案文件</a:t>
            </a:r>
          </a:p>
          <a:p>
            <a:pPr algn="ctr" latinLnBrk="1"/>
            <a:r>
              <a:rPr lang="zh-CN" altLang="en-US" b="0" i="0" dirty="0">
                <a:solidFill>
                  <a:srgbClr val="333333"/>
                </a:solidFill>
                <a:effectLst/>
                <a:latin typeface="微软雅黑" panose="020B0503020204020204" pitchFamily="34" charset="-122"/>
                <a:ea typeface="微软雅黑" panose="020B0503020204020204" pitchFamily="34" charset="-122"/>
              </a:rPr>
              <a:t>  </a:t>
            </a:r>
            <a:r>
              <a:rPr lang="zh-CN" altLang="en-US" sz="1100" b="0" i="0" dirty="0">
                <a:solidFill>
                  <a:srgbClr val="333333"/>
                </a:solidFill>
                <a:effectLst/>
                <a:latin typeface="微软雅黑" panose="020B0503020204020204" pitchFamily="34" charset="-122"/>
                <a:ea typeface="微软雅黑" panose="020B0503020204020204" pitchFamily="34" charset="-122"/>
              </a:rPr>
              <a:t>专案文件编号：专</a:t>
            </a:r>
            <a:r>
              <a:rPr lang="en-US" altLang="zh-CN" sz="1100" b="0" i="0" dirty="0">
                <a:solidFill>
                  <a:srgbClr val="333333"/>
                </a:solidFill>
                <a:effectLst/>
                <a:latin typeface="微软雅黑" panose="020B0503020204020204" pitchFamily="34" charset="-122"/>
                <a:ea typeface="微软雅黑" panose="020B0503020204020204" pitchFamily="34" charset="-122"/>
              </a:rPr>
              <a:t>231128001</a:t>
            </a:r>
            <a:endParaRPr lang="en-US" altLang="zh-CN" b="0" i="0" dirty="0">
              <a:solidFill>
                <a:srgbClr val="333333"/>
              </a:solidFill>
              <a:effectLst/>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B4F1688-4EBD-CAF8-36EE-6AE62561C7C8}"/>
              </a:ext>
            </a:extLst>
          </p:cNvPr>
          <p:cNvSpPr txBox="1"/>
          <p:nvPr/>
        </p:nvSpPr>
        <p:spPr>
          <a:xfrm>
            <a:off x="1626669" y="3465230"/>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专案成员信息</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68C5FB58-1F71-95E4-E33F-229F35BB8993}"/>
              </a:ext>
            </a:extLst>
          </p:cNvPr>
          <p:cNvSpPr txBox="1"/>
          <p:nvPr/>
        </p:nvSpPr>
        <p:spPr>
          <a:xfrm>
            <a:off x="1626669" y="1814283"/>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专案名称</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C59654C-25E1-B4A2-6D82-46EABB52EBE3}"/>
              </a:ext>
            </a:extLst>
          </p:cNvPr>
          <p:cNvSpPr txBox="1"/>
          <p:nvPr/>
        </p:nvSpPr>
        <p:spPr>
          <a:xfrm>
            <a:off x="1626669" y="2112741"/>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专案简述</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6B6CC7F5-2F00-21E7-E4C5-9506740E3AC9}"/>
              </a:ext>
            </a:extLst>
          </p:cNvPr>
          <p:cNvSpPr/>
          <p:nvPr/>
        </p:nvSpPr>
        <p:spPr>
          <a:xfrm>
            <a:off x="1755437" y="2400238"/>
            <a:ext cx="8487844" cy="95380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F0BB5E8-AA3E-65FF-255B-A8DA67C9436B}"/>
              </a:ext>
            </a:extLst>
          </p:cNvPr>
          <p:cNvSpPr txBox="1"/>
          <p:nvPr/>
        </p:nvSpPr>
        <p:spPr>
          <a:xfrm>
            <a:off x="1626669" y="1440944"/>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专案类型</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0B786F0D-78DC-F5E7-735A-C85B0B8EB3C6}"/>
              </a:ext>
            </a:extLst>
          </p:cNvPr>
          <p:cNvPicPr>
            <a:picLocks noChangeAspect="1"/>
          </p:cNvPicPr>
          <p:nvPr/>
        </p:nvPicPr>
        <p:blipFill>
          <a:blip r:embed="rId4"/>
          <a:stretch>
            <a:fillRect/>
          </a:stretch>
        </p:blipFill>
        <p:spPr>
          <a:xfrm>
            <a:off x="2484967" y="1440944"/>
            <a:ext cx="1256716" cy="298398"/>
          </a:xfrm>
          <a:prstGeom prst="rect">
            <a:avLst/>
          </a:prstGeom>
        </p:spPr>
      </p:pic>
      <p:sp>
        <p:nvSpPr>
          <p:cNvPr id="23" name="文本框 22">
            <a:extLst>
              <a:ext uri="{FF2B5EF4-FFF2-40B4-BE49-F238E27FC236}">
                <a16:creationId xmlns:a16="http://schemas.microsoft.com/office/drawing/2014/main" id="{B1BF035C-35D3-71EE-313E-281CE9D85F5C}"/>
              </a:ext>
            </a:extLst>
          </p:cNvPr>
          <p:cNvSpPr txBox="1"/>
          <p:nvPr/>
        </p:nvSpPr>
        <p:spPr>
          <a:xfrm>
            <a:off x="5516714" y="1440944"/>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机密程度</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A30DE96-4504-26B6-6F92-037E344B51B6}"/>
              </a:ext>
            </a:extLst>
          </p:cNvPr>
          <p:cNvSpPr txBox="1"/>
          <p:nvPr/>
        </p:nvSpPr>
        <p:spPr>
          <a:xfrm>
            <a:off x="6592014" y="1440944"/>
            <a:ext cx="582715" cy="261610"/>
          </a:xfrm>
          <a:prstGeom prst="rect">
            <a:avLst/>
          </a:prstGeom>
          <a:noFill/>
        </p:spPr>
        <p:txBody>
          <a:bodyPr wrap="square">
            <a:spAutoFit/>
          </a:bodyPr>
          <a:lstStyle/>
          <a:p>
            <a:r>
              <a:rPr lang="zh-CN" altLang="en-US" sz="1100" dirty="0">
                <a:solidFill>
                  <a:srgbClr val="333333"/>
                </a:solidFill>
                <a:latin typeface="微软雅黑" panose="020B0503020204020204" pitchFamily="34" charset="-122"/>
                <a:ea typeface="微软雅黑" panose="020B0503020204020204" pitchFamily="34" charset="-122"/>
              </a:rPr>
              <a:t>公开</a:t>
            </a:r>
            <a:endParaRPr lang="en-US" altLang="zh-CN" sz="1100" b="0" i="0" dirty="0">
              <a:solidFill>
                <a:srgbClr val="333333"/>
              </a:solidFill>
              <a:effectLst/>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E2DA3AA2-FFCA-09A1-9BD6-6C4CEFBD0D57}"/>
              </a:ext>
            </a:extLst>
          </p:cNvPr>
          <p:cNvSpPr txBox="1"/>
          <p:nvPr/>
        </p:nvSpPr>
        <p:spPr>
          <a:xfrm>
            <a:off x="7294658" y="1440944"/>
            <a:ext cx="582715" cy="261610"/>
          </a:xfrm>
          <a:prstGeom prst="rect">
            <a:avLst/>
          </a:prstGeom>
          <a:noFill/>
        </p:spPr>
        <p:txBody>
          <a:bodyPr wrap="square">
            <a:spAutoFit/>
          </a:bodyPr>
          <a:lstStyle/>
          <a:p>
            <a:r>
              <a:rPr lang="zh-CN" altLang="en-US" sz="1100" dirty="0">
                <a:solidFill>
                  <a:srgbClr val="333333"/>
                </a:solidFill>
                <a:latin typeface="微软雅黑" panose="020B0503020204020204" pitchFamily="34" charset="-122"/>
                <a:ea typeface="微软雅黑" panose="020B0503020204020204" pitchFamily="34" charset="-122"/>
              </a:rPr>
              <a:t>机密</a:t>
            </a:r>
            <a:endParaRPr lang="en-US" altLang="zh-CN" sz="1100" b="0" i="0" dirty="0">
              <a:solidFill>
                <a:srgbClr val="333333"/>
              </a:solidFill>
              <a:effectLst/>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09277A6C-8240-2957-E498-86AC894E93E3}"/>
              </a:ext>
            </a:extLst>
          </p:cNvPr>
          <p:cNvSpPr/>
          <p:nvPr/>
        </p:nvSpPr>
        <p:spPr>
          <a:xfrm>
            <a:off x="6440694" y="1477295"/>
            <a:ext cx="182714" cy="182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D56EEECE-C7E0-E3DC-217E-FADA3FE9F9D4}"/>
              </a:ext>
            </a:extLst>
          </p:cNvPr>
          <p:cNvSpPr/>
          <p:nvPr/>
        </p:nvSpPr>
        <p:spPr>
          <a:xfrm>
            <a:off x="7174729" y="1477295"/>
            <a:ext cx="182714" cy="182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a:extLst>
              <a:ext uri="{FF2B5EF4-FFF2-40B4-BE49-F238E27FC236}">
                <a16:creationId xmlns:a16="http://schemas.microsoft.com/office/drawing/2014/main" id="{EADB750C-5ED5-3BB2-40CC-706C7E0FA583}"/>
              </a:ext>
            </a:extLst>
          </p:cNvPr>
          <p:cNvPicPr>
            <a:picLocks noChangeAspect="1"/>
          </p:cNvPicPr>
          <p:nvPr/>
        </p:nvPicPr>
        <p:blipFill>
          <a:blip r:embed="rId5"/>
          <a:stretch>
            <a:fillRect/>
          </a:stretch>
        </p:blipFill>
        <p:spPr>
          <a:xfrm>
            <a:off x="2484967" y="1796064"/>
            <a:ext cx="7758314" cy="362182"/>
          </a:xfrm>
          <a:prstGeom prst="rect">
            <a:avLst/>
          </a:prstGeom>
        </p:spPr>
      </p:pic>
      <p:sp>
        <p:nvSpPr>
          <p:cNvPr id="41" name="矩形: 圆角 40">
            <a:extLst>
              <a:ext uri="{FF2B5EF4-FFF2-40B4-BE49-F238E27FC236}">
                <a16:creationId xmlns:a16="http://schemas.microsoft.com/office/drawing/2014/main" id="{CD3C0536-9F50-0D1A-B9E6-71842D831F19}"/>
              </a:ext>
            </a:extLst>
          </p:cNvPr>
          <p:cNvSpPr/>
          <p:nvPr/>
        </p:nvSpPr>
        <p:spPr>
          <a:xfrm>
            <a:off x="2746921" y="3461494"/>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a:t>
            </a:r>
            <a:r>
              <a:rPr lang="zh-CN" altLang="en-US" sz="1050" dirty="0"/>
              <a:t>添加成员</a:t>
            </a:r>
          </a:p>
        </p:txBody>
      </p:sp>
      <p:sp>
        <p:nvSpPr>
          <p:cNvPr id="43" name="文本框 42">
            <a:extLst>
              <a:ext uri="{FF2B5EF4-FFF2-40B4-BE49-F238E27FC236}">
                <a16:creationId xmlns:a16="http://schemas.microsoft.com/office/drawing/2014/main" id="{134D12A3-82BF-DB3E-7189-65F46CFE146B}"/>
              </a:ext>
            </a:extLst>
          </p:cNvPr>
          <p:cNvSpPr txBox="1"/>
          <p:nvPr/>
        </p:nvSpPr>
        <p:spPr>
          <a:xfrm>
            <a:off x="7280981" y="720257"/>
            <a:ext cx="1313380" cy="215444"/>
          </a:xfrm>
          <a:prstGeom prst="rect">
            <a:avLst/>
          </a:prstGeom>
          <a:noFill/>
        </p:spPr>
        <p:txBody>
          <a:bodyPr wrap="square" rtlCol="0">
            <a:spAutoFit/>
          </a:bodyPr>
          <a:lstStyle/>
          <a:p>
            <a:r>
              <a:rPr lang="zh-CN" altLang="en-US" sz="800" dirty="0">
                <a:solidFill>
                  <a:srgbClr val="FF0000"/>
                </a:solidFill>
              </a:rPr>
              <a:t>自动生成</a:t>
            </a:r>
          </a:p>
        </p:txBody>
      </p:sp>
      <p:sp>
        <p:nvSpPr>
          <p:cNvPr id="45" name="矩形: 圆角 44">
            <a:extLst>
              <a:ext uri="{FF2B5EF4-FFF2-40B4-BE49-F238E27FC236}">
                <a16:creationId xmlns:a16="http://schemas.microsoft.com/office/drawing/2014/main" id="{5F568638-ECAB-54BB-A2E7-96392FB6788F}"/>
              </a:ext>
            </a:extLst>
          </p:cNvPr>
          <p:cNvSpPr/>
          <p:nvPr/>
        </p:nvSpPr>
        <p:spPr>
          <a:xfrm>
            <a:off x="2797698" y="1077197"/>
            <a:ext cx="619901" cy="261611"/>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微软雅黑" panose="020B0503020204020204" pitchFamily="34" charset="-122"/>
                <a:ea typeface="微软雅黑" panose="020B0503020204020204" pitchFamily="34" charset="-122"/>
              </a:rPr>
              <a:t>保存</a:t>
            </a:r>
          </a:p>
        </p:txBody>
      </p:sp>
      <p:sp>
        <p:nvSpPr>
          <p:cNvPr id="47" name="矩形: 圆角 46">
            <a:extLst>
              <a:ext uri="{FF2B5EF4-FFF2-40B4-BE49-F238E27FC236}">
                <a16:creationId xmlns:a16="http://schemas.microsoft.com/office/drawing/2014/main" id="{39671273-5DCA-77DD-8D21-91C37D968A3E}"/>
              </a:ext>
            </a:extLst>
          </p:cNvPr>
          <p:cNvSpPr/>
          <p:nvPr/>
        </p:nvSpPr>
        <p:spPr>
          <a:xfrm>
            <a:off x="3558759" y="1077197"/>
            <a:ext cx="619901" cy="261611"/>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latin typeface="微软雅黑" panose="020B0503020204020204" pitchFamily="34" charset="-122"/>
                <a:ea typeface="微软雅黑" panose="020B0503020204020204" pitchFamily="34" charset="-122"/>
              </a:rPr>
              <a:t>修改</a:t>
            </a:r>
          </a:p>
        </p:txBody>
      </p:sp>
      <p:cxnSp>
        <p:nvCxnSpPr>
          <p:cNvPr id="55" name="直接连接符 54">
            <a:extLst>
              <a:ext uri="{FF2B5EF4-FFF2-40B4-BE49-F238E27FC236}">
                <a16:creationId xmlns:a16="http://schemas.microsoft.com/office/drawing/2014/main" id="{B6C30670-F942-5494-958F-7BE2C6199129}"/>
              </a:ext>
            </a:extLst>
          </p:cNvPr>
          <p:cNvCxnSpPr/>
          <p:nvPr/>
        </p:nvCxnSpPr>
        <p:spPr>
          <a:xfrm>
            <a:off x="1405288" y="5745692"/>
            <a:ext cx="104398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1B569BA6-2C0A-4C42-D5AF-E5613C57ADD9}"/>
              </a:ext>
            </a:extLst>
          </p:cNvPr>
          <p:cNvCxnSpPr/>
          <p:nvPr/>
        </p:nvCxnSpPr>
        <p:spPr>
          <a:xfrm>
            <a:off x="1405288" y="1388392"/>
            <a:ext cx="104398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38235F63-39A8-40E3-3364-05836B1987E0}"/>
              </a:ext>
            </a:extLst>
          </p:cNvPr>
          <p:cNvSpPr txBox="1"/>
          <p:nvPr/>
        </p:nvSpPr>
        <p:spPr>
          <a:xfrm>
            <a:off x="1413738" y="1031031"/>
            <a:ext cx="1313380" cy="307777"/>
          </a:xfrm>
          <a:prstGeom prst="rect">
            <a:avLst/>
          </a:prstGeom>
          <a:noFill/>
        </p:spPr>
        <p:txBody>
          <a:bodyPr wrap="square">
            <a:spAutoFit/>
          </a:bodyPr>
          <a:lstStyle/>
          <a:p>
            <a:r>
              <a:rPr lang="zh-CN" altLang="en-US" sz="1400" b="1" dirty="0">
                <a:effectLst/>
                <a:latin typeface="微软雅黑" panose="020B0503020204020204" pitchFamily="34" charset="-122"/>
                <a:ea typeface="微软雅黑" panose="020B0503020204020204" pitchFamily="34" charset="-122"/>
              </a:rPr>
              <a:t>专案基本信息</a:t>
            </a:r>
            <a:endParaRPr lang="en-US" altLang="zh-CN" sz="1400" b="1" i="0" dirty="0">
              <a:effectLst/>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D9E09229-FBAA-BB39-B2B8-323BA9C4E9BF}"/>
              </a:ext>
            </a:extLst>
          </p:cNvPr>
          <p:cNvSpPr txBox="1"/>
          <p:nvPr/>
        </p:nvSpPr>
        <p:spPr>
          <a:xfrm>
            <a:off x="3262988" y="708247"/>
            <a:ext cx="2397340"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只有本专案负责人有权限</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71" name="标注: 线形 70">
            <a:extLst>
              <a:ext uri="{FF2B5EF4-FFF2-40B4-BE49-F238E27FC236}">
                <a16:creationId xmlns:a16="http://schemas.microsoft.com/office/drawing/2014/main" id="{FA26C69C-0EB2-8338-37DC-435967156A8A}"/>
              </a:ext>
            </a:extLst>
          </p:cNvPr>
          <p:cNvSpPr/>
          <p:nvPr/>
        </p:nvSpPr>
        <p:spPr>
          <a:xfrm>
            <a:off x="2705416" y="1018815"/>
            <a:ext cx="1593317" cy="343685"/>
          </a:xfrm>
          <a:prstGeom prst="borderCallout1">
            <a:avLst>
              <a:gd name="adj1" fmla="val -2367"/>
              <a:gd name="adj2" fmla="val 1403"/>
              <a:gd name="adj3" fmla="val -49565"/>
              <a:gd name="adj4" fmla="val 3169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BAD17CAF-CFA7-F6E3-0554-5E8335DBC0B5}"/>
              </a:ext>
            </a:extLst>
          </p:cNvPr>
          <p:cNvSpPr txBox="1"/>
          <p:nvPr/>
        </p:nvSpPr>
        <p:spPr>
          <a:xfrm>
            <a:off x="1614432" y="3958110"/>
            <a:ext cx="634782" cy="261605"/>
          </a:xfrm>
          <a:prstGeom prst="rect">
            <a:avLst/>
          </a:prstGeom>
          <a:noFill/>
        </p:spPr>
        <p:txBody>
          <a:bodyPr wrap="square">
            <a:spAutoFit/>
          </a:bodyPr>
          <a:lstStyle/>
          <a:p>
            <a:r>
              <a:rPr lang="zh-CN" altLang="en-US" sz="1100" b="1" dirty="0">
                <a:effectLst/>
                <a:latin typeface="微软雅黑" panose="020B0503020204020204" pitchFamily="34" charset="-122"/>
                <a:ea typeface="微软雅黑" panose="020B0503020204020204" pitchFamily="34" charset="-122"/>
              </a:rPr>
              <a:t>角色</a:t>
            </a:r>
            <a:endParaRPr lang="en-US" altLang="zh-CN" sz="1100" b="1" i="0" dirty="0">
              <a:effectLst/>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0C1C412F-08BC-5C24-A032-3AEFA1269085}"/>
              </a:ext>
            </a:extLst>
          </p:cNvPr>
          <p:cNvSpPr txBox="1"/>
          <p:nvPr/>
        </p:nvSpPr>
        <p:spPr>
          <a:xfrm>
            <a:off x="2785241" y="3958110"/>
            <a:ext cx="634782" cy="261605"/>
          </a:xfrm>
          <a:prstGeom prst="rect">
            <a:avLst/>
          </a:prstGeom>
          <a:noFill/>
        </p:spPr>
        <p:txBody>
          <a:bodyPr wrap="square">
            <a:spAutoFit/>
          </a:bodyPr>
          <a:lstStyle/>
          <a:p>
            <a:r>
              <a:rPr lang="zh-CN" altLang="en-US" sz="1100" b="1" dirty="0">
                <a:effectLst/>
                <a:latin typeface="微软雅黑" panose="020B0503020204020204" pitchFamily="34" charset="-122"/>
                <a:ea typeface="微软雅黑" panose="020B0503020204020204" pitchFamily="34" charset="-122"/>
              </a:rPr>
              <a:t>姓名</a:t>
            </a:r>
            <a:endParaRPr lang="en-US" altLang="zh-CN" sz="1100" b="1" i="0" dirty="0">
              <a:effectLst/>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0484ED44-8A82-EA83-8397-59BFB7D056EF}"/>
              </a:ext>
            </a:extLst>
          </p:cNvPr>
          <p:cNvSpPr txBox="1"/>
          <p:nvPr/>
        </p:nvSpPr>
        <p:spPr>
          <a:xfrm>
            <a:off x="4000414" y="3967510"/>
            <a:ext cx="634782" cy="261605"/>
          </a:xfrm>
          <a:prstGeom prst="rect">
            <a:avLst/>
          </a:prstGeom>
          <a:noFill/>
        </p:spPr>
        <p:txBody>
          <a:bodyPr wrap="square">
            <a:spAutoFit/>
          </a:bodyPr>
          <a:lstStyle/>
          <a:p>
            <a:r>
              <a:rPr lang="zh-CN" altLang="en-US" sz="1100" b="1" dirty="0">
                <a:effectLst/>
                <a:latin typeface="微软雅黑" panose="020B0503020204020204" pitchFamily="34" charset="-122"/>
                <a:ea typeface="微软雅黑" panose="020B0503020204020204" pitchFamily="34" charset="-122"/>
              </a:rPr>
              <a:t>工号</a:t>
            </a:r>
            <a:endParaRPr lang="en-US" altLang="zh-CN" sz="1100" b="1" i="0" dirty="0">
              <a:effectLst/>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063A9F95-D1E2-CBBD-B1FD-4C891BD72DE9}"/>
              </a:ext>
            </a:extLst>
          </p:cNvPr>
          <p:cNvSpPr txBox="1"/>
          <p:nvPr/>
        </p:nvSpPr>
        <p:spPr>
          <a:xfrm>
            <a:off x="5171223" y="3958109"/>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事业群</a:t>
            </a:r>
            <a:endParaRPr lang="en-US" altLang="zh-CN" sz="1100" b="1" i="0" dirty="0">
              <a:effectLst/>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B892510F-493D-7A19-B710-A0D65499BE09}"/>
              </a:ext>
            </a:extLst>
          </p:cNvPr>
          <p:cNvSpPr txBox="1"/>
          <p:nvPr/>
        </p:nvSpPr>
        <p:spPr>
          <a:xfrm>
            <a:off x="7038283" y="3946803"/>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部门</a:t>
            </a:r>
            <a:endParaRPr lang="en-US" altLang="zh-CN" sz="1100" b="1" i="0" dirty="0">
              <a:effectLst/>
              <a:latin typeface="微软雅黑" panose="020B0503020204020204" pitchFamily="34" charset="-122"/>
              <a:ea typeface="微软雅黑" panose="020B0503020204020204" pitchFamily="34" charset="-122"/>
            </a:endParaRPr>
          </a:p>
        </p:txBody>
      </p:sp>
      <p:sp>
        <p:nvSpPr>
          <p:cNvPr id="79" name="文本框 78">
            <a:extLst>
              <a:ext uri="{FF2B5EF4-FFF2-40B4-BE49-F238E27FC236}">
                <a16:creationId xmlns:a16="http://schemas.microsoft.com/office/drawing/2014/main" id="{0EF9FD77-08D2-BE27-2386-E9B1DE9DA4FD}"/>
              </a:ext>
            </a:extLst>
          </p:cNvPr>
          <p:cNvSpPr txBox="1"/>
          <p:nvPr/>
        </p:nvSpPr>
        <p:spPr>
          <a:xfrm>
            <a:off x="9424840" y="3946803"/>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邮箱</a:t>
            </a:r>
            <a:endParaRPr lang="en-US" altLang="zh-CN" sz="1100" b="1" i="0" dirty="0">
              <a:effectLst/>
              <a:latin typeface="微软雅黑" panose="020B0503020204020204" pitchFamily="34" charset="-122"/>
              <a:ea typeface="微软雅黑" panose="020B0503020204020204" pitchFamily="34" charset="-122"/>
            </a:endParaRPr>
          </a:p>
        </p:txBody>
      </p:sp>
      <p:sp>
        <p:nvSpPr>
          <p:cNvPr id="80" name="文本框 79">
            <a:extLst>
              <a:ext uri="{FF2B5EF4-FFF2-40B4-BE49-F238E27FC236}">
                <a16:creationId xmlns:a16="http://schemas.microsoft.com/office/drawing/2014/main" id="{FB209535-DBDA-1C6B-DD0A-EAF1832C225F}"/>
              </a:ext>
            </a:extLst>
          </p:cNvPr>
          <p:cNvSpPr txBox="1"/>
          <p:nvPr/>
        </p:nvSpPr>
        <p:spPr>
          <a:xfrm>
            <a:off x="10973934" y="3958108"/>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分机</a:t>
            </a:r>
            <a:endParaRPr lang="en-US" altLang="zh-CN" sz="1100" b="1" i="0" dirty="0">
              <a:effectLst/>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A84B2FBA-EF5E-AA46-4744-0A97C35D602F}"/>
              </a:ext>
            </a:extLst>
          </p:cNvPr>
          <p:cNvSpPr txBox="1"/>
          <p:nvPr/>
        </p:nvSpPr>
        <p:spPr>
          <a:xfrm>
            <a:off x="1402097" y="4284704"/>
            <a:ext cx="1005248" cy="261610"/>
          </a:xfrm>
          <a:prstGeom prst="rect">
            <a:avLst/>
          </a:prstGeom>
          <a:noFill/>
        </p:spPr>
        <p:txBody>
          <a:bodyPr wrap="square">
            <a:spAutoFit/>
          </a:bodyPr>
          <a:lstStyle/>
          <a:p>
            <a:pPr algn="ctr"/>
            <a:r>
              <a:rPr lang="zh-CN" altLang="en-US" sz="1100" dirty="0">
                <a:effectLst/>
                <a:latin typeface="微软雅黑" panose="020B0503020204020204" pitchFamily="34" charset="-122"/>
                <a:ea typeface="微软雅黑" panose="020B0503020204020204" pitchFamily="34" charset="-122"/>
              </a:rPr>
              <a:t>专案负责人</a:t>
            </a:r>
            <a:endParaRPr lang="en-US" altLang="zh-CN" sz="1100" i="0" dirty="0">
              <a:effectLst/>
              <a:latin typeface="微软雅黑" panose="020B0503020204020204" pitchFamily="34" charset="-122"/>
              <a:ea typeface="微软雅黑" panose="020B0503020204020204" pitchFamily="34" charset="-122"/>
            </a:endParaRPr>
          </a:p>
        </p:txBody>
      </p:sp>
      <p:sp>
        <p:nvSpPr>
          <p:cNvPr id="82" name="文本框 81">
            <a:extLst>
              <a:ext uri="{FF2B5EF4-FFF2-40B4-BE49-F238E27FC236}">
                <a16:creationId xmlns:a16="http://schemas.microsoft.com/office/drawing/2014/main" id="{A348D45C-D429-86DE-A375-B2C3C55B8E91}"/>
              </a:ext>
            </a:extLst>
          </p:cNvPr>
          <p:cNvSpPr txBox="1"/>
          <p:nvPr/>
        </p:nvSpPr>
        <p:spPr>
          <a:xfrm>
            <a:off x="1402097" y="4598865"/>
            <a:ext cx="853863" cy="261610"/>
          </a:xfrm>
          <a:prstGeom prst="rect">
            <a:avLst/>
          </a:prstGeom>
          <a:noFill/>
        </p:spPr>
        <p:txBody>
          <a:bodyPr wrap="square">
            <a:spAutoFit/>
          </a:bodyPr>
          <a:lstStyle/>
          <a:p>
            <a:pPr algn="ctr"/>
            <a:r>
              <a:rPr lang="zh-CN" altLang="en-US" sz="1100" dirty="0">
                <a:effectLst/>
                <a:latin typeface="微软雅黑" panose="020B0503020204020204" pitchFamily="34" charset="-122"/>
                <a:ea typeface="微软雅黑" panose="020B0503020204020204" pitchFamily="34" charset="-122"/>
              </a:rPr>
              <a:t>组员</a:t>
            </a:r>
            <a:endParaRPr lang="en-US" altLang="zh-CN" sz="1100" i="0" dirty="0">
              <a:effectLst/>
              <a:latin typeface="微软雅黑" panose="020B0503020204020204" pitchFamily="34" charset="-122"/>
              <a:ea typeface="微软雅黑" panose="020B0503020204020204" pitchFamily="34" charset="-122"/>
            </a:endParaRPr>
          </a:p>
        </p:txBody>
      </p:sp>
      <p:sp>
        <p:nvSpPr>
          <p:cNvPr id="83" name="文本框 82">
            <a:extLst>
              <a:ext uri="{FF2B5EF4-FFF2-40B4-BE49-F238E27FC236}">
                <a16:creationId xmlns:a16="http://schemas.microsoft.com/office/drawing/2014/main" id="{6F208756-E4DA-549F-1DB9-8C6EDBEA9A39}"/>
              </a:ext>
            </a:extLst>
          </p:cNvPr>
          <p:cNvSpPr txBox="1"/>
          <p:nvPr/>
        </p:nvSpPr>
        <p:spPr>
          <a:xfrm>
            <a:off x="1413738" y="4926326"/>
            <a:ext cx="853863" cy="261610"/>
          </a:xfrm>
          <a:prstGeom prst="rect">
            <a:avLst/>
          </a:prstGeom>
          <a:noFill/>
        </p:spPr>
        <p:txBody>
          <a:bodyPr wrap="square">
            <a:spAutoFit/>
          </a:bodyPr>
          <a:lstStyle/>
          <a:p>
            <a:pPr algn="ctr"/>
            <a:r>
              <a:rPr lang="zh-CN" altLang="en-US" sz="1100" dirty="0">
                <a:effectLst/>
                <a:latin typeface="微软雅黑" panose="020B0503020204020204" pitchFamily="34" charset="-122"/>
                <a:ea typeface="微软雅黑" panose="020B0503020204020204" pitchFamily="34" charset="-122"/>
              </a:rPr>
              <a:t>组员</a:t>
            </a:r>
            <a:endParaRPr lang="en-US" altLang="zh-CN" sz="1100" i="0" dirty="0">
              <a:effectLst/>
              <a:latin typeface="微软雅黑" panose="020B0503020204020204" pitchFamily="34" charset="-122"/>
              <a:ea typeface="微软雅黑" panose="020B0503020204020204" pitchFamily="34" charset="-122"/>
            </a:endParaRPr>
          </a:p>
        </p:txBody>
      </p:sp>
      <p:sp>
        <p:nvSpPr>
          <p:cNvPr id="85" name="文本框 84">
            <a:extLst>
              <a:ext uri="{FF2B5EF4-FFF2-40B4-BE49-F238E27FC236}">
                <a16:creationId xmlns:a16="http://schemas.microsoft.com/office/drawing/2014/main" id="{1305114A-59C2-F261-D6D4-364C8B3ECAEA}"/>
              </a:ext>
            </a:extLst>
          </p:cNvPr>
          <p:cNvSpPr txBox="1"/>
          <p:nvPr/>
        </p:nvSpPr>
        <p:spPr>
          <a:xfrm>
            <a:off x="2484967" y="4284704"/>
            <a:ext cx="1005248" cy="261610"/>
          </a:xfrm>
          <a:prstGeom prst="rect">
            <a:avLst/>
          </a:prstGeom>
          <a:noFill/>
        </p:spPr>
        <p:txBody>
          <a:bodyPr wrap="square">
            <a:spAutoFit/>
          </a:bodyPr>
          <a:lstStyle/>
          <a:p>
            <a:pPr algn="ctr"/>
            <a:r>
              <a:rPr lang="zh-CN" altLang="en-US" sz="1100" i="0" dirty="0">
                <a:latin typeface="微软雅黑" panose="020B0503020204020204" pitchFamily="34" charset="-122"/>
                <a:ea typeface="微软雅黑" panose="020B0503020204020204" pitchFamily="34" charset="-122"/>
              </a:rPr>
              <a:t>张三</a:t>
            </a:r>
            <a:endParaRPr lang="en-US" altLang="zh-CN" sz="1100" i="0" dirty="0">
              <a:effectLst/>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D6667902-0108-E456-EC5B-F3C35583F4B4}"/>
              </a:ext>
            </a:extLst>
          </p:cNvPr>
          <p:cNvSpPr txBox="1"/>
          <p:nvPr/>
        </p:nvSpPr>
        <p:spPr>
          <a:xfrm>
            <a:off x="3733202" y="4284704"/>
            <a:ext cx="1005248" cy="261610"/>
          </a:xfrm>
          <a:prstGeom prst="rect">
            <a:avLst/>
          </a:prstGeom>
          <a:noFill/>
        </p:spPr>
        <p:txBody>
          <a:bodyPr wrap="square">
            <a:spAutoFit/>
          </a:bodyPr>
          <a:lstStyle/>
          <a:p>
            <a:pPr algn="ctr"/>
            <a:r>
              <a:rPr lang="en-US" altLang="zh-CN" sz="1100" i="0" dirty="0">
                <a:latin typeface="微软雅黑" panose="020B0503020204020204" pitchFamily="34" charset="-122"/>
                <a:ea typeface="微软雅黑" panose="020B0503020204020204" pitchFamily="34" charset="-122"/>
              </a:rPr>
              <a:t>F1338888</a:t>
            </a:r>
            <a:endParaRPr lang="en-US" altLang="zh-CN" sz="1100" i="0" dirty="0">
              <a:effectLst/>
              <a:latin typeface="微软雅黑" panose="020B0503020204020204" pitchFamily="34" charset="-122"/>
              <a:ea typeface="微软雅黑" panose="020B0503020204020204" pitchFamily="34" charset="-122"/>
            </a:endParaRPr>
          </a:p>
        </p:txBody>
      </p:sp>
      <p:sp>
        <p:nvSpPr>
          <p:cNvPr id="88" name="文本框 87">
            <a:extLst>
              <a:ext uri="{FF2B5EF4-FFF2-40B4-BE49-F238E27FC236}">
                <a16:creationId xmlns:a16="http://schemas.microsoft.com/office/drawing/2014/main" id="{1D288F52-2FA0-FB4F-6589-8A033430B368}"/>
              </a:ext>
            </a:extLst>
          </p:cNvPr>
          <p:cNvSpPr txBox="1"/>
          <p:nvPr/>
        </p:nvSpPr>
        <p:spPr>
          <a:xfrm>
            <a:off x="5999359" y="4274259"/>
            <a:ext cx="2628249"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err="1"/>
              <a:t>Fii</a:t>
            </a:r>
            <a:r>
              <a:rPr lang="zh-CN" altLang="en-US" dirty="0"/>
              <a:t>策略投资处风险控制部</a:t>
            </a:r>
            <a:r>
              <a:rPr lang="en-US" altLang="zh-CN" dirty="0"/>
              <a:t>/</a:t>
            </a:r>
            <a:r>
              <a:rPr lang="zh-CN" altLang="en-US" dirty="0"/>
              <a:t>北京</a:t>
            </a:r>
          </a:p>
        </p:txBody>
      </p:sp>
      <p:sp>
        <p:nvSpPr>
          <p:cNvPr id="89" name="文本框 88">
            <a:extLst>
              <a:ext uri="{FF2B5EF4-FFF2-40B4-BE49-F238E27FC236}">
                <a16:creationId xmlns:a16="http://schemas.microsoft.com/office/drawing/2014/main" id="{9D7C4A0A-7188-6C85-0E14-606DCF1D6997}"/>
              </a:ext>
            </a:extLst>
          </p:cNvPr>
          <p:cNvSpPr txBox="1"/>
          <p:nvPr/>
        </p:nvSpPr>
        <p:spPr>
          <a:xfrm>
            <a:off x="4964055" y="4284704"/>
            <a:ext cx="1005248" cy="261610"/>
          </a:xfrm>
          <a:prstGeom prst="rect">
            <a:avLst/>
          </a:prstGeom>
          <a:noFill/>
        </p:spPr>
        <p:txBody>
          <a:bodyPr wrap="square">
            <a:spAutoFit/>
          </a:bodyPr>
          <a:lstStyle/>
          <a:p>
            <a:pPr algn="ctr"/>
            <a:r>
              <a:rPr lang="en-US" altLang="zh-CN" sz="1100" i="0" dirty="0" err="1">
                <a:latin typeface="微软雅黑" panose="020B0503020204020204" pitchFamily="34" charset="-122"/>
                <a:ea typeface="微软雅黑" panose="020B0503020204020204" pitchFamily="34" charset="-122"/>
              </a:rPr>
              <a:t>Fii</a:t>
            </a:r>
            <a:r>
              <a:rPr lang="zh-CN" altLang="en-US" sz="1100" i="0" dirty="0">
                <a:latin typeface="微软雅黑" panose="020B0503020204020204" pitchFamily="34" charset="-122"/>
                <a:ea typeface="微软雅黑" panose="020B0503020204020204" pitchFamily="34" charset="-122"/>
              </a:rPr>
              <a:t>管理总处</a:t>
            </a:r>
            <a:endParaRPr lang="en-US" altLang="zh-CN" sz="1100" i="0" dirty="0">
              <a:effectLst/>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a16="http://schemas.microsoft.com/office/drawing/2014/main" id="{C534B7F8-E5B1-472D-E127-CBCFFAF9A0D7}"/>
              </a:ext>
            </a:extLst>
          </p:cNvPr>
          <p:cNvSpPr txBox="1"/>
          <p:nvPr/>
        </p:nvSpPr>
        <p:spPr>
          <a:xfrm>
            <a:off x="8247192" y="4274259"/>
            <a:ext cx="2628249"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zhangsan@fii-foxconn.com</a:t>
            </a:r>
          </a:p>
        </p:txBody>
      </p:sp>
      <p:sp>
        <p:nvSpPr>
          <p:cNvPr id="91" name="文本框 90">
            <a:extLst>
              <a:ext uri="{FF2B5EF4-FFF2-40B4-BE49-F238E27FC236}">
                <a16:creationId xmlns:a16="http://schemas.microsoft.com/office/drawing/2014/main" id="{D7623A1A-3EE5-86F3-C2FC-7A4E0187268D}"/>
              </a:ext>
            </a:extLst>
          </p:cNvPr>
          <p:cNvSpPr txBox="1"/>
          <p:nvPr/>
        </p:nvSpPr>
        <p:spPr>
          <a:xfrm>
            <a:off x="10561467" y="4284703"/>
            <a:ext cx="1459716"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566-12345</a:t>
            </a:r>
          </a:p>
        </p:txBody>
      </p:sp>
      <p:sp>
        <p:nvSpPr>
          <p:cNvPr id="92" name="标注: 线形 91">
            <a:extLst>
              <a:ext uri="{FF2B5EF4-FFF2-40B4-BE49-F238E27FC236}">
                <a16:creationId xmlns:a16="http://schemas.microsoft.com/office/drawing/2014/main" id="{E817FAD9-7D9B-3F02-69BC-26025EECEAD2}"/>
              </a:ext>
            </a:extLst>
          </p:cNvPr>
          <p:cNvSpPr/>
          <p:nvPr/>
        </p:nvSpPr>
        <p:spPr>
          <a:xfrm>
            <a:off x="5030091" y="4243666"/>
            <a:ext cx="6667923" cy="292204"/>
          </a:xfrm>
          <a:prstGeom prst="borderCallout1">
            <a:avLst>
              <a:gd name="adj1" fmla="val -2367"/>
              <a:gd name="adj2" fmla="val 54996"/>
              <a:gd name="adj3" fmla="val -125100"/>
              <a:gd name="adj4" fmla="val 581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文本框 92">
            <a:extLst>
              <a:ext uri="{FF2B5EF4-FFF2-40B4-BE49-F238E27FC236}">
                <a16:creationId xmlns:a16="http://schemas.microsoft.com/office/drawing/2014/main" id="{162ADE0F-828A-0711-91B8-483E19A9D43D}"/>
              </a:ext>
            </a:extLst>
          </p:cNvPr>
          <p:cNvSpPr txBox="1"/>
          <p:nvPr/>
        </p:nvSpPr>
        <p:spPr>
          <a:xfrm>
            <a:off x="8627608" y="3599881"/>
            <a:ext cx="1405288" cy="261605"/>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系统带出，可修改</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94" name="标注: 线形 93">
            <a:extLst>
              <a:ext uri="{FF2B5EF4-FFF2-40B4-BE49-F238E27FC236}">
                <a16:creationId xmlns:a16="http://schemas.microsoft.com/office/drawing/2014/main" id="{2FD6D0FF-33A9-D5ED-5E2E-DC6FC05D52F1}"/>
              </a:ext>
            </a:extLst>
          </p:cNvPr>
          <p:cNvSpPr/>
          <p:nvPr/>
        </p:nvSpPr>
        <p:spPr>
          <a:xfrm>
            <a:off x="2753824" y="4254111"/>
            <a:ext cx="1995344" cy="292202"/>
          </a:xfrm>
          <a:prstGeom prst="borderCallout1">
            <a:avLst>
              <a:gd name="adj1" fmla="val -2367"/>
              <a:gd name="adj2" fmla="val 54996"/>
              <a:gd name="adj3" fmla="val -125100"/>
              <a:gd name="adj4" fmla="val 581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文本框 94">
            <a:extLst>
              <a:ext uri="{FF2B5EF4-FFF2-40B4-BE49-F238E27FC236}">
                <a16:creationId xmlns:a16="http://schemas.microsoft.com/office/drawing/2014/main" id="{8171BF0C-B536-0599-40C6-F416539BA65A}"/>
              </a:ext>
            </a:extLst>
          </p:cNvPr>
          <p:cNvSpPr txBox="1"/>
          <p:nvPr/>
        </p:nvSpPr>
        <p:spPr>
          <a:xfrm>
            <a:off x="3868709" y="3684006"/>
            <a:ext cx="1405288"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系统带出当前登录人</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96" name="文本框 95">
            <a:extLst>
              <a:ext uri="{FF2B5EF4-FFF2-40B4-BE49-F238E27FC236}">
                <a16:creationId xmlns:a16="http://schemas.microsoft.com/office/drawing/2014/main" id="{8AAA6465-FC63-B49B-5E80-518F04B947BA}"/>
              </a:ext>
            </a:extLst>
          </p:cNvPr>
          <p:cNvSpPr txBox="1"/>
          <p:nvPr/>
        </p:nvSpPr>
        <p:spPr>
          <a:xfrm>
            <a:off x="1405288" y="5425032"/>
            <a:ext cx="1313380" cy="307777"/>
          </a:xfrm>
          <a:prstGeom prst="rect">
            <a:avLst/>
          </a:prstGeom>
          <a:noFill/>
        </p:spPr>
        <p:txBody>
          <a:bodyPr wrap="square">
            <a:spAutoFit/>
          </a:bodyPr>
          <a:lstStyle/>
          <a:p>
            <a:r>
              <a:rPr lang="zh-CN" altLang="en-US" sz="1400" b="1" dirty="0">
                <a:effectLst/>
                <a:latin typeface="微软雅黑" panose="020B0503020204020204" pitchFamily="34" charset="-122"/>
                <a:ea typeface="微软雅黑" panose="020B0503020204020204" pitchFamily="34" charset="-122"/>
              </a:rPr>
              <a:t>专案文件</a:t>
            </a:r>
            <a:endParaRPr lang="en-US" altLang="zh-CN" sz="1400" b="1" i="0" dirty="0">
              <a:effectLst/>
              <a:latin typeface="微软雅黑" panose="020B0503020204020204" pitchFamily="34" charset="-122"/>
              <a:ea typeface="微软雅黑" panose="020B0503020204020204" pitchFamily="34" charset="-122"/>
            </a:endParaRPr>
          </a:p>
        </p:txBody>
      </p:sp>
      <p:sp>
        <p:nvSpPr>
          <p:cNvPr id="97" name="矩形: 圆角 96">
            <a:extLst>
              <a:ext uri="{FF2B5EF4-FFF2-40B4-BE49-F238E27FC236}">
                <a16:creationId xmlns:a16="http://schemas.microsoft.com/office/drawing/2014/main" id="{FD5B5274-1C3E-C783-17AC-AF67CFF112B8}"/>
              </a:ext>
            </a:extLst>
          </p:cNvPr>
          <p:cNvSpPr/>
          <p:nvPr/>
        </p:nvSpPr>
        <p:spPr>
          <a:xfrm>
            <a:off x="3519151" y="5435542"/>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上传文件</a:t>
            </a:r>
          </a:p>
        </p:txBody>
      </p:sp>
      <p:sp>
        <p:nvSpPr>
          <p:cNvPr id="98" name="矩形: 圆角 97">
            <a:extLst>
              <a:ext uri="{FF2B5EF4-FFF2-40B4-BE49-F238E27FC236}">
                <a16:creationId xmlns:a16="http://schemas.microsoft.com/office/drawing/2014/main" id="{7CD716EF-A43E-BAA2-AACB-AC6BEF7BFCFF}"/>
              </a:ext>
            </a:extLst>
          </p:cNvPr>
          <p:cNvSpPr/>
          <p:nvPr/>
        </p:nvSpPr>
        <p:spPr>
          <a:xfrm>
            <a:off x="2451489" y="5434963"/>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新建文件夹</a:t>
            </a:r>
          </a:p>
        </p:txBody>
      </p:sp>
      <p:sp>
        <p:nvSpPr>
          <p:cNvPr id="99" name="矩形: 圆角 98">
            <a:extLst>
              <a:ext uri="{FF2B5EF4-FFF2-40B4-BE49-F238E27FC236}">
                <a16:creationId xmlns:a16="http://schemas.microsoft.com/office/drawing/2014/main" id="{106CC80F-15ED-EAA6-40AC-4FE1A24E5516}"/>
              </a:ext>
            </a:extLst>
          </p:cNvPr>
          <p:cNvSpPr/>
          <p:nvPr/>
        </p:nvSpPr>
        <p:spPr>
          <a:xfrm>
            <a:off x="3817470" y="3452930"/>
            <a:ext cx="962526" cy="2616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变更负责人</a:t>
            </a:r>
          </a:p>
        </p:txBody>
      </p:sp>
      <p:sp>
        <p:nvSpPr>
          <p:cNvPr id="100" name="标注: 线形 99">
            <a:extLst>
              <a:ext uri="{FF2B5EF4-FFF2-40B4-BE49-F238E27FC236}">
                <a16:creationId xmlns:a16="http://schemas.microsoft.com/office/drawing/2014/main" id="{7BD25E9B-7A78-98F8-DA1A-A9D5E8CF1EA0}"/>
              </a:ext>
            </a:extLst>
          </p:cNvPr>
          <p:cNvSpPr/>
          <p:nvPr/>
        </p:nvSpPr>
        <p:spPr>
          <a:xfrm>
            <a:off x="3782324" y="3433288"/>
            <a:ext cx="1116983" cy="261605"/>
          </a:xfrm>
          <a:prstGeom prst="borderCallout1">
            <a:avLst>
              <a:gd name="adj1" fmla="val -2367"/>
              <a:gd name="adj2" fmla="val 54996"/>
              <a:gd name="adj3" fmla="val -125100"/>
              <a:gd name="adj4" fmla="val 581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文本框 100">
            <a:extLst>
              <a:ext uri="{FF2B5EF4-FFF2-40B4-BE49-F238E27FC236}">
                <a16:creationId xmlns:a16="http://schemas.microsoft.com/office/drawing/2014/main" id="{B157EB82-EA6F-9A3F-6D91-D9319B9369F3}"/>
              </a:ext>
            </a:extLst>
          </p:cNvPr>
          <p:cNvSpPr txBox="1"/>
          <p:nvPr/>
        </p:nvSpPr>
        <p:spPr>
          <a:xfrm>
            <a:off x="4401032" y="2967943"/>
            <a:ext cx="2028063"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只有王志龙、李华锐有权限</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102" name="标注: 线形 101">
            <a:extLst>
              <a:ext uri="{FF2B5EF4-FFF2-40B4-BE49-F238E27FC236}">
                <a16:creationId xmlns:a16="http://schemas.microsoft.com/office/drawing/2014/main" id="{FB6EBB1C-85F3-403F-80E4-9E8F3E64A8F6}"/>
              </a:ext>
            </a:extLst>
          </p:cNvPr>
          <p:cNvSpPr/>
          <p:nvPr/>
        </p:nvSpPr>
        <p:spPr>
          <a:xfrm>
            <a:off x="2659198" y="3446539"/>
            <a:ext cx="1116983" cy="261605"/>
          </a:xfrm>
          <a:prstGeom prst="borderCallout1">
            <a:avLst>
              <a:gd name="adj1" fmla="val -2367"/>
              <a:gd name="adj2" fmla="val 54996"/>
              <a:gd name="adj3" fmla="val -125100"/>
              <a:gd name="adj4" fmla="val 581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02">
            <a:extLst>
              <a:ext uri="{FF2B5EF4-FFF2-40B4-BE49-F238E27FC236}">
                <a16:creationId xmlns:a16="http://schemas.microsoft.com/office/drawing/2014/main" id="{1A796691-1718-0250-F7D4-6755A1CA5578}"/>
              </a:ext>
            </a:extLst>
          </p:cNvPr>
          <p:cNvSpPr txBox="1"/>
          <p:nvPr/>
        </p:nvSpPr>
        <p:spPr>
          <a:xfrm>
            <a:off x="1327413" y="2940353"/>
            <a:ext cx="2577398"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专案负责人、王志龙、李华锐有权限</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105" name="文本框 104">
            <a:extLst>
              <a:ext uri="{FF2B5EF4-FFF2-40B4-BE49-F238E27FC236}">
                <a16:creationId xmlns:a16="http://schemas.microsoft.com/office/drawing/2014/main" id="{1BDD2A00-3862-959B-9A46-CD431819DF27}"/>
              </a:ext>
            </a:extLst>
          </p:cNvPr>
          <p:cNvSpPr txBox="1"/>
          <p:nvPr/>
        </p:nvSpPr>
        <p:spPr>
          <a:xfrm>
            <a:off x="2489224" y="4568441"/>
            <a:ext cx="1005248" cy="261610"/>
          </a:xfrm>
          <a:prstGeom prst="rect">
            <a:avLst/>
          </a:prstGeom>
          <a:noFill/>
        </p:spPr>
        <p:txBody>
          <a:bodyPr wrap="square">
            <a:spAutoFit/>
          </a:bodyPr>
          <a:lstStyle/>
          <a:p>
            <a:pPr algn="ctr"/>
            <a:r>
              <a:rPr lang="zh-CN" altLang="en-US" sz="1100" i="0" dirty="0">
                <a:latin typeface="微软雅黑" panose="020B0503020204020204" pitchFamily="34" charset="-122"/>
                <a:ea typeface="微软雅黑" panose="020B0503020204020204" pitchFamily="34" charset="-122"/>
              </a:rPr>
              <a:t>小胡</a:t>
            </a:r>
            <a:endParaRPr lang="en-US" altLang="zh-CN" sz="1100" i="0" dirty="0">
              <a:effectLst/>
              <a:latin typeface="微软雅黑" panose="020B0503020204020204" pitchFamily="34" charset="-122"/>
              <a:ea typeface="微软雅黑" panose="020B0503020204020204" pitchFamily="34" charset="-122"/>
            </a:endParaRPr>
          </a:p>
        </p:txBody>
      </p:sp>
      <p:sp>
        <p:nvSpPr>
          <p:cNvPr id="106" name="文本框 105">
            <a:extLst>
              <a:ext uri="{FF2B5EF4-FFF2-40B4-BE49-F238E27FC236}">
                <a16:creationId xmlns:a16="http://schemas.microsoft.com/office/drawing/2014/main" id="{7D0745A5-E794-E927-3A09-A3A34F4E302F}"/>
              </a:ext>
            </a:extLst>
          </p:cNvPr>
          <p:cNvSpPr txBox="1"/>
          <p:nvPr/>
        </p:nvSpPr>
        <p:spPr>
          <a:xfrm>
            <a:off x="3737459" y="4568441"/>
            <a:ext cx="1005248" cy="261610"/>
          </a:xfrm>
          <a:prstGeom prst="rect">
            <a:avLst/>
          </a:prstGeom>
          <a:noFill/>
        </p:spPr>
        <p:txBody>
          <a:bodyPr wrap="square">
            <a:spAutoFit/>
          </a:bodyPr>
          <a:lstStyle/>
          <a:p>
            <a:pPr algn="ctr"/>
            <a:r>
              <a:rPr lang="en-US" altLang="zh-CN" sz="1100" i="0" dirty="0">
                <a:latin typeface="微软雅黑" panose="020B0503020204020204" pitchFamily="34" charset="-122"/>
                <a:ea typeface="微软雅黑" panose="020B0503020204020204" pitchFamily="34" charset="-122"/>
              </a:rPr>
              <a:t>F1331111</a:t>
            </a:r>
            <a:endParaRPr lang="en-US" altLang="zh-CN" sz="1100" i="0" dirty="0">
              <a:effectLst/>
              <a:latin typeface="微软雅黑" panose="020B0503020204020204" pitchFamily="34" charset="-122"/>
              <a:ea typeface="微软雅黑" panose="020B0503020204020204" pitchFamily="34" charset="-122"/>
            </a:endParaRPr>
          </a:p>
        </p:txBody>
      </p:sp>
      <p:sp>
        <p:nvSpPr>
          <p:cNvPr id="107" name="文本框 106">
            <a:extLst>
              <a:ext uri="{FF2B5EF4-FFF2-40B4-BE49-F238E27FC236}">
                <a16:creationId xmlns:a16="http://schemas.microsoft.com/office/drawing/2014/main" id="{A8E8328F-713A-FC04-BE60-EF982F8C3DC0}"/>
              </a:ext>
            </a:extLst>
          </p:cNvPr>
          <p:cNvSpPr txBox="1"/>
          <p:nvPr/>
        </p:nvSpPr>
        <p:spPr>
          <a:xfrm>
            <a:off x="6003616" y="4557996"/>
            <a:ext cx="2628249"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err="1"/>
              <a:t>Fii</a:t>
            </a:r>
            <a:r>
              <a:rPr lang="zh-CN" altLang="en-US" dirty="0"/>
              <a:t>策略投资处风险控制部</a:t>
            </a:r>
            <a:r>
              <a:rPr lang="en-US" altLang="zh-CN" dirty="0"/>
              <a:t>/</a:t>
            </a:r>
            <a:r>
              <a:rPr lang="zh-CN" altLang="en-US" dirty="0"/>
              <a:t>北京</a:t>
            </a:r>
          </a:p>
        </p:txBody>
      </p:sp>
      <p:sp>
        <p:nvSpPr>
          <p:cNvPr id="108" name="文本框 107">
            <a:extLst>
              <a:ext uri="{FF2B5EF4-FFF2-40B4-BE49-F238E27FC236}">
                <a16:creationId xmlns:a16="http://schemas.microsoft.com/office/drawing/2014/main" id="{ACD02BB7-8FBF-06DE-C497-2E431A25ADAD}"/>
              </a:ext>
            </a:extLst>
          </p:cNvPr>
          <p:cNvSpPr txBox="1"/>
          <p:nvPr/>
        </p:nvSpPr>
        <p:spPr>
          <a:xfrm>
            <a:off x="4968312" y="4568441"/>
            <a:ext cx="1005248" cy="261610"/>
          </a:xfrm>
          <a:prstGeom prst="rect">
            <a:avLst/>
          </a:prstGeom>
          <a:noFill/>
        </p:spPr>
        <p:txBody>
          <a:bodyPr wrap="square">
            <a:spAutoFit/>
          </a:bodyPr>
          <a:lstStyle/>
          <a:p>
            <a:pPr algn="ctr"/>
            <a:r>
              <a:rPr lang="en-US" altLang="zh-CN" sz="1100" i="0" dirty="0" err="1">
                <a:latin typeface="微软雅黑" panose="020B0503020204020204" pitchFamily="34" charset="-122"/>
                <a:ea typeface="微软雅黑" panose="020B0503020204020204" pitchFamily="34" charset="-122"/>
              </a:rPr>
              <a:t>Fii</a:t>
            </a:r>
            <a:r>
              <a:rPr lang="zh-CN" altLang="en-US" sz="1100" i="0" dirty="0">
                <a:latin typeface="微软雅黑" panose="020B0503020204020204" pitchFamily="34" charset="-122"/>
                <a:ea typeface="微软雅黑" panose="020B0503020204020204" pitchFamily="34" charset="-122"/>
              </a:rPr>
              <a:t>管理总处</a:t>
            </a:r>
            <a:endParaRPr lang="en-US" altLang="zh-CN" sz="1100" i="0" dirty="0">
              <a:effectLst/>
              <a:latin typeface="微软雅黑" panose="020B0503020204020204" pitchFamily="34" charset="-122"/>
              <a:ea typeface="微软雅黑" panose="020B0503020204020204" pitchFamily="34" charset="-122"/>
            </a:endParaRPr>
          </a:p>
        </p:txBody>
      </p:sp>
      <p:sp>
        <p:nvSpPr>
          <p:cNvPr id="109" name="文本框 108">
            <a:extLst>
              <a:ext uri="{FF2B5EF4-FFF2-40B4-BE49-F238E27FC236}">
                <a16:creationId xmlns:a16="http://schemas.microsoft.com/office/drawing/2014/main" id="{ABA884F1-D04B-6C66-88CE-F8557C3B88A3}"/>
              </a:ext>
            </a:extLst>
          </p:cNvPr>
          <p:cNvSpPr txBox="1"/>
          <p:nvPr/>
        </p:nvSpPr>
        <p:spPr>
          <a:xfrm>
            <a:off x="8251449" y="4557996"/>
            <a:ext cx="2628249"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xiaohu@fii-foxconn.com</a:t>
            </a:r>
          </a:p>
        </p:txBody>
      </p:sp>
      <p:sp>
        <p:nvSpPr>
          <p:cNvPr id="110" name="文本框 109">
            <a:extLst>
              <a:ext uri="{FF2B5EF4-FFF2-40B4-BE49-F238E27FC236}">
                <a16:creationId xmlns:a16="http://schemas.microsoft.com/office/drawing/2014/main" id="{BA47D812-749F-4118-DF58-52D760F3CD0A}"/>
              </a:ext>
            </a:extLst>
          </p:cNvPr>
          <p:cNvSpPr txBox="1"/>
          <p:nvPr/>
        </p:nvSpPr>
        <p:spPr>
          <a:xfrm>
            <a:off x="10565724" y="4568440"/>
            <a:ext cx="1459716"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566-11111</a:t>
            </a:r>
          </a:p>
        </p:txBody>
      </p:sp>
      <p:sp>
        <p:nvSpPr>
          <p:cNvPr id="117" name="矩形 116">
            <a:extLst>
              <a:ext uri="{FF2B5EF4-FFF2-40B4-BE49-F238E27FC236}">
                <a16:creationId xmlns:a16="http://schemas.microsoft.com/office/drawing/2014/main" id="{C9C2F2DC-18B4-8A76-F19A-C8A52FD9D9F7}"/>
              </a:ext>
            </a:extLst>
          </p:cNvPr>
          <p:cNvSpPr/>
          <p:nvPr/>
        </p:nvSpPr>
        <p:spPr>
          <a:xfrm>
            <a:off x="-3933952" y="1754176"/>
            <a:ext cx="3685841" cy="1599867"/>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9" name="图片 118">
            <a:extLst>
              <a:ext uri="{FF2B5EF4-FFF2-40B4-BE49-F238E27FC236}">
                <a16:creationId xmlns:a16="http://schemas.microsoft.com/office/drawing/2014/main" id="{AD836C1C-2D11-BE50-0D45-09A0B78AB67C}"/>
              </a:ext>
            </a:extLst>
          </p:cNvPr>
          <p:cNvPicPr>
            <a:picLocks noChangeAspect="1"/>
          </p:cNvPicPr>
          <p:nvPr/>
        </p:nvPicPr>
        <p:blipFill>
          <a:blip r:embed="rId6"/>
          <a:stretch>
            <a:fillRect/>
          </a:stretch>
        </p:blipFill>
        <p:spPr>
          <a:xfrm>
            <a:off x="-3886915" y="1815090"/>
            <a:ext cx="2440665" cy="409304"/>
          </a:xfrm>
          <a:prstGeom prst="rect">
            <a:avLst/>
          </a:prstGeom>
        </p:spPr>
      </p:pic>
      <p:graphicFrame>
        <p:nvGraphicFramePr>
          <p:cNvPr id="121" name="表格 121">
            <a:extLst>
              <a:ext uri="{FF2B5EF4-FFF2-40B4-BE49-F238E27FC236}">
                <a16:creationId xmlns:a16="http://schemas.microsoft.com/office/drawing/2014/main" id="{020E5375-ED4B-E1DA-020B-B080F5478D23}"/>
              </a:ext>
            </a:extLst>
          </p:cNvPr>
          <p:cNvGraphicFramePr>
            <a:graphicFrameLocks noGrp="1"/>
          </p:cNvGraphicFramePr>
          <p:nvPr>
            <p:extLst>
              <p:ext uri="{D42A27DB-BD31-4B8C-83A1-F6EECF244321}">
                <p14:modId xmlns:p14="http://schemas.microsoft.com/office/powerpoint/2010/main" val="3286290170"/>
              </p:ext>
            </p:extLst>
          </p:nvPr>
        </p:nvGraphicFramePr>
        <p:xfrm>
          <a:off x="-3825924" y="2381005"/>
          <a:ext cx="3212508" cy="409304"/>
        </p:xfrm>
        <a:graphic>
          <a:graphicData uri="http://schemas.openxmlformats.org/drawingml/2006/table">
            <a:tbl>
              <a:tblPr firstRow="1" bandRow="1">
                <a:tableStyleId>{5C22544A-7EE6-4342-B048-85BDC9FD1C3A}</a:tableStyleId>
              </a:tblPr>
              <a:tblGrid>
                <a:gridCol w="1032919">
                  <a:extLst>
                    <a:ext uri="{9D8B030D-6E8A-4147-A177-3AD203B41FA5}">
                      <a16:colId xmlns:a16="http://schemas.microsoft.com/office/drawing/2014/main" val="505497390"/>
                    </a:ext>
                  </a:extLst>
                </a:gridCol>
                <a:gridCol w="2179589">
                  <a:extLst>
                    <a:ext uri="{9D8B030D-6E8A-4147-A177-3AD203B41FA5}">
                      <a16:colId xmlns:a16="http://schemas.microsoft.com/office/drawing/2014/main" val="85454199"/>
                    </a:ext>
                  </a:extLst>
                </a:gridCol>
              </a:tblGrid>
              <a:tr h="409304">
                <a:tc>
                  <a:txBody>
                    <a:bodyPr/>
                    <a:lstStyle/>
                    <a:p>
                      <a:r>
                        <a:rPr lang="zh-CN" altLang="en-US" sz="1100" b="0" dirty="0">
                          <a:solidFill>
                            <a:schemeClr val="tx1"/>
                          </a:solidFill>
                          <a:latin typeface="微软雅黑" panose="020B0503020204020204" pitchFamily="34" charset="-122"/>
                          <a:ea typeface="微软雅黑" panose="020B0503020204020204" pitchFamily="34" charset="-122"/>
                        </a:rPr>
                        <a:t>组员：</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29670"/>
                  </a:ext>
                </a:extLst>
              </a:tr>
            </a:tbl>
          </a:graphicData>
        </a:graphic>
      </p:graphicFrame>
      <p:pic>
        <p:nvPicPr>
          <p:cNvPr id="123" name="图片 122">
            <a:extLst>
              <a:ext uri="{FF2B5EF4-FFF2-40B4-BE49-F238E27FC236}">
                <a16:creationId xmlns:a16="http://schemas.microsoft.com/office/drawing/2014/main" id="{8C69E37B-8D27-202B-C82A-A65A797B9D14}"/>
              </a:ext>
            </a:extLst>
          </p:cNvPr>
          <p:cNvPicPr>
            <a:picLocks noChangeAspect="1"/>
          </p:cNvPicPr>
          <p:nvPr/>
        </p:nvPicPr>
        <p:blipFill>
          <a:blip r:embed="rId7"/>
          <a:stretch>
            <a:fillRect/>
          </a:stretch>
        </p:blipFill>
        <p:spPr>
          <a:xfrm>
            <a:off x="-2646036" y="2389954"/>
            <a:ext cx="1968374" cy="357886"/>
          </a:xfrm>
          <a:prstGeom prst="rect">
            <a:avLst/>
          </a:prstGeom>
        </p:spPr>
      </p:pic>
      <p:sp>
        <p:nvSpPr>
          <p:cNvPr id="124" name="文本框 123">
            <a:extLst>
              <a:ext uri="{FF2B5EF4-FFF2-40B4-BE49-F238E27FC236}">
                <a16:creationId xmlns:a16="http://schemas.microsoft.com/office/drawing/2014/main" id="{EDEAFF24-AB43-AB0B-9DB1-B2F1361CA1A9}"/>
              </a:ext>
            </a:extLst>
          </p:cNvPr>
          <p:cNvSpPr txBox="1"/>
          <p:nvPr/>
        </p:nvSpPr>
        <p:spPr>
          <a:xfrm>
            <a:off x="-2996422" y="2933989"/>
            <a:ext cx="2577398"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输入工号或姓名，带出列表中其他栏位</a:t>
            </a:r>
            <a:endParaRPr lang="en-US" altLang="zh-CN" sz="1050" dirty="0">
              <a:solidFill>
                <a:srgbClr val="FF0000"/>
              </a:solidFill>
              <a:latin typeface="微软雅黑" panose="020B0503020204020204" pitchFamily="34" charset="-122"/>
              <a:ea typeface="微软雅黑" panose="020B0503020204020204" pitchFamily="34" charset="-122"/>
            </a:endParaRPr>
          </a:p>
        </p:txBody>
      </p:sp>
      <p:cxnSp>
        <p:nvCxnSpPr>
          <p:cNvPr id="126" name="直接箭头连接符 125">
            <a:extLst>
              <a:ext uri="{FF2B5EF4-FFF2-40B4-BE49-F238E27FC236}">
                <a16:creationId xmlns:a16="http://schemas.microsoft.com/office/drawing/2014/main" id="{BE409DB5-D4FE-2840-5D47-3441EA83872F}"/>
              </a:ext>
            </a:extLst>
          </p:cNvPr>
          <p:cNvCxnSpPr>
            <a:cxnSpLocks/>
            <a:stCxn id="102" idx="2"/>
            <a:endCxn id="117" idx="3"/>
          </p:cNvCxnSpPr>
          <p:nvPr/>
        </p:nvCxnSpPr>
        <p:spPr>
          <a:xfrm flipH="1" flipV="1">
            <a:off x="-248111" y="2554110"/>
            <a:ext cx="2907309" cy="1023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F7441448-2459-BF30-4DF6-4BDC0CFEC438}"/>
              </a:ext>
            </a:extLst>
          </p:cNvPr>
          <p:cNvCxnSpPr>
            <a:cxnSpLocks/>
          </p:cNvCxnSpPr>
          <p:nvPr/>
        </p:nvCxnSpPr>
        <p:spPr>
          <a:xfrm>
            <a:off x="-677662" y="3186407"/>
            <a:ext cx="2330203" cy="15432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1" name="文本框 130">
            <a:extLst>
              <a:ext uri="{FF2B5EF4-FFF2-40B4-BE49-F238E27FC236}">
                <a16:creationId xmlns:a16="http://schemas.microsoft.com/office/drawing/2014/main" id="{3DFD1B46-831A-2E50-B926-91A45070B81C}"/>
              </a:ext>
            </a:extLst>
          </p:cNvPr>
          <p:cNvSpPr txBox="1"/>
          <p:nvPr/>
        </p:nvSpPr>
        <p:spPr>
          <a:xfrm>
            <a:off x="1980379" y="5796367"/>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名称</a:t>
            </a:r>
            <a:endParaRPr lang="en-US" altLang="zh-CN" sz="1050" b="1" dirty="0">
              <a:latin typeface="微软雅黑" panose="020B0503020204020204" pitchFamily="34" charset="-122"/>
              <a:ea typeface="微软雅黑" panose="020B0503020204020204" pitchFamily="34" charset="-122"/>
            </a:endParaRPr>
          </a:p>
        </p:txBody>
      </p:sp>
      <p:cxnSp>
        <p:nvCxnSpPr>
          <p:cNvPr id="132" name="直接连接符 131">
            <a:extLst>
              <a:ext uri="{FF2B5EF4-FFF2-40B4-BE49-F238E27FC236}">
                <a16:creationId xmlns:a16="http://schemas.microsoft.com/office/drawing/2014/main" id="{32F53359-AD37-3982-5E72-AE2DE29EE392}"/>
              </a:ext>
            </a:extLst>
          </p:cNvPr>
          <p:cNvCxnSpPr/>
          <p:nvPr/>
        </p:nvCxnSpPr>
        <p:spPr>
          <a:xfrm>
            <a:off x="1327413" y="6090443"/>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7162E172-94F8-28D9-C71C-2EB0250E6D29}"/>
              </a:ext>
            </a:extLst>
          </p:cNvPr>
          <p:cNvCxnSpPr/>
          <p:nvPr/>
        </p:nvCxnSpPr>
        <p:spPr>
          <a:xfrm>
            <a:off x="1337038" y="646696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A3580572-DACB-071C-F318-5988314C8167}"/>
              </a:ext>
            </a:extLst>
          </p:cNvPr>
          <p:cNvCxnSpPr/>
          <p:nvPr/>
        </p:nvCxnSpPr>
        <p:spPr>
          <a:xfrm>
            <a:off x="1327413" y="6803850"/>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9D836AF0-B8D4-7920-9838-CBB9669189E0}"/>
              </a:ext>
            </a:extLst>
          </p:cNvPr>
          <p:cNvCxnSpPr/>
          <p:nvPr/>
        </p:nvCxnSpPr>
        <p:spPr>
          <a:xfrm>
            <a:off x="1327412" y="7169610"/>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6" name="文本框 135">
            <a:extLst>
              <a:ext uri="{FF2B5EF4-FFF2-40B4-BE49-F238E27FC236}">
                <a16:creationId xmlns:a16="http://schemas.microsoft.com/office/drawing/2014/main" id="{066D5F3B-72F9-42B9-22F4-106D530A2DB4}"/>
              </a:ext>
            </a:extLst>
          </p:cNvPr>
          <p:cNvSpPr txBox="1"/>
          <p:nvPr/>
        </p:nvSpPr>
        <p:spPr>
          <a:xfrm>
            <a:off x="1808284" y="6173410"/>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文件夹</a:t>
            </a:r>
            <a:r>
              <a:rPr lang="en-US" altLang="zh-CN" sz="1050" dirty="0">
                <a:latin typeface="微软雅黑" panose="020B0503020204020204" pitchFamily="34" charset="-122"/>
                <a:ea typeface="微软雅黑" panose="020B0503020204020204" pitchFamily="34" charset="-122"/>
              </a:rPr>
              <a:t>1</a:t>
            </a:r>
          </a:p>
        </p:txBody>
      </p:sp>
      <p:sp>
        <p:nvSpPr>
          <p:cNvPr id="139" name="文本框 138">
            <a:extLst>
              <a:ext uri="{FF2B5EF4-FFF2-40B4-BE49-F238E27FC236}">
                <a16:creationId xmlns:a16="http://schemas.microsoft.com/office/drawing/2014/main" id="{811AFDF7-D401-F37E-85C7-8BF79054C5A9}"/>
              </a:ext>
            </a:extLst>
          </p:cNvPr>
          <p:cNvSpPr txBox="1"/>
          <p:nvPr/>
        </p:nvSpPr>
        <p:spPr>
          <a:xfrm>
            <a:off x="10180915" y="5796367"/>
            <a:ext cx="1064553"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最后修改时间</a:t>
            </a:r>
            <a:endParaRPr lang="en-US" altLang="zh-CN" sz="1050" b="1" dirty="0">
              <a:latin typeface="微软雅黑" panose="020B0503020204020204" pitchFamily="34" charset="-122"/>
              <a:ea typeface="微软雅黑" panose="020B0503020204020204" pitchFamily="34" charset="-122"/>
            </a:endParaRPr>
          </a:p>
        </p:txBody>
      </p:sp>
      <p:sp>
        <p:nvSpPr>
          <p:cNvPr id="140" name="文本框 139">
            <a:extLst>
              <a:ext uri="{FF2B5EF4-FFF2-40B4-BE49-F238E27FC236}">
                <a16:creationId xmlns:a16="http://schemas.microsoft.com/office/drawing/2014/main" id="{D5D7E6D6-7579-1F13-8DCA-A0B159907120}"/>
              </a:ext>
            </a:extLst>
          </p:cNvPr>
          <p:cNvSpPr txBox="1"/>
          <p:nvPr/>
        </p:nvSpPr>
        <p:spPr>
          <a:xfrm>
            <a:off x="8654505" y="5796367"/>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最后修改人</a:t>
            </a:r>
            <a:endParaRPr lang="en-US" altLang="zh-CN" sz="1050" b="1" dirty="0">
              <a:latin typeface="微软雅黑" panose="020B0503020204020204" pitchFamily="34" charset="-122"/>
              <a:ea typeface="微软雅黑" panose="020B0503020204020204" pitchFamily="34" charset="-122"/>
            </a:endParaRPr>
          </a:p>
        </p:txBody>
      </p:sp>
      <p:sp>
        <p:nvSpPr>
          <p:cNvPr id="141" name="文本框 140">
            <a:extLst>
              <a:ext uri="{FF2B5EF4-FFF2-40B4-BE49-F238E27FC236}">
                <a16:creationId xmlns:a16="http://schemas.microsoft.com/office/drawing/2014/main" id="{89275A1A-24B3-CC7F-E533-A77C0E234568}"/>
              </a:ext>
            </a:extLst>
          </p:cNvPr>
          <p:cNvSpPr txBox="1"/>
          <p:nvPr/>
        </p:nvSpPr>
        <p:spPr>
          <a:xfrm>
            <a:off x="1802881" y="6552539"/>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文件夹</a:t>
            </a:r>
            <a:r>
              <a:rPr lang="en-US" altLang="zh-CN" sz="1050" dirty="0">
                <a:latin typeface="微软雅黑" panose="020B0503020204020204" pitchFamily="34" charset="-122"/>
                <a:ea typeface="微软雅黑" panose="020B0503020204020204" pitchFamily="34" charset="-122"/>
              </a:rPr>
              <a:t>2</a:t>
            </a:r>
          </a:p>
        </p:txBody>
      </p:sp>
      <p:sp>
        <p:nvSpPr>
          <p:cNvPr id="142" name="文本框 141">
            <a:extLst>
              <a:ext uri="{FF2B5EF4-FFF2-40B4-BE49-F238E27FC236}">
                <a16:creationId xmlns:a16="http://schemas.microsoft.com/office/drawing/2014/main" id="{6D536BE5-11E1-1CFF-06EA-3EC95E1DBB16}"/>
              </a:ext>
            </a:extLst>
          </p:cNvPr>
          <p:cNvSpPr txBox="1"/>
          <p:nvPr/>
        </p:nvSpPr>
        <p:spPr>
          <a:xfrm>
            <a:off x="1802881" y="6895045"/>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测试文件</a:t>
            </a:r>
            <a:r>
              <a:rPr lang="en-US" altLang="zh-CN" sz="1050" dirty="0">
                <a:latin typeface="微软雅黑" panose="020B0503020204020204" pitchFamily="34" charset="-122"/>
                <a:ea typeface="微软雅黑" panose="020B0503020204020204" pitchFamily="34" charset="-122"/>
              </a:rPr>
              <a:t>pdf</a:t>
            </a:r>
          </a:p>
        </p:txBody>
      </p:sp>
      <p:sp>
        <p:nvSpPr>
          <p:cNvPr id="145" name="文本框 144">
            <a:extLst>
              <a:ext uri="{FF2B5EF4-FFF2-40B4-BE49-F238E27FC236}">
                <a16:creationId xmlns:a16="http://schemas.microsoft.com/office/drawing/2014/main" id="{9193FBE6-8791-F0B9-0FBE-0FB2BA72334E}"/>
              </a:ext>
            </a:extLst>
          </p:cNvPr>
          <p:cNvSpPr txBox="1"/>
          <p:nvPr/>
        </p:nvSpPr>
        <p:spPr>
          <a:xfrm>
            <a:off x="8279229" y="6148902"/>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小赵</a:t>
            </a:r>
            <a:endParaRPr lang="en-US" altLang="zh-CN" sz="1050" dirty="0">
              <a:latin typeface="微软雅黑" panose="020B0503020204020204" pitchFamily="34" charset="-122"/>
              <a:ea typeface="微软雅黑" panose="020B0503020204020204" pitchFamily="34" charset="-122"/>
            </a:endParaRPr>
          </a:p>
        </p:txBody>
      </p:sp>
      <p:sp>
        <p:nvSpPr>
          <p:cNvPr id="146" name="文本框 145">
            <a:extLst>
              <a:ext uri="{FF2B5EF4-FFF2-40B4-BE49-F238E27FC236}">
                <a16:creationId xmlns:a16="http://schemas.microsoft.com/office/drawing/2014/main" id="{FADF1354-1A7C-663C-2413-7197E7423712}"/>
              </a:ext>
            </a:extLst>
          </p:cNvPr>
          <p:cNvSpPr txBox="1"/>
          <p:nvPr/>
        </p:nvSpPr>
        <p:spPr>
          <a:xfrm>
            <a:off x="9974413" y="6145262"/>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147" name="文本框 146">
            <a:extLst>
              <a:ext uri="{FF2B5EF4-FFF2-40B4-BE49-F238E27FC236}">
                <a16:creationId xmlns:a16="http://schemas.microsoft.com/office/drawing/2014/main" id="{AC9A680F-38F1-C7E0-4429-060EF8BC9FD4}"/>
              </a:ext>
            </a:extLst>
          </p:cNvPr>
          <p:cNvSpPr txBox="1"/>
          <p:nvPr/>
        </p:nvSpPr>
        <p:spPr>
          <a:xfrm>
            <a:off x="8279229" y="6503291"/>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小张</a:t>
            </a:r>
            <a:endParaRPr lang="en-US" altLang="zh-CN" sz="1050" dirty="0">
              <a:latin typeface="微软雅黑" panose="020B0503020204020204" pitchFamily="34" charset="-122"/>
              <a:ea typeface="微软雅黑" panose="020B0503020204020204" pitchFamily="34" charset="-122"/>
            </a:endParaRPr>
          </a:p>
        </p:txBody>
      </p:sp>
      <p:sp>
        <p:nvSpPr>
          <p:cNvPr id="148" name="文本框 147">
            <a:extLst>
              <a:ext uri="{FF2B5EF4-FFF2-40B4-BE49-F238E27FC236}">
                <a16:creationId xmlns:a16="http://schemas.microsoft.com/office/drawing/2014/main" id="{354D56D5-5472-51E1-5CA3-E4DB3FD34407}"/>
              </a:ext>
            </a:extLst>
          </p:cNvPr>
          <p:cNvSpPr txBox="1"/>
          <p:nvPr/>
        </p:nvSpPr>
        <p:spPr>
          <a:xfrm>
            <a:off x="9974413" y="6499651"/>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149" name="文本框 148">
            <a:extLst>
              <a:ext uri="{FF2B5EF4-FFF2-40B4-BE49-F238E27FC236}">
                <a16:creationId xmlns:a16="http://schemas.microsoft.com/office/drawing/2014/main" id="{71071B4A-3631-F3DF-82CA-E8CAF266AA74}"/>
              </a:ext>
            </a:extLst>
          </p:cNvPr>
          <p:cNvSpPr txBox="1"/>
          <p:nvPr/>
        </p:nvSpPr>
        <p:spPr>
          <a:xfrm>
            <a:off x="8279229" y="6860943"/>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小何</a:t>
            </a:r>
            <a:endParaRPr lang="en-US" altLang="zh-CN" sz="1050" dirty="0">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7DAE31BD-E88A-4900-A257-44C28B98877F}"/>
              </a:ext>
            </a:extLst>
          </p:cNvPr>
          <p:cNvSpPr txBox="1"/>
          <p:nvPr/>
        </p:nvSpPr>
        <p:spPr>
          <a:xfrm>
            <a:off x="9974413" y="6857303"/>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pic>
        <p:nvPicPr>
          <p:cNvPr id="160" name="图片 159">
            <a:extLst>
              <a:ext uri="{FF2B5EF4-FFF2-40B4-BE49-F238E27FC236}">
                <a16:creationId xmlns:a16="http://schemas.microsoft.com/office/drawing/2014/main" id="{DC4ED03B-CEC0-C740-FDE6-F282BA41FB99}"/>
              </a:ext>
            </a:extLst>
          </p:cNvPr>
          <p:cNvPicPr>
            <a:picLocks noChangeAspect="1"/>
          </p:cNvPicPr>
          <p:nvPr/>
        </p:nvPicPr>
        <p:blipFill>
          <a:blip r:embed="rId8"/>
          <a:stretch>
            <a:fillRect/>
          </a:stretch>
        </p:blipFill>
        <p:spPr>
          <a:xfrm>
            <a:off x="1532051" y="6853785"/>
            <a:ext cx="205377" cy="271098"/>
          </a:xfrm>
          <a:prstGeom prst="rect">
            <a:avLst/>
          </a:prstGeom>
        </p:spPr>
      </p:pic>
      <p:pic>
        <p:nvPicPr>
          <p:cNvPr id="161" name="图片 160">
            <a:extLst>
              <a:ext uri="{FF2B5EF4-FFF2-40B4-BE49-F238E27FC236}">
                <a16:creationId xmlns:a16="http://schemas.microsoft.com/office/drawing/2014/main" id="{5C1859C7-B791-06A4-1D41-2A01B87201EC}"/>
              </a:ext>
            </a:extLst>
          </p:cNvPr>
          <p:cNvPicPr>
            <a:picLocks noChangeAspect="1"/>
          </p:cNvPicPr>
          <p:nvPr/>
        </p:nvPicPr>
        <p:blipFill>
          <a:blip r:embed="rId9"/>
          <a:stretch>
            <a:fillRect/>
          </a:stretch>
        </p:blipFill>
        <p:spPr>
          <a:xfrm>
            <a:off x="1458528" y="6149720"/>
            <a:ext cx="352425" cy="295275"/>
          </a:xfrm>
          <a:prstGeom prst="rect">
            <a:avLst/>
          </a:prstGeom>
        </p:spPr>
      </p:pic>
      <p:pic>
        <p:nvPicPr>
          <p:cNvPr id="162" name="图片 161">
            <a:extLst>
              <a:ext uri="{FF2B5EF4-FFF2-40B4-BE49-F238E27FC236}">
                <a16:creationId xmlns:a16="http://schemas.microsoft.com/office/drawing/2014/main" id="{AA377D00-C284-4C15-E8EA-F07CAE822BFB}"/>
              </a:ext>
            </a:extLst>
          </p:cNvPr>
          <p:cNvPicPr>
            <a:picLocks noChangeAspect="1"/>
          </p:cNvPicPr>
          <p:nvPr/>
        </p:nvPicPr>
        <p:blipFill>
          <a:blip r:embed="rId9"/>
          <a:stretch>
            <a:fillRect/>
          </a:stretch>
        </p:blipFill>
        <p:spPr>
          <a:xfrm>
            <a:off x="1450456" y="6493240"/>
            <a:ext cx="352425" cy="295275"/>
          </a:xfrm>
          <a:prstGeom prst="rect">
            <a:avLst/>
          </a:prstGeom>
        </p:spPr>
      </p:pic>
      <p:sp>
        <p:nvSpPr>
          <p:cNvPr id="165" name="文本框 164">
            <a:extLst>
              <a:ext uri="{FF2B5EF4-FFF2-40B4-BE49-F238E27FC236}">
                <a16:creationId xmlns:a16="http://schemas.microsoft.com/office/drawing/2014/main" id="{C4FAC521-0E56-CD37-55AC-113B7F857472}"/>
              </a:ext>
            </a:extLst>
          </p:cNvPr>
          <p:cNvSpPr txBox="1"/>
          <p:nvPr/>
        </p:nvSpPr>
        <p:spPr>
          <a:xfrm>
            <a:off x="2466791" y="4827871"/>
            <a:ext cx="1655597" cy="577081"/>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可以新建文件夹→在文件夹中上传文件，也可以直接上传文件</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166" name="文本框 165">
            <a:extLst>
              <a:ext uri="{FF2B5EF4-FFF2-40B4-BE49-F238E27FC236}">
                <a16:creationId xmlns:a16="http://schemas.microsoft.com/office/drawing/2014/main" id="{A2E8D9BD-E24B-56A5-6EDD-D4EB9C1EA105}"/>
              </a:ext>
            </a:extLst>
          </p:cNvPr>
          <p:cNvSpPr txBox="1"/>
          <p:nvPr/>
        </p:nvSpPr>
        <p:spPr>
          <a:xfrm>
            <a:off x="3389548" y="6149583"/>
            <a:ext cx="1289519"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a:t>
            </a:r>
            <a:r>
              <a:rPr lang="zh-CN" altLang="en-US" sz="1050" dirty="0">
                <a:highlight>
                  <a:srgbClr val="FFFF00"/>
                </a:highlight>
                <a:latin typeface="微软雅黑" panose="020B0503020204020204" pitchFamily="34" charset="-122"/>
                <a:ea typeface="微软雅黑" panose="020B0503020204020204" pitchFamily="34" charset="-122"/>
              </a:rPr>
              <a:t>重命名</a:t>
            </a:r>
            <a:endParaRPr lang="en-US" altLang="zh-CN" sz="1050" dirty="0">
              <a:highlight>
                <a:srgbClr val="FFFF00"/>
              </a:highlight>
              <a:latin typeface="微软雅黑" panose="020B0503020204020204" pitchFamily="34" charset="-122"/>
              <a:ea typeface="微软雅黑" panose="020B0503020204020204" pitchFamily="34" charset="-122"/>
            </a:endParaRPr>
          </a:p>
        </p:txBody>
      </p:sp>
      <p:sp>
        <p:nvSpPr>
          <p:cNvPr id="167" name="文本框 166">
            <a:extLst>
              <a:ext uri="{FF2B5EF4-FFF2-40B4-BE49-F238E27FC236}">
                <a16:creationId xmlns:a16="http://schemas.microsoft.com/office/drawing/2014/main" id="{86B4AD03-59EE-325A-0FF8-E4F0C599FD31}"/>
              </a:ext>
            </a:extLst>
          </p:cNvPr>
          <p:cNvSpPr txBox="1"/>
          <p:nvPr/>
        </p:nvSpPr>
        <p:spPr>
          <a:xfrm>
            <a:off x="3785525" y="5796367"/>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操作</a:t>
            </a:r>
            <a:endParaRPr lang="en-US" altLang="zh-CN" sz="1050" b="1" dirty="0">
              <a:latin typeface="微软雅黑" panose="020B0503020204020204" pitchFamily="34" charset="-122"/>
              <a:ea typeface="微软雅黑" panose="020B0503020204020204" pitchFamily="34" charset="-122"/>
            </a:endParaRPr>
          </a:p>
        </p:txBody>
      </p:sp>
      <p:sp>
        <p:nvSpPr>
          <p:cNvPr id="168" name="文本框 167">
            <a:extLst>
              <a:ext uri="{FF2B5EF4-FFF2-40B4-BE49-F238E27FC236}">
                <a16:creationId xmlns:a16="http://schemas.microsoft.com/office/drawing/2014/main" id="{212E3611-B901-2276-27F4-FE631E00DD4E}"/>
              </a:ext>
            </a:extLst>
          </p:cNvPr>
          <p:cNvSpPr txBox="1"/>
          <p:nvPr/>
        </p:nvSpPr>
        <p:spPr>
          <a:xfrm>
            <a:off x="3389548" y="6503972"/>
            <a:ext cx="1289519"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a:t>
            </a:r>
            <a:endParaRPr lang="en-US" altLang="zh-CN" sz="1050" dirty="0">
              <a:latin typeface="微软雅黑" panose="020B0503020204020204" pitchFamily="34" charset="-122"/>
              <a:ea typeface="微软雅黑" panose="020B0503020204020204" pitchFamily="34" charset="-122"/>
            </a:endParaRPr>
          </a:p>
        </p:txBody>
      </p:sp>
      <p:sp>
        <p:nvSpPr>
          <p:cNvPr id="169" name="文本框 168">
            <a:extLst>
              <a:ext uri="{FF2B5EF4-FFF2-40B4-BE49-F238E27FC236}">
                <a16:creationId xmlns:a16="http://schemas.microsoft.com/office/drawing/2014/main" id="{49C23EF4-1D54-8139-DCB9-91E1E9A4E33C}"/>
              </a:ext>
            </a:extLst>
          </p:cNvPr>
          <p:cNvSpPr txBox="1"/>
          <p:nvPr/>
        </p:nvSpPr>
        <p:spPr>
          <a:xfrm>
            <a:off x="3389548" y="6861624"/>
            <a:ext cx="1289519"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a:t>
            </a:r>
            <a:endParaRPr lang="en-US" altLang="zh-CN" sz="1050" dirty="0">
              <a:latin typeface="微软雅黑" panose="020B0503020204020204" pitchFamily="34" charset="-122"/>
              <a:ea typeface="微软雅黑" panose="020B0503020204020204" pitchFamily="34" charset="-122"/>
            </a:endParaRPr>
          </a:p>
        </p:txBody>
      </p:sp>
      <p:sp>
        <p:nvSpPr>
          <p:cNvPr id="170" name="文本框 169">
            <a:extLst>
              <a:ext uri="{FF2B5EF4-FFF2-40B4-BE49-F238E27FC236}">
                <a16:creationId xmlns:a16="http://schemas.microsoft.com/office/drawing/2014/main" id="{81F22732-8C1C-57D4-D273-E73FC068FB61}"/>
              </a:ext>
            </a:extLst>
          </p:cNvPr>
          <p:cNvSpPr txBox="1"/>
          <p:nvPr/>
        </p:nvSpPr>
        <p:spPr>
          <a:xfrm>
            <a:off x="6986926" y="5796367"/>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上传时间</a:t>
            </a:r>
            <a:endParaRPr lang="en-US" altLang="zh-CN" sz="1050" b="1" dirty="0">
              <a:latin typeface="微软雅黑" panose="020B0503020204020204" pitchFamily="34" charset="-122"/>
              <a:ea typeface="微软雅黑" panose="020B0503020204020204" pitchFamily="34" charset="-122"/>
            </a:endParaRPr>
          </a:p>
        </p:txBody>
      </p:sp>
      <p:sp>
        <p:nvSpPr>
          <p:cNvPr id="171" name="文本框 170">
            <a:extLst>
              <a:ext uri="{FF2B5EF4-FFF2-40B4-BE49-F238E27FC236}">
                <a16:creationId xmlns:a16="http://schemas.microsoft.com/office/drawing/2014/main" id="{9D390183-DD99-82AA-3DC3-ACD5CDFCE5FA}"/>
              </a:ext>
            </a:extLst>
          </p:cNvPr>
          <p:cNvSpPr txBox="1"/>
          <p:nvPr/>
        </p:nvSpPr>
        <p:spPr>
          <a:xfrm>
            <a:off x="5372089" y="5796367"/>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上传人</a:t>
            </a:r>
            <a:endParaRPr lang="en-US" altLang="zh-CN" sz="1050" b="1" dirty="0">
              <a:latin typeface="微软雅黑" panose="020B0503020204020204" pitchFamily="34" charset="-122"/>
              <a:ea typeface="微软雅黑" panose="020B0503020204020204" pitchFamily="34" charset="-122"/>
            </a:endParaRPr>
          </a:p>
        </p:txBody>
      </p:sp>
      <p:sp>
        <p:nvSpPr>
          <p:cNvPr id="172" name="文本框 171">
            <a:extLst>
              <a:ext uri="{FF2B5EF4-FFF2-40B4-BE49-F238E27FC236}">
                <a16:creationId xmlns:a16="http://schemas.microsoft.com/office/drawing/2014/main" id="{0D24BD06-7EE7-65B2-19DF-80ADB09B6258}"/>
              </a:ext>
            </a:extLst>
          </p:cNvPr>
          <p:cNvSpPr txBox="1"/>
          <p:nvPr/>
        </p:nvSpPr>
        <p:spPr>
          <a:xfrm>
            <a:off x="4996813" y="6148902"/>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张三</a:t>
            </a:r>
            <a:endParaRPr lang="en-US" altLang="zh-CN" sz="1050" dirty="0">
              <a:latin typeface="微软雅黑" panose="020B0503020204020204" pitchFamily="34" charset="-122"/>
              <a:ea typeface="微软雅黑" panose="020B0503020204020204" pitchFamily="34" charset="-122"/>
            </a:endParaRPr>
          </a:p>
        </p:txBody>
      </p:sp>
      <p:sp>
        <p:nvSpPr>
          <p:cNvPr id="173" name="文本框 172">
            <a:extLst>
              <a:ext uri="{FF2B5EF4-FFF2-40B4-BE49-F238E27FC236}">
                <a16:creationId xmlns:a16="http://schemas.microsoft.com/office/drawing/2014/main" id="{E3D76E49-6E2E-93DE-DAE2-A1137740222E}"/>
              </a:ext>
            </a:extLst>
          </p:cNvPr>
          <p:cNvSpPr txBox="1"/>
          <p:nvPr/>
        </p:nvSpPr>
        <p:spPr>
          <a:xfrm>
            <a:off x="6691997" y="6145262"/>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174" name="文本框 173">
            <a:extLst>
              <a:ext uri="{FF2B5EF4-FFF2-40B4-BE49-F238E27FC236}">
                <a16:creationId xmlns:a16="http://schemas.microsoft.com/office/drawing/2014/main" id="{647033F9-D84C-6539-5D9A-487A4E750185}"/>
              </a:ext>
            </a:extLst>
          </p:cNvPr>
          <p:cNvSpPr txBox="1"/>
          <p:nvPr/>
        </p:nvSpPr>
        <p:spPr>
          <a:xfrm>
            <a:off x="4996813" y="6503291"/>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李四</a:t>
            </a:r>
            <a:endParaRPr lang="en-US" altLang="zh-CN" sz="1050" dirty="0">
              <a:latin typeface="微软雅黑" panose="020B0503020204020204" pitchFamily="34" charset="-122"/>
              <a:ea typeface="微软雅黑" panose="020B0503020204020204" pitchFamily="34" charset="-122"/>
            </a:endParaRPr>
          </a:p>
        </p:txBody>
      </p:sp>
      <p:sp>
        <p:nvSpPr>
          <p:cNvPr id="175" name="文本框 174">
            <a:extLst>
              <a:ext uri="{FF2B5EF4-FFF2-40B4-BE49-F238E27FC236}">
                <a16:creationId xmlns:a16="http://schemas.microsoft.com/office/drawing/2014/main" id="{8589FF87-AA7F-7F0A-BDB7-8B273CB65D31}"/>
              </a:ext>
            </a:extLst>
          </p:cNvPr>
          <p:cNvSpPr txBox="1"/>
          <p:nvPr/>
        </p:nvSpPr>
        <p:spPr>
          <a:xfrm>
            <a:off x="6691997" y="6499651"/>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176" name="文本框 175">
            <a:extLst>
              <a:ext uri="{FF2B5EF4-FFF2-40B4-BE49-F238E27FC236}">
                <a16:creationId xmlns:a16="http://schemas.microsoft.com/office/drawing/2014/main" id="{90B0F8B9-2930-0730-EA61-DC400973DBB2}"/>
              </a:ext>
            </a:extLst>
          </p:cNvPr>
          <p:cNvSpPr txBox="1"/>
          <p:nvPr/>
        </p:nvSpPr>
        <p:spPr>
          <a:xfrm>
            <a:off x="4996813" y="6860943"/>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王五</a:t>
            </a:r>
            <a:endParaRPr lang="en-US" altLang="zh-CN" sz="1050" dirty="0">
              <a:latin typeface="微软雅黑" panose="020B0503020204020204" pitchFamily="34" charset="-122"/>
              <a:ea typeface="微软雅黑" panose="020B0503020204020204" pitchFamily="34" charset="-122"/>
            </a:endParaRPr>
          </a:p>
        </p:txBody>
      </p:sp>
      <p:sp>
        <p:nvSpPr>
          <p:cNvPr id="177" name="文本框 176">
            <a:extLst>
              <a:ext uri="{FF2B5EF4-FFF2-40B4-BE49-F238E27FC236}">
                <a16:creationId xmlns:a16="http://schemas.microsoft.com/office/drawing/2014/main" id="{B11C52AF-CC41-0B2B-AE94-B3B98FCC54C2}"/>
              </a:ext>
            </a:extLst>
          </p:cNvPr>
          <p:cNvSpPr txBox="1"/>
          <p:nvPr/>
        </p:nvSpPr>
        <p:spPr>
          <a:xfrm>
            <a:off x="6691997" y="6857303"/>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178" name="矩形: 圆角 177">
            <a:extLst>
              <a:ext uri="{FF2B5EF4-FFF2-40B4-BE49-F238E27FC236}">
                <a16:creationId xmlns:a16="http://schemas.microsoft.com/office/drawing/2014/main" id="{A68B0BCF-B446-A479-E9D7-BAC33ECACB16}"/>
              </a:ext>
            </a:extLst>
          </p:cNvPr>
          <p:cNvSpPr/>
          <p:nvPr/>
        </p:nvSpPr>
        <p:spPr>
          <a:xfrm>
            <a:off x="4571353" y="5438395"/>
            <a:ext cx="962526" cy="2616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授权</a:t>
            </a:r>
          </a:p>
        </p:txBody>
      </p:sp>
      <p:sp>
        <p:nvSpPr>
          <p:cNvPr id="180" name="文本框 179">
            <a:extLst>
              <a:ext uri="{FF2B5EF4-FFF2-40B4-BE49-F238E27FC236}">
                <a16:creationId xmlns:a16="http://schemas.microsoft.com/office/drawing/2014/main" id="{D2DF0812-27EB-020B-B1D9-B3E0714121E0}"/>
              </a:ext>
            </a:extLst>
          </p:cNvPr>
          <p:cNvSpPr txBox="1"/>
          <p:nvPr/>
        </p:nvSpPr>
        <p:spPr>
          <a:xfrm>
            <a:off x="5273997" y="4879170"/>
            <a:ext cx="3053873" cy="415498"/>
          </a:xfrm>
          <a:prstGeom prst="rect">
            <a:avLst/>
          </a:prstGeom>
          <a:noFill/>
        </p:spPr>
        <p:txBody>
          <a:bodyPr wrap="square" rtlCol="0">
            <a:spAutoFit/>
          </a:bodyPr>
          <a:lstStyle>
            <a:defPPr>
              <a:defRPr lang="zh-CN"/>
            </a:defPPr>
            <a:lvl1pPr>
              <a:spcBef>
                <a:spcPts val="1000"/>
              </a:spcBef>
              <a:defRPr sz="1050">
                <a:solidFill>
                  <a:srgbClr val="FF0000"/>
                </a:solidFill>
                <a:latin typeface="微软雅黑" panose="020B0503020204020204" pitchFamily="34" charset="-122"/>
                <a:ea typeface="微软雅黑" panose="020B0503020204020204" pitchFamily="34" charset="-122"/>
              </a:defRPr>
            </a:lvl1pPr>
          </a:lstStyle>
          <a:p>
            <a:r>
              <a:rPr lang="zh-CN" altLang="en-US" dirty="0"/>
              <a:t>勾选文件夹或具体文件，授权他人只读某专案的文件夹或具体文件。只有董事长、郭副总有权限。</a:t>
            </a:r>
          </a:p>
        </p:txBody>
      </p:sp>
      <p:sp>
        <p:nvSpPr>
          <p:cNvPr id="181" name="标注: 线形 180">
            <a:extLst>
              <a:ext uri="{FF2B5EF4-FFF2-40B4-BE49-F238E27FC236}">
                <a16:creationId xmlns:a16="http://schemas.microsoft.com/office/drawing/2014/main" id="{E8FA9761-E6EC-3A6C-4B16-74CBABC1A93E}"/>
              </a:ext>
            </a:extLst>
          </p:cNvPr>
          <p:cNvSpPr/>
          <p:nvPr/>
        </p:nvSpPr>
        <p:spPr>
          <a:xfrm>
            <a:off x="4507437" y="5376267"/>
            <a:ext cx="1152891" cy="380873"/>
          </a:xfrm>
          <a:prstGeom prst="borderCallout1">
            <a:avLst>
              <a:gd name="adj1" fmla="val -2367"/>
              <a:gd name="adj2" fmla="val 54996"/>
              <a:gd name="adj3" fmla="val -48408"/>
              <a:gd name="adj4" fmla="val 7470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a:extLst>
              <a:ext uri="{FF2B5EF4-FFF2-40B4-BE49-F238E27FC236}">
                <a16:creationId xmlns:a16="http://schemas.microsoft.com/office/drawing/2014/main" id="{8EFC5C25-1DCE-F927-BCD6-35FE3A8CEAB1}"/>
              </a:ext>
            </a:extLst>
          </p:cNvPr>
          <p:cNvSpPr/>
          <p:nvPr/>
        </p:nvSpPr>
        <p:spPr>
          <a:xfrm>
            <a:off x="1340136" y="6559968"/>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a:extLst>
              <a:ext uri="{FF2B5EF4-FFF2-40B4-BE49-F238E27FC236}">
                <a16:creationId xmlns:a16="http://schemas.microsoft.com/office/drawing/2014/main" id="{E23E326F-5ADE-571C-CFAC-114AC2A96C7F}"/>
              </a:ext>
            </a:extLst>
          </p:cNvPr>
          <p:cNvSpPr/>
          <p:nvPr/>
        </p:nvSpPr>
        <p:spPr>
          <a:xfrm>
            <a:off x="1326049" y="6915798"/>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187">
            <a:extLst>
              <a:ext uri="{FF2B5EF4-FFF2-40B4-BE49-F238E27FC236}">
                <a16:creationId xmlns:a16="http://schemas.microsoft.com/office/drawing/2014/main" id="{CAEC306F-725F-BECB-8DBF-A69DDC82EE24}"/>
              </a:ext>
            </a:extLst>
          </p:cNvPr>
          <p:cNvSpPr/>
          <p:nvPr/>
        </p:nvSpPr>
        <p:spPr>
          <a:xfrm>
            <a:off x="1339183" y="6202352"/>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p>
        </p:txBody>
      </p:sp>
      <p:sp>
        <p:nvSpPr>
          <p:cNvPr id="190" name="文本框 189">
            <a:extLst>
              <a:ext uri="{FF2B5EF4-FFF2-40B4-BE49-F238E27FC236}">
                <a16:creationId xmlns:a16="http://schemas.microsoft.com/office/drawing/2014/main" id="{57FA142E-4ACB-9FFB-AD35-553FC4AB7A4B}"/>
              </a:ext>
            </a:extLst>
          </p:cNvPr>
          <p:cNvSpPr txBox="1"/>
          <p:nvPr/>
        </p:nvSpPr>
        <p:spPr>
          <a:xfrm>
            <a:off x="379454" y="1873393"/>
            <a:ext cx="1313380" cy="215444"/>
          </a:xfrm>
          <a:prstGeom prst="rect">
            <a:avLst/>
          </a:prstGeom>
          <a:noFill/>
        </p:spPr>
        <p:txBody>
          <a:bodyPr wrap="square" rtlCol="0">
            <a:spAutoFit/>
          </a:bodyPr>
          <a:lstStyle/>
          <a:p>
            <a:r>
              <a:rPr lang="zh-CN" altLang="en-US" sz="800" dirty="0">
                <a:solidFill>
                  <a:srgbClr val="FF0000"/>
                </a:solidFill>
              </a:rPr>
              <a:t>退出是一种专案类型</a:t>
            </a:r>
          </a:p>
        </p:txBody>
      </p:sp>
      <p:sp>
        <p:nvSpPr>
          <p:cNvPr id="2" name="文本框 1">
            <a:extLst>
              <a:ext uri="{FF2B5EF4-FFF2-40B4-BE49-F238E27FC236}">
                <a16:creationId xmlns:a16="http://schemas.microsoft.com/office/drawing/2014/main" id="{756C3EE9-386B-FF27-F60B-D5CBDEC5EFAC}"/>
              </a:ext>
            </a:extLst>
          </p:cNvPr>
          <p:cNvSpPr txBox="1"/>
          <p:nvPr/>
        </p:nvSpPr>
        <p:spPr>
          <a:xfrm>
            <a:off x="4256083" y="6300368"/>
            <a:ext cx="4878292" cy="253916"/>
          </a:xfrm>
          <a:prstGeom prst="rect">
            <a:avLst/>
          </a:prstGeom>
          <a:noFill/>
        </p:spPr>
        <p:txBody>
          <a:bodyPr wrap="square" rtlCol="0">
            <a:spAutoFit/>
          </a:bodyPr>
          <a:lstStyle/>
          <a:p>
            <a:pPr>
              <a:spcBef>
                <a:spcPts val="1000"/>
              </a:spcBef>
            </a:pPr>
            <a:r>
              <a:rPr lang="en-US" altLang="zh-CN" sz="1050" dirty="0">
                <a:solidFill>
                  <a:srgbClr val="FF0000"/>
                </a:solidFill>
                <a:highlight>
                  <a:srgbClr val="FFFF00"/>
                </a:highlight>
                <a:latin typeface="微软雅黑" panose="020B0503020204020204" pitchFamily="34" charset="-122"/>
                <a:ea typeface="微软雅黑" panose="020B0503020204020204" pitchFamily="34" charset="-122"/>
              </a:rPr>
              <a:t>@peter</a:t>
            </a:r>
            <a:r>
              <a:rPr lang="zh-CN" altLang="en-US" sz="1050" dirty="0">
                <a:solidFill>
                  <a:srgbClr val="FF0000"/>
                </a:solidFill>
                <a:highlight>
                  <a:srgbClr val="FFFF00"/>
                </a:highlight>
                <a:latin typeface="微软雅黑" panose="020B0503020204020204" pitchFamily="34" charset="-122"/>
                <a:ea typeface="微软雅黑" panose="020B0503020204020204" pitchFamily="34" charset="-122"/>
              </a:rPr>
              <a:t>：有没有插件</a:t>
            </a:r>
            <a:r>
              <a:rPr lang="en-US" altLang="zh-CN" sz="1050" dirty="0">
                <a:solidFill>
                  <a:srgbClr val="FF0000"/>
                </a:solidFill>
                <a:highlight>
                  <a:srgbClr val="FFFF00"/>
                </a:highlight>
                <a:latin typeface="微软雅黑" panose="020B0503020204020204" pitchFamily="34" charset="-122"/>
                <a:ea typeface="微软雅黑" panose="020B0503020204020204" pitchFamily="34" charset="-122"/>
              </a:rPr>
              <a:t>/</a:t>
            </a:r>
            <a:r>
              <a:rPr lang="zh-CN" altLang="en-US" sz="1050" dirty="0">
                <a:solidFill>
                  <a:srgbClr val="FF0000"/>
                </a:solidFill>
                <a:highlight>
                  <a:srgbClr val="FFFF00"/>
                </a:highlight>
                <a:latin typeface="微软雅黑" panose="020B0503020204020204" pitchFamily="34" charset="-122"/>
                <a:ea typeface="微软雅黑" panose="020B0503020204020204" pitchFamily="34" charset="-122"/>
              </a:rPr>
              <a:t>组件做？页面和储存的方式是否不同？</a:t>
            </a:r>
            <a:endParaRPr lang="en-US" altLang="zh-CN" sz="1050" dirty="0">
              <a:solidFill>
                <a:srgbClr val="FF0000"/>
              </a:solidFill>
              <a:highlight>
                <a:srgbClr val="FFFF00"/>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426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E8E5AC-3672-C288-D31B-E1DB00C68ED3}"/>
              </a:ext>
            </a:extLst>
          </p:cNvPr>
          <p:cNvPicPr>
            <a:picLocks noChangeAspect="1"/>
          </p:cNvPicPr>
          <p:nvPr/>
        </p:nvPicPr>
        <p:blipFill>
          <a:blip r:embed="rId2"/>
          <a:stretch>
            <a:fillRect/>
          </a:stretch>
        </p:blipFill>
        <p:spPr>
          <a:xfrm>
            <a:off x="0" y="350013"/>
            <a:ext cx="1405288" cy="6507987"/>
          </a:xfrm>
          <a:prstGeom prst="rect">
            <a:avLst/>
          </a:prstGeom>
        </p:spPr>
      </p:pic>
      <p:sp>
        <p:nvSpPr>
          <p:cNvPr id="156" name="矩形 155">
            <a:extLst>
              <a:ext uri="{FF2B5EF4-FFF2-40B4-BE49-F238E27FC236}">
                <a16:creationId xmlns:a16="http://schemas.microsoft.com/office/drawing/2014/main" id="{0055F49D-5105-0D43-1693-FE79B0101872}"/>
              </a:ext>
            </a:extLst>
          </p:cNvPr>
          <p:cNvSpPr/>
          <p:nvPr/>
        </p:nvSpPr>
        <p:spPr>
          <a:xfrm>
            <a:off x="0" y="2616200"/>
            <a:ext cx="12192000" cy="417442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108D01EA-A026-0415-A892-018AE5F9653E}"/>
              </a:ext>
            </a:extLst>
          </p:cNvPr>
          <p:cNvPicPr>
            <a:picLocks noChangeAspect="1"/>
          </p:cNvPicPr>
          <p:nvPr/>
        </p:nvPicPr>
        <p:blipFill>
          <a:blip r:embed="rId3"/>
          <a:stretch>
            <a:fillRect/>
          </a:stretch>
        </p:blipFill>
        <p:spPr>
          <a:xfrm>
            <a:off x="0" y="2406"/>
            <a:ext cx="12192000" cy="347607"/>
          </a:xfrm>
          <a:prstGeom prst="rect">
            <a:avLst/>
          </a:prstGeom>
        </p:spPr>
      </p:pic>
      <p:sp>
        <p:nvSpPr>
          <p:cNvPr id="8" name="矩形 7">
            <a:extLst>
              <a:ext uri="{FF2B5EF4-FFF2-40B4-BE49-F238E27FC236}">
                <a16:creationId xmlns:a16="http://schemas.microsoft.com/office/drawing/2014/main" id="{877BBE04-3A26-043A-3D10-42101991A02D}"/>
              </a:ext>
            </a:extLst>
          </p:cNvPr>
          <p:cNvSpPr/>
          <p:nvPr/>
        </p:nvSpPr>
        <p:spPr>
          <a:xfrm>
            <a:off x="1010653" y="67377"/>
            <a:ext cx="1010652" cy="1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FF39D4C-80DB-632D-30CE-32A9E28E3665}"/>
              </a:ext>
            </a:extLst>
          </p:cNvPr>
          <p:cNvSpPr txBox="1"/>
          <p:nvPr/>
        </p:nvSpPr>
        <p:spPr>
          <a:xfrm>
            <a:off x="1058378" y="14462"/>
            <a:ext cx="1426589" cy="261610"/>
          </a:xfrm>
          <a:prstGeom prst="rect">
            <a:avLst/>
          </a:prstGeom>
          <a:noFill/>
        </p:spPr>
        <p:txBody>
          <a:bodyPr wrap="square" rtlCol="0">
            <a:spAutoFit/>
          </a:bodyPr>
          <a:lstStyle/>
          <a:p>
            <a:r>
              <a:rPr lang="zh-CN" altLang="en-US" sz="1050" b="1" dirty="0">
                <a:solidFill>
                  <a:srgbClr val="1A346A"/>
                </a:solidFill>
                <a:latin typeface="微软雅黑" panose="020B0503020204020204" pitchFamily="34" charset="-122"/>
                <a:ea typeface="微软雅黑" panose="020B0503020204020204" pitchFamily="34" charset="-122"/>
              </a:rPr>
              <a:t>专案文件管理系统</a:t>
            </a:r>
          </a:p>
        </p:txBody>
      </p:sp>
      <p:sp>
        <p:nvSpPr>
          <p:cNvPr id="12" name="文本框 11">
            <a:extLst>
              <a:ext uri="{FF2B5EF4-FFF2-40B4-BE49-F238E27FC236}">
                <a16:creationId xmlns:a16="http://schemas.microsoft.com/office/drawing/2014/main" id="{C1B7BB41-DF8F-6411-AD11-9666AEAD21C7}"/>
              </a:ext>
            </a:extLst>
          </p:cNvPr>
          <p:cNvSpPr txBox="1"/>
          <p:nvPr/>
        </p:nvSpPr>
        <p:spPr>
          <a:xfrm>
            <a:off x="139633" y="549738"/>
            <a:ext cx="1126022" cy="1831271"/>
          </a:xfrm>
          <a:prstGeom prst="rect">
            <a:avLst/>
          </a:prstGeom>
          <a:noFill/>
        </p:spPr>
        <p:txBody>
          <a:bodyPr wrap="square" rtlCol="0">
            <a:spAutoFit/>
          </a:bodyPr>
          <a:lstStyle/>
          <a:p>
            <a:pPr>
              <a:spcBef>
                <a:spcPts val="1000"/>
              </a:spcBef>
            </a:pPr>
            <a:r>
              <a:rPr lang="zh-CN" altLang="en-US" sz="900" b="1" dirty="0">
                <a:solidFill>
                  <a:srgbClr val="0070C0"/>
                </a:solidFill>
                <a:latin typeface="微软雅黑" panose="020B0503020204020204" pitchFamily="34" charset="-122"/>
                <a:ea typeface="微软雅黑" panose="020B0503020204020204" pitchFamily="34" charset="-122"/>
              </a:rPr>
              <a:t>新建专案</a:t>
            </a:r>
            <a:endParaRPr lang="en-US" altLang="zh-CN" sz="900" b="1" dirty="0">
              <a:solidFill>
                <a:srgbClr val="0070C0"/>
              </a:solidFill>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全部专案</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投资决策</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交易文件及交割</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投后事项</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退出</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系统支持</a:t>
            </a:r>
            <a:endParaRPr lang="en-US" altLang="zh-CN" sz="900" b="1"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14802051-AF18-6A49-5A5C-55DB13CA6648}"/>
              </a:ext>
            </a:extLst>
          </p:cNvPr>
          <p:cNvSpPr/>
          <p:nvPr/>
        </p:nvSpPr>
        <p:spPr>
          <a:xfrm>
            <a:off x="11130455" y="14462"/>
            <a:ext cx="1061545" cy="2616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投资处页面</a:t>
            </a:r>
          </a:p>
        </p:txBody>
      </p:sp>
      <p:cxnSp>
        <p:nvCxnSpPr>
          <p:cNvPr id="2" name="直接连接符 1">
            <a:extLst>
              <a:ext uri="{FF2B5EF4-FFF2-40B4-BE49-F238E27FC236}">
                <a16:creationId xmlns:a16="http://schemas.microsoft.com/office/drawing/2014/main" id="{6DA7EAB2-379B-9088-6301-3FD425083B55}"/>
              </a:ext>
            </a:extLst>
          </p:cNvPr>
          <p:cNvCxnSpPr/>
          <p:nvPr/>
        </p:nvCxnSpPr>
        <p:spPr>
          <a:xfrm>
            <a:off x="1405288" y="746160"/>
            <a:ext cx="104398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46B6A453-C8B1-47E8-21D3-0621AA7387EE}"/>
              </a:ext>
            </a:extLst>
          </p:cNvPr>
          <p:cNvSpPr txBox="1"/>
          <p:nvPr/>
        </p:nvSpPr>
        <p:spPr>
          <a:xfrm>
            <a:off x="1405288" y="425500"/>
            <a:ext cx="1313380" cy="307777"/>
          </a:xfrm>
          <a:prstGeom prst="rect">
            <a:avLst/>
          </a:prstGeom>
          <a:noFill/>
        </p:spPr>
        <p:txBody>
          <a:bodyPr wrap="square">
            <a:spAutoFit/>
          </a:bodyPr>
          <a:lstStyle/>
          <a:p>
            <a:r>
              <a:rPr lang="zh-CN" altLang="en-US" sz="1400" b="1" dirty="0">
                <a:effectLst/>
                <a:latin typeface="微软雅黑" panose="020B0503020204020204" pitchFamily="34" charset="-122"/>
                <a:ea typeface="微软雅黑" panose="020B0503020204020204" pitchFamily="34" charset="-122"/>
              </a:rPr>
              <a:t>专案文件</a:t>
            </a:r>
            <a:endParaRPr lang="en-US" altLang="zh-CN" sz="1400" b="1" i="0" dirty="0">
              <a:effectLst/>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0E40B77D-C2D3-3654-82F8-359F4A8382B9}"/>
              </a:ext>
            </a:extLst>
          </p:cNvPr>
          <p:cNvSpPr/>
          <p:nvPr/>
        </p:nvSpPr>
        <p:spPr>
          <a:xfrm>
            <a:off x="3519151" y="436010"/>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上传文件</a:t>
            </a:r>
          </a:p>
        </p:txBody>
      </p:sp>
      <p:sp>
        <p:nvSpPr>
          <p:cNvPr id="6" name="矩形: 圆角 5">
            <a:extLst>
              <a:ext uri="{FF2B5EF4-FFF2-40B4-BE49-F238E27FC236}">
                <a16:creationId xmlns:a16="http://schemas.microsoft.com/office/drawing/2014/main" id="{9644D438-1AA9-3EA4-0E96-CD4836FB6C54}"/>
              </a:ext>
            </a:extLst>
          </p:cNvPr>
          <p:cNvSpPr/>
          <p:nvPr/>
        </p:nvSpPr>
        <p:spPr>
          <a:xfrm>
            <a:off x="2451489" y="435431"/>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新建文件夹</a:t>
            </a:r>
          </a:p>
        </p:txBody>
      </p:sp>
      <p:sp>
        <p:nvSpPr>
          <p:cNvPr id="10" name="文本框 9">
            <a:extLst>
              <a:ext uri="{FF2B5EF4-FFF2-40B4-BE49-F238E27FC236}">
                <a16:creationId xmlns:a16="http://schemas.microsoft.com/office/drawing/2014/main" id="{D47E0F76-D389-B2A8-E7CA-B4BF8CA6AA93}"/>
              </a:ext>
            </a:extLst>
          </p:cNvPr>
          <p:cNvSpPr txBox="1"/>
          <p:nvPr/>
        </p:nvSpPr>
        <p:spPr>
          <a:xfrm>
            <a:off x="1980379" y="1149511"/>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名称</a:t>
            </a:r>
            <a:endParaRPr lang="en-US" altLang="zh-CN" sz="1050" b="1" dirty="0">
              <a:latin typeface="微软雅黑" panose="020B0503020204020204" pitchFamily="34" charset="-122"/>
              <a:ea typeface="微软雅黑" panose="020B0503020204020204" pitchFamily="34" charset="-122"/>
            </a:endParaRPr>
          </a:p>
        </p:txBody>
      </p:sp>
      <p:cxnSp>
        <p:nvCxnSpPr>
          <p:cNvPr id="11" name="直接连接符 10">
            <a:extLst>
              <a:ext uri="{FF2B5EF4-FFF2-40B4-BE49-F238E27FC236}">
                <a16:creationId xmlns:a16="http://schemas.microsoft.com/office/drawing/2014/main" id="{2AAD3A3F-93C3-C9BF-493F-BCCC962C7C7D}"/>
              </a:ext>
            </a:extLst>
          </p:cNvPr>
          <p:cNvCxnSpPr/>
          <p:nvPr/>
        </p:nvCxnSpPr>
        <p:spPr>
          <a:xfrm>
            <a:off x="1327413" y="1443587"/>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2517E89-0382-771C-5289-5BD71FA50215}"/>
              </a:ext>
            </a:extLst>
          </p:cNvPr>
          <p:cNvCxnSpPr/>
          <p:nvPr/>
        </p:nvCxnSpPr>
        <p:spPr>
          <a:xfrm>
            <a:off x="1337038" y="1820110"/>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F063659-5D2C-4BE1-313B-D2FFA94891BD}"/>
              </a:ext>
            </a:extLst>
          </p:cNvPr>
          <p:cNvCxnSpPr/>
          <p:nvPr/>
        </p:nvCxnSpPr>
        <p:spPr>
          <a:xfrm>
            <a:off x="1327413" y="2156994"/>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0F08873-8BFF-ECE8-E33C-EF5192257E84}"/>
              </a:ext>
            </a:extLst>
          </p:cNvPr>
          <p:cNvCxnSpPr/>
          <p:nvPr/>
        </p:nvCxnSpPr>
        <p:spPr>
          <a:xfrm>
            <a:off x="1327412" y="2522754"/>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0854E04-E7DA-8200-646E-D0751C308F83}"/>
              </a:ext>
            </a:extLst>
          </p:cNvPr>
          <p:cNvSpPr txBox="1"/>
          <p:nvPr/>
        </p:nvSpPr>
        <p:spPr>
          <a:xfrm>
            <a:off x="10180915" y="1149511"/>
            <a:ext cx="1064553"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最后修改时间</a:t>
            </a:r>
            <a:endParaRPr lang="en-US" altLang="zh-CN" sz="1050" b="1"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F33E71D9-14C3-2E04-4AAF-7536B2D051EB}"/>
              </a:ext>
            </a:extLst>
          </p:cNvPr>
          <p:cNvSpPr txBox="1"/>
          <p:nvPr/>
        </p:nvSpPr>
        <p:spPr>
          <a:xfrm>
            <a:off x="8654505" y="1149511"/>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最后修改人</a:t>
            </a:r>
            <a:endParaRPr lang="en-US" altLang="zh-CN" sz="1050"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92A901F-1416-DD6F-A4EE-AD39868FF7B2}"/>
              </a:ext>
            </a:extLst>
          </p:cNvPr>
          <p:cNvSpPr txBox="1"/>
          <p:nvPr/>
        </p:nvSpPr>
        <p:spPr>
          <a:xfrm>
            <a:off x="1950021" y="2248189"/>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a:t>
            </a:r>
            <a:r>
              <a:rPr lang="en-US" altLang="zh-CN" sz="1050" dirty="0" err="1">
                <a:latin typeface="微软雅黑" panose="020B0503020204020204" pitchFamily="34" charset="-122"/>
                <a:ea typeface="微软雅黑" panose="020B0503020204020204" pitchFamily="34" charset="-122"/>
              </a:rPr>
              <a:t>cpdf</a:t>
            </a:r>
            <a:endParaRPr lang="en-US" altLang="zh-CN" sz="105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6383E96F-96FE-61D3-BD72-5E78B83713E1}"/>
              </a:ext>
            </a:extLst>
          </p:cNvPr>
          <p:cNvSpPr txBox="1"/>
          <p:nvPr/>
        </p:nvSpPr>
        <p:spPr>
          <a:xfrm>
            <a:off x="8279229" y="1502046"/>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小赵</a:t>
            </a:r>
            <a:endParaRPr lang="en-US" altLang="zh-CN" sz="105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9198F826-FEEE-6275-B12E-A1F663A623D9}"/>
              </a:ext>
            </a:extLst>
          </p:cNvPr>
          <p:cNvSpPr txBox="1"/>
          <p:nvPr/>
        </p:nvSpPr>
        <p:spPr>
          <a:xfrm>
            <a:off x="9974413" y="1498406"/>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32" name="文本框 31">
            <a:extLst>
              <a:ext uri="{FF2B5EF4-FFF2-40B4-BE49-F238E27FC236}">
                <a16:creationId xmlns:a16="http://schemas.microsoft.com/office/drawing/2014/main" id="{A0FABEB7-402E-7024-3939-3F77B43FB23C}"/>
              </a:ext>
            </a:extLst>
          </p:cNvPr>
          <p:cNvSpPr txBox="1"/>
          <p:nvPr/>
        </p:nvSpPr>
        <p:spPr>
          <a:xfrm>
            <a:off x="8279229" y="1856435"/>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小张</a:t>
            </a:r>
            <a:endParaRPr lang="en-US" altLang="zh-CN" sz="105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D1D374FF-EE27-91C3-8BE3-6C468C4E5ED9}"/>
              </a:ext>
            </a:extLst>
          </p:cNvPr>
          <p:cNvSpPr txBox="1"/>
          <p:nvPr/>
        </p:nvSpPr>
        <p:spPr>
          <a:xfrm>
            <a:off x="9974413" y="1852795"/>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35" name="文本框 34">
            <a:extLst>
              <a:ext uri="{FF2B5EF4-FFF2-40B4-BE49-F238E27FC236}">
                <a16:creationId xmlns:a16="http://schemas.microsoft.com/office/drawing/2014/main" id="{56D56336-E9D1-E32B-FE1E-62AA860D0766}"/>
              </a:ext>
            </a:extLst>
          </p:cNvPr>
          <p:cNvSpPr txBox="1"/>
          <p:nvPr/>
        </p:nvSpPr>
        <p:spPr>
          <a:xfrm>
            <a:off x="8279229" y="221408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小何</a:t>
            </a:r>
            <a:endParaRPr lang="en-US" altLang="zh-CN" sz="1050" dirty="0">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DFB989CB-7C2A-D515-A85A-1FDC32B1AA23}"/>
              </a:ext>
            </a:extLst>
          </p:cNvPr>
          <p:cNvSpPr txBox="1"/>
          <p:nvPr/>
        </p:nvSpPr>
        <p:spPr>
          <a:xfrm>
            <a:off x="9974413" y="2210447"/>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pic>
        <p:nvPicPr>
          <p:cNvPr id="40" name="图片 39">
            <a:extLst>
              <a:ext uri="{FF2B5EF4-FFF2-40B4-BE49-F238E27FC236}">
                <a16:creationId xmlns:a16="http://schemas.microsoft.com/office/drawing/2014/main" id="{97F0688E-5199-84C3-F64D-A88B247065C0}"/>
              </a:ext>
            </a:extLst>
          </p:cNvPr>
          <p:cNvPicPr>
            <a:picLocks noChangeAspect="1"/>
          </p:cNvPicPr>
          <p:nvPr/>
        </p:nvPicPr>
        <p:blipFill>
          <a:blip r:embed="rId4"/>
          <a:stretch>
            <a:fillRect/>
          </a:stretch>
        </p:blipFill>
        <p:spPr>
          <a:xfrm>
            <a:off x="1679191" y="2206929"/>
            <a:ext cx="205377" cy="271098"/>
          </a:xfrm>
          <a:prstGeom prst="rect">
            <a:avLst/>
          </a:prstGeom>
        </p:spPr>
      </p:pic>
      <p:sp>
        <p:nvSpPr>
          <p:cNvPr id="45" name="文本框 44">
            <a:extLst>
              <a:ext uri="{FF2B5EF4-FFF2-40B4-BE49-F238E27FC236}">
                <a16:creationId xmlns:a16="http://schemas.microsoft.com/office/drawing/2014/main" id="{0FA3EF39-35A9-92D0-D760-A91DE2C60236}"/>
              </a:ext>
            </a:extLst>
          </p:cNvPr>
          <p:cNvSpPr txBox="1"/>
          <p:nvPr/>
        </p:nvSpPr>
        <p:spPr>
          <a:xfrm>
            <a:off x="3389548" y="1502727"/>
            <a:ext cx="1289519"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a:t>
            </a:r>
            <a:endParaRPr lang="en-US" altLang="zh-CN" sz="105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9D973151-B423-119D-55F1-A0A7DBBF6523}"/>
              </a:ext>
            </a:extLst>
          </p:cNvPr>
          <p:cNvSpPr txBox="1"/>
          <p:nvPr/>
        </p:nvSpPr>
        <p:spPr>
          <a:xfrm>
            <a:off x="3785525" y="1149511"/>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操作</a:t>
            </a:r>
            <a:endParaRPr lang="en-US" altLang="zh-CN" sz="1050" b="1" dirty="0">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4C469F7C-FD17-1EA6-68BA-86D3AB69D1A9}"/>
              </a:ext>
            </a:extLst>
          </p:cNvPr>
          <p:cNvSpPr txBox="1"/>
          <p:nvPr/>
        </p:nvSpPr>
        <p:spPr>
          <a:xfrm>
            <a:off x="3389548" y="1857116"/>
            <a:ext cx="1289519"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a:t>
            </a:r>
            <a:endParaRPr lang="en-US" altLang="zh-CN" sz="1050" dirty="0">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C589ED6B-E941-C5D4-418F-4D5107911DB5}"/>
              </a:ext>
            </a:extLst>
          </p:cNvPr>
          <p:cNvSpPr txBox="1"/>
          <p:nvPr/>
        </p:nvSpPr>
        <p:spPr>
          <a:xfrm>
            <a:off x="3389548" y="2214768"/>
            <a:ext cx="1289519"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a:t>
            </a:r>
            <a:endParaRPr lang="en-US" altLang="zh-CN" sz="1050" dirty="0">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8D666E11-1C55-9022-6911-EBD417E5D7D3}"/>
              </a:ext>
            </a:extLst>
          </p:cNvPr>
          <p:cNvSpPr txBox="1"/>
          <p:nvPr/>
        </p:nvSpPr>
        <p:spPr>
          <a:xfrm>
            <a:off x="6986926" y="1149511"/>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上传时间</a:t>
            </a:r>
            <a:endParaRPr lang="en-US" altLang="zh-CN" sz="1050" b="1" dirty="0">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E5736CB1-A9CB-E897-A7C6-F56EC7552E99}"/>
              </a:ext>
            </a:extLst>
          </p:cNvPr>
          <p:cNvSpPr txBox="1"/>
          <p:nvPr/>
        </p:nvSpPr>
        <p:spPr>
          <a:xfrm>
            <a:off x="5372089" y="1149511"/>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上传人</a:t>
            </a:r>
            <a:endParaRPr lang="en-US" altLang="zh-CN" sz="1050" b="1" dirty="0">
              <a:latin typeface="微软雅黑" panose="020B0503020204020204" pitchFamily="34" charset="-122"/>
              <a:ea typeface="微软雅黑" panose="020B0503020204020204" pitchFamily="34" charset="-122"/>
            </a:endParaRPr>
          </a:p>
        </p:txBody>
      </p:sp>
      <p:sp>
        <p:nvSpPr>
          <p:cNvPr id="72" name="文本框 71">
            <a:extLst>
              <a:ext uri="{FF2B5EF4-FFF2-40B4-BE49-F238E27FC236}">
                <a16:creationId xmlns:a16="http://schemas.microsoft.com/office/drawing/2014/main" id="{31978C39-E17A-172A-3815-E1CCC76F8E11}"/>
              </a:ext>
            </a:extLst>
          </p:cNvPr>
          <p:cNvSpPr txBox="1"/>
          <p:nvPr/>
        </p:nvSpPr>
        <p:spPr>
          <a:xfrm>
            <a:off x="4996813" y="1502046"/>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张三</a:t>
            </a:r>
            <a:endParaRPr lang="en-US" altLang="zh-CN" sz="1050" dirty="0">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96F5E23E-F99F-8CF2-FF1D-61A69D4675E8}"/>
              </a:ext>
            </a:extLst>
          </p:cNvPr>
          <p:cNvSpPr txBox="1"/>
          <p:nvPr/>
        </p:nvSpPr>
        <p:spPr>
          <a:xfrm>
            <a:off x="6691997" y="1498406"/>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74" name="文本框 73">
            <a:extLst>
              <a:ext uri="{FF2B5EF4-FFF2-40B4-BE49-F238E27FC236}">
                <a16:creationId xmlns:a16="http://schemas.microsoft.com/office/drawing/2014/main" id="{9B583C41-4417-281A-D344-09005F067BB6}"/>
              </a:ext>
            </a:extLst>
          </p:cNvPr>
          <p:cNvSpPr txBox="1"/>
          <p:nvPr/>
        </p:nvSpPr>
        <p:spPr>
          <a:xfrm>
            <a:off x="4996813" y="1856435"/>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李四</a:t>
            </a:r>
            <a:endParaRPr lang="en-US" altLang="zh-CN" sz="1050" dirty="0">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B198012F-01F9-62B7-C40E-AAB0E95ADEF0}"/>
              </a:ext>
            </a:extLst>
          </p:cNvPr>
          <p:cNvSpPr txBox="1"/>
          <p:nvPr/>
        </p:nvSpPr>
        <p:spPr>
          <a:xfrm>
            <a:off x="6691997" y="1852795"/>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76" name="文本框 75">
            <a:extLst>
              <a:ext uri="{FF2B5EF4-FFF2-40B4-BE49-F238E27FC236}">
                <a16:creationId xmlns:a16="http://schemas.microsoft.com/office/drawing/2014/main" id="{6F99E75B-4EA3-FE19-F010-EA898A6B29DB}"/>
              </a:ext>
            </a:extLst>
          </p:cNvPr>
          <p:cNvSpPr txBox="1"/>
          <p:nvPr/>
        </p:nvSpPr>
        <p:spPr>
          <a:xfrm>
            <a:off x="4996813" y="221408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王五</a:t>
            </a:r>
            <a:endParaRPr lang="en-US" altLang="zh-CN" sz="1050" dirty="0">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110A6B86-27E7-C409-6C55-3E9DFA3EBA26}"/>
              </a:ext>
            </a:extLst>
          </p:cNvPr>
          <p:cNvSpPr txBox="1"/>
          <p:nvPr/>
        </p:nvSpPr>
        <p:spPr>
          <a:xfrm>
            <a:off x="6691997" y="2210447"/>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78" name="矩形: 圆角 77">
            <a:extLst>
              <a:ext uri="{FF2B5EF4-FFF2-40B4-BE49-F238E27FC236}">
                <a16:creationId xmlns:a16="http://schemas.microsoft.com/office/drawing/2014/main" id="{F1960837-98B2-85E0-438B-8EB740B69BBD}"/>
              </a:ext>
            </a:extLst>
          </p:cNvPr>
          <p:cNvSpPr/>
          <p:nvPr/>
        </p:nvSpPr>
        <p:spPr>
          <a:xfrm>
            <a:off x="4571353" y="438863"/>
            <a:ext cx="962526" cy="2616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授权</a:t>
            </a:r>
          </a:p>
        </p:txBody>
      </p:sp>
      <p:sp>
        <p:nvSpPr>
          <p:cNvPr id="114" name="文本框 113">
            <a:extLst>
              <a:ext uri="{FF2B5EF4-FFF2-40B4-BE49-F238E27FC236}">
                <a16:creationId xmlns:a16="http://schemas.microsoft.com/office/drawing/2014/main" id="{B114C6C8-3B5D-0A0F-69E4-41AFB18134EB}"/>
              </a:ext>
            </a:extLst>
          </p:cNvPr>
          <p:cNvSpPr txBox="1"/>
          <p:nvPr/>
        </p:nvSpPr>
        <p:spPr>
          <a:xfrm>
            <a:off x="1475038" y="881495"/>
            <a:ext cx="1536157" cy="253916"/>
          </a:xfrm>
          <a:prstGeom prst="rect">
            <a:avLst/>
          </a:prstGeom>
          <a:noFill/>
        </p:spPr>
        <p:txBody>
          <a:bodyPr wrap="square" rtlCol="0">
            <a:spAutoFit/>
          </a:bodyPr>
          <a:lstStyle/>
          <a:p>
            <a:pPr>
              <a:spcBef>
                <a:spcPts val="1000"/>
              </a:spcBef>
            </a:pPr>
            <a:r>
              <a:rPr lang="zh-CN" altLang="en-US" sz="1050" dirty="0">
                <a:solidFill>
                  <a:srgbClr val="00B0F0"/>
                </a:solidFill>
                <a:latin typeface="微软雅黑" panose="020B0503020204020204" pitchFamily="34" charset="-122"/>
                <a:ea typeface="微软雅黑" panose="020B0503020204020204" pitchFamily="34" charset="-122"/>
              </a:rPr>
              <a:t>返回</a:t>
            </a:r>
            <a:r>
              <a:rPr lang="en-US" altLang="zh-CN" sz="1050" dirty="0">
                <a:latin typeface="微软雅黑" panose="020B0503020204020204" pitchFamily="34" charset="-122"/>
                <a:ea typeface="微软雅黑" panose="020B0503020204020204" pitchFamily="34" charset="-122"/>
              </a:rPr>
              <a:t>&gt;</a:t>
            </a:r>
            <a:r>
              <a:rPr lang="zh-CN" altLang="en-US" sz="1050" dirty="0">
                <a:latin typeface="微软雅黑" panose="020B0503020204020204" pitchFamily="34" charset="-122"/>
                <a:ea typeface="微软雅黑" panose="020B0503020204020204" pitchFamily="34" charset="-122"/>
              </a:rPr>
              <a:t>文件夹</a:t>
            </a:r>
            <a:r>
              <a:rPr lang="en-US" altLang="zh-CN" sz="1050" dirty="0">
                <a:latin typeface="微软雅黑" panose="020B0503020204020204" pitchFamily="34" charset="-122"/>
                <a:ea typeface="微软雅黑" panose="020B0503020204020204" pitchFamily="34" charset="-122"/>
              </a:rPr>
              <a:t>1</a:t>
            </a:r>
          </a:p>
        </p:txBody>
      </p:sp>
      <p:sp>
        <p:nvSpPr>
          <p:cNvPr id="115" name="文本框 114">
            <a:extLst>
              <a:ext uri="{FF2B5EF4-FFF2-40B4-BE49-F238E27FC236}">
                <a16:creationId xmlns:a16="http://schemas.microsoft.com/office/drawing/2014/main" id="{DE655138-2933-D3F2-2F34-65CC28E81997}"/>
              </a:ext>
            </a:extLst>
          </p:cNvPr>
          <p:cNvSpPr txBox="1"/>
          <p:nvPr/>
        </p:nvSpPr>
        <p:spPr>
          <a:xfrm>
            <a:off x="1962891" y="1570663"/>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a:t>
            </a:r>
            <a:r>
              <a:rPr lang="en-US" altLang="zh-CN" sz="1050" dirty="0" err="1">
                <a:latin typeface="微软雅黑" panose="020B0503020204020204" pitchFamily="34" charset="-122"/>
                <a:ea typeface="微软雅黑" panose="020B0503020204020204" pitchFamily="34" charset="-122"/>
              </a:rPr>
              <a:t>apdf</a:t>
            </a:r>
            <a:endParaRPr lang="en-US" altLang="zh-CN" sz="1050" dirty="0">
              <a:latin typeface="微软雅黑" panose="020B0503020204020204" pitchFamily="34" charset="-122"/>
              <a:ea typeface="微软雅黑" panose="020B0503020204020204" pitchFamily="34" charset="-122"/>
            </a:endParaRPr>
          </a:p>
        </p:txBody>
      </p:sp>
      <p:pic>
        <p:nvPicPr>
          <p:cNvPr id="116" name="图片 115">
            <a:extLst>
              <a:ext uri="{FF2B5EF4-FFF2-40B4-BE49-F238E27FC236}">
                <a16:creationId xmlns:a16="http://schemas.microsoft.com/office/drawing/2014/main" id="{C20F5E20-03D0-7BCF-FB39-0013D7E1A6AC}"/>
              </a:ext>
            </a:extLst>
          </p:cNvPr>
          <p:cNvPicPr>
            <a:picLocks noChangeAspect="1"/>
          </p:cNvPicPr>
          <p:nvPr/>
        </p:nvPicPr>
        <p:blipFill>
          <a:blip r:embed="rId4"/>
          <a:stretch>
            <a:fillRect/>
          </a:stretch>
        </p:blipFill>
        <p:spPr>
          <a:xfrm>
            <a:off x="1660531" y="1529403"/>
            <a:ext cx="205377" cy="271098"/>
          </a:xfrm>
          <a:prstGeom prst="rect">
            <a:avLst/>
          </a:prstGeom>
        </p:spPr>
      </p:pic>
      <p:sp>
        <p:nvSpPr>
          <p:cNvPr id="117" name="文本框 116">
            <a:extLst>
              <a:ext uri="{FF2B5EF4-FFF2-40B4-BE49-F238E27FC236}">
                <a16:creationId xmlns:a16="http://schemas.microsoft.com/office/drawing/2014/main" id="{DE173CF4-753F-E632-EF2C-D56051A1A3CB}"/>
              </a:ext>
            </a:extLst>
          </p:cNvPr>
          <p:cNvSpPr txBox="1"/>
          <p:nvPr/>
        </p:nvSpPr>
        <p:spPr>
          <a:xfrm>
            <a:off x="1945140" y="1892170"/>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a:t>
            </a:r>
            <a:r>
              <a:rPr lang="en-US" altLang="zh-CN" sz="1050" dirty="0" err="1">
                <a:latin typeface="微软雅黑" panose="020B0503020204020204" pitchFamily="34" charset="-122"/>
                <a:ea typeface="微软雅黑" panose="020B0503020204020204" pitchFamily="34" charset="-122"/>
              </a:rPr>
              <a:t>bpdf</a:t>
            </a:r>
            <a:endParaRPr lang="en-US" altLang="zh-CN" sz="1050" dirty="0">
              <a:latin typeface="微软雅黑" panose="020B0503020204020204" pitchFamily="34" charset="-122"/>
              <a:ea typeface="微软雅黑" panose="020B0503020204020204" pitchFamily="34" charset="-122"/>
            </a:endParaRPr>
          </a:p>
        </p:txBody>
      </p:sp>
      <p:pic>
        <p:nvPicPr>
          <p:cNvPr id="118" name="图片 117">
            <a:extLst>
              <a:ext uri="{FF2B5EF4-FFF2-40B4-BE49-F238E27FC236}">
                <a16:creationId xmlns:a16="http://schemas.microsoft.com/office/drawing/2014/main" id="{7C26F63A-750D-D4D4-52CE-C3A5E83E93E7}"/>
              </a:ext>
            </a:extLst>
          </p:cNvPr>
          <p:cNvPicPr>
            <a:picLocks noChangeAspect="1"/>
          </p:cNvPicPr>
          <p:nvPr/>
        </p:nvPicPr>
        <p:blipFill>
          <a:blip r:embed="rId4"/>
          <a:stretch>
            <a:fillRect/>
          </a:stretch>
        </p:blipFill>
        <p:spPr>
          <a:xfrm>
            <a:off x="1674310" y="1850910"/>
            <a:ext cx="205377" cy="271098"/>
          </a:xfrm>
          <a:prstGeom prst="rect">
            <a:avLst/>
          </a:prstGeom>
        </p:spPr>
      </p:pic>
      <p:sp>
        <p:nvSpPr>
          <p:cNvPr id="119" name="文本框 118">
            <a:extLst>
              <a:ext uri="{FF2B5EF4-FFF2-40B4-BE49-F238E27FC236}">
                <a16:creationId xmlns:a16="http://schemas.microsoft.com/office/drawing/2014/main" id="{BFE79677-2D0A-C501-F170-7F836DE17994}"/>
              </a:ext>
            </a:extLst>
          </p:cNvPr>
          <p:cNvSpPr txBox="1"/>
          <p:nvPr/>
        </p:nvSpPr>
        <p:spPr>
          <a:xfrm>
            <a:off x="3093093" y="888376"/>
            <a:ext cx="5858402"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点进</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文件夹</a:t>
            </a:r>
            <a:r>
              <a:rPr lang="en-US" altLang="zh-CN" sz="1050" dirty="0">
                <a:solidFill>
                  <a:srgbClr val="FF0000"/>
                </a:solidFill>
                <a:latin typeface="微软雅黑" panose="020B0503020204020204" pitchFamily="34" charset="-122"/>
                <a:ea typeface="微软雅黑" panose="020B0503020204020204" pitchFamily="34" charset="-122"/>
              </a:rPr>
              <a:t>1】</a:t>
            </a:r>
            <a:r>
              <a:rPr lang="zh-CN" altLang="en-US" sz="1050" dirty="0">
                <a:solidFill>
                  <a:srgbClr val="FF0000"/>
                </a:solidFill>
                <a:latin typeface="微软雅黑" panose="020B0503020204020204" pitchFamily="34" charset="-122"/>
                <a:ea typeface="微软雅黑" panose="020B0503020204020204" pitchFamily="34" charset="-122"/>
              </a:rPr>
              <a:t>后，此处显示路径，点击返回，回到专案文件主页</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。如有多层文件夹，路径为：</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120" name="标注: 线形 119">
            <a:extLst>
              <a:ext uri="{FF2B5EF4-FFF2-40B4-BE49-F238E27FC236}">
                <a16:creationId xmlns:a16="http://schemas.microsoft.com/office/drawing/2014/main" id="{E60FF3CC-24BD-23C2-ED26-68214A69383A}"/>
              </a:ext>
            </a:extLst>
          </p:cNvPr>
          <p:cNvSpPr/>
          <p:nvPr/>
        </p:nvSpPr>
        <p:spPr>
          <a:xfrm>
            <a:off x="1453817" y="856881"/>
            <a:ext cx="1340874" cy="288158"/>
          </a:xfrm>
          <a:prstGeom prst="borderCallout1">
            <a:avLst>
              <a:gd name="adj1" fmla="val 57758"/>
              <a:gd name="adj2" fmla="val 98784"/>
              <a:gd name="adj3" fmla="val 48593"/>
              <a:gd name="adj4" fmla="val 12278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id="{DB8212BB-3E28-EBD2-583F-8AA008626BF0}"/>
              </a:ext>
            </a:extLst>
          </p:cNvPr>
          <p:cNvSpPr txBox="1"/>
          <p:nvPr/>
        </p:nvSpPr>
        <p:spPr>
          <a:xfrm>
            <a:off x="8851511" y="888376"/>
            <a:ext cx="2483619" cy="253916"/>
          </a:xfrm>
          <a:prstGeom prst="rect">
            <a:avLst/>
          </a:prstGeom>
          <a:noFill/>
        </p:spPr>
        <p:txBody>
          <a:bodyPr wrap="square" rtlCol="0">
            <a:spAutoFit/>
          </a:bodyPr>
          <a:lstStyle/>
          <a:p>
            <a:pPr>
              <a:spcBef>
                <a:spcPts val="1000"/>
              </a:spcBef>
            </a:pPr>
            <a:r>
              <a:rPr lang="zh-CN" altLang="en-US" sz="1050" dirty="0">
                <a:solidFill>
                  <a:srgbClr val="00B0F0"/>
                </a:solidFill>
                <a:latin typeface="微软雅黑" panose="020B0503020204020204" pitchFamily="34" charset="-122"/>
                <a:ea typeface="微软雅黑" panose="020B0503020204020204" pitchFamily="34" charset="-122"/>
              </a:rPr>
              <a:t>返回</a:t>
            </a:r>
            <a:r>
              <a:rPr lang="en-US" altLang="zh-CN" sz="1050" dirty="0">
                <a:latin typeface="微软雅黑" panose="020B0503020204020204" pitchFamily="34" charset="-122"/>
                <a:ea typeface="微软雅黑" panose="020B0503020204020204" pitchFamily="34" charset="-122"/>
              </a:rPr>
              <a:t>&gt;</a:t>
            </a:r>
            <a:r>
              <a:rPr lang="zh-CN" altLang="en-US" sz="1050" dirty="0">
                <a:solidFill>
                  <a:srgbClr val="00B0F0"/>
                </a:solidFill>
                <a:latin typeface="微软雅黑" panose="020B0503020204020204" pitchFamily="34" charset="-122"/>
                <a:ea typeface="微软雅黑" panose="020B0503020204020204" pitchFamily="34" charset="-122"/>
              </a:rPr>
              <a:t>文件夹</a:t>
            </a:r>
            <a:r>
              <a:rPr lang="en-US" altLang="zh-CN" sz="1050" dirty="0">
                <a:solidFill>
                  <a:srgbClr val="00B0F0"/>
                </a:solidFill>
                <a:latin typeface="微软雅黑" panose="020B0503020204020204" pitchFamily="34" charset="-122"/>
                <a:ea typeface="微软雅黑" panose="020B0503020204020204" pitchFamily="34" charset="-122"/>
              </a:rPr>
              <a:t>1</a:t>
            </a:r>
            <a:r>
              <a:rPr lang="en-US" altLang="zh-CN" sz="1050" dirty="0">
                <a:latin typeface="微软雅黑" panose="020B0503020204020204" pitchFamily="34" charset="-122"/>
                <a:ea typeface="微软雅黑" panose="020B0503020204020204" pitchFamily="34" charset="-122"/>
              </a:rPr>
              <a:t>&gt;</a:t>
            </a:r>
            <a:r>
              <a:rPr lang="zh-CN" altLang="en-US" sz="1050" dirty="0">
                <a:latin typeface="微软雅黑" panose="020B0503020204020204" pitchFamily="34" charset="-122"/>
                <a:ea typeface="微软雅黑" panose="020B0503020204020204" pitchFamily="34" charset="-122"/>
              </a:rPr>
              <a:t>文件夹</a:t>
            </a:r>
            <a:r>
              <a:rPr lang="en-US" altLang="zh-CN" sz="1050" dirty="0">
                <a:latin typeface="微软雅黑" panose="020B0503020204020204" pitchFamily="34" charset="-122"/>
                <a:ea typeface="微软雅黑" panose="020B0503020204020204" pitchFamily="34" charset="-122"/>
              </a:rPr>
              <a:t>1.1</a:t>
            </a:r>
          </a:p>
        </p:txBody>
      </p:sp>
      <p:sp>
        <p:nvSpPr>
          <p:cNvPr id="122" name="矩形: 圆角 121">
            <a:extLst>
              <a:ext uri="{FF2B5EF4-FFF2-40B4-BE49-F238E27FC236}">
                <a16:creationId xmlns:a16="http://schemas.microsoft.com/office/drawing/2014/main" id="{15125216-26ED-D393-E64C-919E91A6EE12}"/>
              </a:ext>
            </a:extLst>
          </p:cNvPr>
          <p:cNvSpPr/>
          <p:nvPr/>
        </p:nvSpPr>
        <p:spPr>
          <a:xfrm>
            <a:off x="1405288" y="2771654"/>
            <a:ext cx="962526" cy="2616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授权</a:t>
            </a:r>
          </a:p>
        </p:txBody>
      </p:sp>
      <p:sp>
        <p:nvSpPr>
          <p:cNvPr id="123" name="文本框 122">
            <a:extLst>
              <a:ext uri="{FF2B5EF4-FFF2-40B4-BE49-F238E27FC236}">
                <a16:creationId xmlns:a16="http://schemas.microsoft.com/office/drawing/2014/main" id="{F82ADC48-14BC-9807-1281-C1C3AF33C805}"/>
              </a:ext>
            </a:extLst>
          </p:cNvPr>
          <p:cNvSpPr txBox="1"/>
          <p:nvPr/>
        </p:nvSpPr>
        <p:spPr>
          <a:xfrm>
            <a:off x="2838245" y="2863176"/>
            <a:ext cx="8614470"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先勾选文件夹或文件，点击</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授权</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，①弹窗如下。如果没有选任何东西就点授权，先弹窗提示：请先勾选文件夹或文件后，再点击授权</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129" name="矩形 128">
            <a:extLst>
              <a:ext uri="{FF2B5EF4-FFF2-40B4-BE49-F238E27FC236}">
                <a16:creationId xmlns:a16="http://schemas.microsoft.com/office/drawing/2014/main" id="{1BB57DC6-DD00-6FD2-861B-C945BB5B549F}"/>
              </a:ext>
            </a:extLst>
          </p:cNvPr>
          <p:cNvSpPr/>
          <p:nvPr/>
        </p:nvSpPr>
        <p:spPr>
          <a:xfrm>
            <a:off x="1405288" y="3173308"/>
            <a:ext cx="3685841" cy="1599867"/>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0" name="图片 129">
            <a:extLst>
              <a:ext uri="{FF2B5EF4-FFF2-40B4-BE49-F238E27FC236}">
                <a16:creationId xmlns:a16="http://schemas.microsoft.com/office/drawing/2014/main" id="{1CCFDF90-1672-9701-0553-38816E6AADFA}"/>
              </a:ext>
            </a:extLst>
          </p:cNvPr>
          <p:cNvPicPr>
            <a:picLocks noChangeAspect="1"/>
          </p:cNvPicPr>
          <p:nvPr/>
        </p:nvPicPr>
        <p:blipFill>
          <a:blip r:embed="rId5"/>
          <a:stretch>
            <a:fillRect/>
          </a:stretch>
        </p:blipFill>
        <p:spPr>
          <a:xfrm>
            <a:off x="1452325" y="3234222"/>
            <a:ext cx="2440665" cy="409304"/>
          </a:xfrm>
          <a:prstGeom prst="rect">
            <a:avLst/>
          </a:prstGeom>
        </p:spPr>
      </p:pic>
      <p:graphicFrame>
        <p:nvGraphicFramePr>
          <p:cNvPr id="131" name="表格 121">
            <a:extLst>
              <a:ext uri="{FF2B5EF4-FFF2-40B4-BE49-F238E27FC236}">
                <a16:creationId xmlns:a16="http://schemas.microsoft.com/office/drawing/2014/main" id="{F9FDD495-0425-C528-46FE-EEA145990211}"/>
              </a:ext>
            </a:extLst>
          </p:cNvPr>
          <p:cNvGraphicFramePr>
            <a:graphicFrameLocks noGrp="1"/>
          </p:cNvGraphicFramePr>
          <p:nvPr>
            <p:extLst>
              <p:ext uri="{D42A27DB-BD31-4B8C-83A1-F6EECF244321}">
                <p14:modId xmlns:p14="http://schemas.microsoft.com/office/powerpoint/2010/main" val="3920453009"/>
              </p:ext>
            </p:extLst>
          </p:nvPr>
        </p:nvGraphicFramePr>
        <p:xfrm>
          <a:off x="1513316" y="3800137"/>
          <a:ext cx="3212508" cy="409304"/>
        </p:xfrm>
        <a:graphic>
          <a:graphicData uri="http://schemas.openxmlformats.org/drawingml/2006/table">
            <a:tbl>
              <a:tblPr firstRow="1" bandRow="1">
                <a:tableStyleId>{5C22544A-7EE6-4342-B048-85BDC9FD1C3A}</a:tableStyleId>
              </a:tblPr>
              <a:tblGrid>
                <a:gridCol w="1032919">
                  <a:extLst>
                    <a:ext uri="{9D8B030D-6E8A-4147-A177-3AD203B41FA5}">
                      <a16:colId xmlns:a16="http://schemas.microsoft.com/office/drawing/2014/main" val="505497390"/>
                    </a:ext>
                  </a:extLst>
                </a:gridCol>
                <a:gridCol w="2179589">
                  <a:extLst>
                    <a:ext uri="{9D8B030D-6E8A-4147-A177-3AD203B41FA5}">
                      <a16:colId xmlns:a16="http://schemas.microsoft.com/office/drawing/2014/main" val="85454199"/>
                    </a:ext>
                  </a:extLst>
                </a:gridCol>
              </a:tblGrid>
              <a:tr h="409304">
                <a:tc>
                  <a:txBody>
                    <a:bodyPr/>
                    <a:lstStyle/>
                    <a:p>
                      <a:r>
                        <a:rPr lang="zh-CN" altLang="en-US" sz="1100" b="0" dirty="0">
                          <a:solidFill>
                            <a:schemeClr val="tx1"/>
                          </a:solidFill>
                          <a:latin typeface="微软雅黑" panose="020B0503020204020204" pitchFamily="34" charset="-122"/>
                          <a:ea typeface="微软雅黑" panose="020B0503020204020204" pitchFamily="34" charset="-122"/>
                        </a:rPr>
                        <a:t>被授权人：</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100" b="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29670"/>
                  </a:ext>
                </a:extLst>
              </a:tr>
            </a:tbl>
          </a:graphicData>
        </a:graphic>
      </p:graphicFrame>
      <p:pic>
        <p:nvPicPr>
          <p:cNvPr id="132" name="图片 131">
            <a:extLst>
              <a:ext uri="{FF2B5EF4-FFF2-40B4-BE49-F238E27FC236}">
                <a16:creationId xmlns:a16="http://schemas.microsoft.com/office/drawing/2014/main" id="{790DA0C7-FCA9-1B0F-8B3B-CEC23564F7A3}"/>
              </a:ext>
            </a:extLst>
          </p:cNvPr>
          <p:cNvPicPr>
            <a:picLocks noChangeAspect="1"/>
          </p:cNvPicPr>
          <p:nvPr/>
        </p:nvPicPr>
        <p:blipFill>
          <a:blip r:embed="rId6"/>
          <a:stretch>
            <a:fillRect/>
          </a:stretch>
        </p:blipFill>
        <p:spPr>
          <a:xfrm>
            <a:off x="2693204" y="3809086"/>
            <a:ext cx="1968374" cy="357886"/>
          </a:xfrm>
          <a:prstGeom prst="rect">
            <a:avLst/>
          </a:prstGeom>
        </p:spPr>
      </p:pic>
      <p:sp>
        <p:nvSpPr>
          <p:cNvPr id="133" name="文本框 132">
            <a:extLst>
              <a:ext uri="{FF2B5EF4-FFF2-40B4-BE49-F238E27FC236}">
                <a16:creationId xmlns:a16="http://schemas.microsoft.com/office/drawing/2014/main" id="{CB185098-3B76-AAFB-0905-2E6863E797E7}"/>
              </a:ext>
            </a:extLst>
          </p:cNvPr>
          <p:cNvSpPr txBox="1"/>
          <p:nvPr/>
        </p:nvSpPr>
        <p:spPr>
          <a:xfrm>
            <a:off x="2342818" y="4353121"/>
            <a:ext cx="2577398"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输入工号或姓名，带出列表中其他栏位</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134" name="标注: 线形 133">
            <a:extLst>
              <a:ext uri="{FF2B5EF4-FFF2-40B4-BE49-F238E27FC236}">
                <a16:creationId xmlns:a16="http://schemas.microsoft.com/office/drawing/2014/main" id="{856E6328-8A73-FFFB-195E-D99309E485E6}"/>
              </a:ext>
            </a:extLst>
          </p:cNvPr>
          <p:cNvSpPr/>
          <p:nvPr/>
        </p:nvSpPr>
        <p:spPr>
          <a:xfrm>
            <a:off x="1391541" y="2772723"/>
            <a:ext cx="1340874" cy="288158"/>
          </a:xfrm>
          <a:prstGeom prst="borderCallout1">
            <a:avLst>
              <a:gd name="adj1" fmla="val 57758"/>
              <a:gd name="adj2" fmla="val 98784"/>
              <a:gd name="adj3" fmla="val 152142"/>
              <a:gd name="adj4" fmla="val 10914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id="{0343DA7F-3A53-4DE9-6580-014F0992FE14}"/>
              </a:ext>
            </a:extLst>
          </p:cNvPr>
          <p:cNvSpPr txBox="1"/>
          <p:nvPr/>
        </p:nvSpPr>
        <p:spPr>
          <a:xfrm>
            <a:off x="1408588" y="4881490"/>
            <a:ext cx="4046281"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②专案文件主页最下方显示</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授权记录</a:t>
            </a:r>
            <a:r>
              <a:rPr lang="en-US" altLang="zh-CN" sz="1050" dirty="0">
                <a:solidFill>
                  <a:srgbClr val="FF0000"/>
                </a:solidFill>
                <a:latin typeface="微软雅黑" panose="020B0503020204020204" pitchFamily="34" charset="-122"/>
                <a:ea typeface="微软雅黑" panose="020B0503020204020204" pitchFamily="34" charset="-122"/>
              </a:rPr>
              <a:t>】</a:t>
            </a:r>
          </a:p>
        </p:txBody>
      </p:sp>
      <p:sp>
        <p:nvSpPr>
          <p:cNvPr id="136" name="矩形 135">
            <a:extLst>
              <a:ext uri="{FF2B5EF4-FFF2-40B4-BE49-F238E27FC236}">
                <a16:creationId xmlns:a16="http://schemas.microsoft.com/office/drawing/2014/main" id="{99F133E9-F267-6DF2-33C0-5C6485AB412C}"/>
              </a:ext>
            </a:extLst>
          </p:cNvPr>
          <p:cNvSpPr/>
          <p:nvPr/>
        </p:nvSpPr>
        <p:spPr>
          <a:xfrm>
            <a:off x="1452325" y="1574800"/>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p>
        </p:txBody>
      </p:sp>
      <p:sp>
        <p:nvSpPr>
          <p:cNvPr id="137" name="矩形 136">
            <a:extLst>
              <a:ext uri="{FF2B5EF4-FFF2-40B4-BE49-F238E27FC236}">
                <a16:creationId xmlns:a16="http://schemas.microsoft.com/office/drawing/2014/main" id="{D9E0BE6F-B9A5-533E-3D48-2B055D48D294}"/>
              </a:ext>
            </a:extLst>
          </p:cNvPr>
          <p:cNvSpPr/>
          <p:nvPr/>
        </p:nvSpPr>
        <p:spPr>
          <a:xfrm>
            <a:off x="1454873" y="1906205"/>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0414DF4E-8E84-1880-84D6-165EEDF575FE}"/>
              </a:ext>
            </a:extLst>
          </p:cNvPr>
          <p:cNvSpPr/>
          <p:nvPr/>
        </p:nvSpPr>
        <p:spPr>
          <a:xfrm>
            <a:off x="1459000" y="2243088"/>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0" name="直接连接符 139">
            <a:extLst>
              <a:ext uri="{FF2B5EF4-FFF2-40B4-BE49-F238E27FC236}">
                <a16:creationId xmlns:a16="http://schemas.microsoft.com/office/drawing/2014/main" id="{8AF8F019-AFB8-40DE-9162-5EB97A9E6B16}"/>
              </a:ext>
            </a:extLst>
          </p:cNvPr>
          <p:cNvCxnSpPr/>
          <p:nvPr/>
        </p:nvCxnSpPr>
        <p:spPr>
          <a:xfrm>
            <a:off x="1367351" y="5502714"/>
            <a:ext cx="104398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a16="http://schemas.microsoft.com/office/drawing/2014/main" id="{F5BC8B4B-F7C3-7B97-0A94-4615DB69CC29}"/>
              </a:ext>
            </a:extLst>
          </p:cNvPr>
          <p:cNvSpPr txBox="1"/>
          <p:nvPr/>
        </p:nvSpPr>
        <p:spPr>
          <a:xfrm>
            <a:off x="1367351" y="5182054"/>
            <a:ext cx="1313380" cy="307777"/>
          </a:xfrm>
          <a:prstGeom prst="rect">
            <a:avLst/>
          </a:prstGeom>
          <a:noFill/>
        </p:spPr>
        <p:txBody>
          <a:bodyPr wrap="square">
            <a:spAutoFit/>
          </a:bodyPr>
          <a:lstStyle/>
          <a:p>
            <a:r>
              <a:rPr lang="zh-CN" altLang="en-US" sz="1400" b="1" dirty="0">
                <a:effectLst/>
                <a:latin typeface="微软雅黑" panose="020B0503020204020204" pitchFamily="34" charset="-122"/>
                <a:ea typeface="微软雅黑" panose="020B0503020204020204" pitchFamily="34" charset="-122"/>
              </a:rPr>
              <a:t>授权记录</a:t>
            </a:r>
            <a:endParaRPr lang="en-US" altLang="zh-CN" sz="1400" b="1" i="0" dirty="0">
              <a:effectLst/>
              <a:latin typeface="微软雅黑" panose="020B0503020204020204" pitchFamily="34" charset="-122"/>
              <a:ea typeface="微软雅黑" panose="020B0503020204020204" pitchFamily="34" charset="-122"/>
            </a:endParaRPr>
          </a:p>
        </p:txBody>
      </p:sp>
      <p:sp>
        <p:nvSpPr>
          <p:cNvPr id="143" name="文本框 142">
            <a:extLst>
              <a:ext uri="{FF2B5EF4-FFF2-40B4-BE49-F238E27FC236}">
                <a16:creationId xmlns:a16="http://schemas.microsoft.com/office/drawing/2014/main" id="{1881C9F7-2162-70A9-0818-0F62977DD8D5}"/>
              </a:ext>
            </a:extLst>
          </p:cNvPr>
          <p:cNvSpPr txBox="1"/>
          <p:nvPr/>
        </p:nvSpPr>
        <p:spPr>
          <a:xfrm>
            <a:off x="1593791" y="5610810"/>
            <a:ext cx="1313380" cy="307777"/>
          </a:xfrm>
          <a:prstGeom prst="rect">
            <a:avLst/>
          </a:prstGeom>
          <a:noFill/>
        </p:spPr>
        <p:txBody>
          <a:bodyPr wrap="square">
            <a:spAutoFit/>
          </a:bodyPr>
          <a:lstStyle/>
          <a:p>
            <a:r>
              <a:rPr lang="zh-CN" altLang="en-US" sz="1400" b="1" dirty="0">
                <a:effectLst/>
                <a:latin typeface="微软雅黑" panose="020B0503020204020204" pitchFamily="34" charset="-122"/>
                <a:ea typeface="微软雅黑" panose="020B0503020204020204" pitchFamily="34" charset="-122"/>
              </a:rPr>
              <a:t>被授权人</a:t>
            </a:r>
            <a:endParaRPr lang="en-US" altLang="zh-CN" sz="1400" b="1" i="0" dirty="0">
              <a:effectLst/>
              <a:latin typeface="微软雅黑" panose="020B0503020204020204" pitchFamily="34" charset="-122"/>
              <a:ea typeface="微软雅黑" panose="020B0503020204020204" pitchFamily="34" charset="-122"/>
            </a:endParaRPr>
          </a:p>
        </p:txBody>
      </p:sp>
      <p:sp>
        <p:nvSpPr>
          <p:cNvPr id="144" name="文本框 143">
            <a:extLst>
              <a:ext uri="{FF2B5EF4-FFF2-40B4-BE49-F238E27FC236}">
                <a16:creationId xmlns:a16="http://schemas.microsoft.com/office/drawing/2014/main" id="{6AF296EE-8DD4-D583-7481-BB8086A6811E}"/>
              </a:ext>
            </a:extLst>
          </p:cNvPr>
          <p:cNvSpPr txBox="1"/>
          <p:nvPr/>
        </p:nvSpPr>
        <p:spPr>
          <a:xfrm>
            <a:off x="1346130" y="5898710"/>
            <a:ext cx="1466760" cy="261610"/>
          </a:xfrm>
          <a:prstGeom prst="rect">
            <a:avLst/>
          </a:prstGeom>
          <a:noFill/>
        </p:spPr>
        <p:txBody>
          <a:bodyPr wrap="square">
            <a:spAutoFit/>
          </a:bodyPr>
          <a:lstStyle/>
          <a:p>
            <a:pPr algn="ctr"/>
            <a:r>
              <a:rPr lang="zh-CN" altLang="en-US" sz="1100" i="0" dirty="0">
                <a:effectLst/>
                <a:latin typeface="微软雅黑" panose="020B0503020204020204" pitchFamily="34" charset="-122"/>
                <a:ea typeface="微软雅黑" panose="020B0503020204020204" pitchFamily="34" charset="-122"/>
              </a:rPr>
              <a:t>小王（</a:t>
            </a:r>
            <a:r>
              <a:rPr lang="en-US" altLang="zh-CN" sz="1100" i="0" dirty="0">
                <a:effectLst/>
                <a:latin typeface="微软雅黑" panose="020B0503020204020204" pitchFamily="34" charset="-122"/>
                <a:ea typeface="微软雅黑" panose="020B0503020204020204" pitchFamily="34" charset="-122"/>
              </a:rPr>
              <a:t>F1330000</a:t>
            </a:r>
            <a:r>
              <a:rPr lang="zh-CN" altLang="en-US" sz="1100" i="0" dirty="0">
                <a:effectLst/>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45" name="文本框 144">
            <a:extLst>
              <a:ext uri="{FF2B5EF4-FFF2-40B4-BE49-F238E27FC236}">
                <a16:creationId xmlns:a16="http://schemas.microsoft.com/office/drawing/2014/main" id="{1FB8C3CA-5376-BBF1-ADE2-4B18B68113FA}"/>
              </a:ext>
            </a:extLst>
          </p:cNvPr>
          <p:cNvSpPr txBox="1"/>
          <p:nvPr/>
        </p:nvSpPr>
        <p:spPr>
          <a:xfrm>
            <a:off x="3316775" y="5610810"/>
            <a:ext cx="1313380" cy="307777"/>
          </a:xfrm>
          <a:prstGeom prst="rect">
            <a:avLst/>
          </a:prstGeom>
          <a:noFill/>
        </p:spPr>
        <p:txBody>
          <a:bodyPr wrap="square">
            <a:spAutoFit/>
          </a:bodyPr>
          <a:lstStyle/>
          <a:p>
            <a:r>
              <a:rPr lang="zh-CN" altLang="en-US" sz="1400" b="1" i="0" dirty="0">
                <a:latin typeface="微软雅黑" panose="020B0503020204020204" pitchFamily="34" charset="-122"/>
                <a:ea typeface="微软雅黑" panose="020B0503020204020204" pitchFamily="34" charset="-122"/>
              </a:rPr>
              <a:t>授权主管</a:t>
            </a:r>
            <a:endParaRPr lang="en-US" altLang="zh-CN" sz="1400" b="1" i="0" dirty="0">
              <a:effectLst/>
              <a:latin typeface="微软雅黑" panose="020B0503020204020204" pitchFamily="34" charset="-122"/>
              <a:ea typeface="微软雅黑" panose="020B0503020204020204" pitchFamily="34" charset="-122"/>
            </a:endParaRPr>
          </a:p>
        </p:txBody>
      </p:sp>
      <p:sp>
        <p:nvSpPr>
          <p:cNvPr id="146" name="文本框 145">
            <a:extLst>
              <a:ext uri="{FF2B5EF4-FFF2-40B4-BE49-F238E27FC236}">
                <a16:creationId xmlns:a16="http://schemas.microsoft.com/office/drawing/2014/main" id="{6DB21F81-08DB-1E05-19EB-07FA6E0E3A27}"/>
              </a:ext>
            </a:extLst>
          </p:cNvPr>
          <p:cNvSpPr txBox="1"/>
          <p:nvPr/>
        </p:nvSpPr>
        <p:spPr>
          <a:xfrm>
            <a:off x="3091670" y="5898710"/>
            <a:ext cx="1466760" cy="261610"/>
          </a:xfrm>
          <a:prstGeom prst="rect">
            <a:avLst/>
          </a:prstGeom>
          <a:noFill/>
        </p:spPr>
        <p:txBody>
          <a:bodyPr wrap="square">
            <a:spAutoFit/>
          </a:bodyPr>
          <a:lstStyle/>
          <a:p>
            <a:pPr algn="ctr"/>
            <a:r>
              <a:rPr lang="zh-CN" altLang="en-US" sz="1100" i="0" dirty="0">
                <a:effectLst/>
                <a:latin typeface="微软雅黑" panose="020B0503020204020204" pitchFamily="34" charset="-122"/>
                <a:ea typeface="微软雅黑" panose="020B0503020204020204" pitchFamily="34" charset="-122"/>
              </a:rPr>
              <a:t>郭俊宏（</a:t>
            </a:r>
            <a:r>
              <a:rPr lang="en-US" altLang="zh-CN" sz="1100" i="0" dirty="0">
                <a:effectLst/>
                <a:latin typeface="微软雅黑" panose="020B0503020204020204" pitchFamily="34" charset="-122"/>
                <a:ea typeface="微软雅黑" panose="020B0503020204020204" pitchFamily="34" charset="-122"/>
              </a:rPr>
              <a:t>F1339999</a:t>
            </a:r>
            <a:r>
              <a:rPr lang="zh-CN" altLang="en-US" sz="1100" i="0" dirty="0">
                <a:effectLst/>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47" name="文本框 146">
            <a:extLst>
              <a:ext uri="{FF2B5EF4-FFF2-40B4-BE49-F238E27FC236}">
                <a16:creationId xmlns:a16="http://schemas.microsoft.com/office/drawing/2014/main" id="{863B67D1-AFED-04DE-32DF-1D1141AA8E24}"/>
              </a:ext>
            </a:extLst>
          </p:cNvPr>
          <p:cNvSpPr txBox="1"/>
          <p:nvPr/>
        </p:nvSpPr>
        <p:spPr>
          <a:xfrm>
            <a:off x="5186593" y="5610810"/>
            <a:ext cx="1313380" cy="307777"/>
          </a:xfrm>
          <a:prstGeom prst="rect">
            <a:avLst/>
          </a:prstGeom>
          <a:noFill/>
        </p:spPr>
        <p:txBody>
          <a:bodyPr wrap="square">
            <a:spAutoFit/>
          </a:bodyPr>
          <a:lstStyle/>
          <a:p>
            <a:r>
              <a:rPr lang="zh-CN" altLang="en-US" sz="1400" b="1" i="0" dirty="0">
                <a:latin typeface="微软雅黑" panose="020B0503020204020204" pitchFamily="34" charset="-122"/>
                <a:ea typeface="微软雅黑" panose="020B0503020204020204" pitchFamily="34" charset="-122"/>
              </a:rPr>
              <a:t>时间</a:t>
            </a:r>
            <a:endParaRPr lang="en-US" altLang="zh-CN" sz="1400" b="1" i="0" dirty="0">
              <a:effectLst/>
              <a:latin typeface="微软雅黑" panose="020B0503020204020204" pitchFamily="34" charset="-122"/>
              <a:ea typeface="微软雅黑" panose="020B0503020204020204" pitchFamily="34" charset="-122"/>
            </a:endParaRPr>
          </a:p>
        </p:txBody>
      </p:sp>
      <p:sp>
        <p:nvSpPr>
          <p:cNvPr id="151" name="文本框 150">
            <a:extLst>
              <a:ext uri="{FF2B5EF4-FFF2-40B4-BE49-F238E27FC236}">
                <a16:creationId xmlns:a16="http://schemas.microsoft.com/office/drawing/2014/main" id="{4F320CA1-A919-C776-33E3-EC1C15FD18BF}"/>
              </a:ext>
            </a:extLst>
          </p:cNvPr>
          <p:cNvSpPr txBox="1"/>
          <p:nvPr/>
        </p:nvSpPr>
        <p:spPr>
          <a:xfrm>
            <a:off x="4713413" y="5915207"/>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152" name="矩形: 圆角 151">
            <a:extLst>
              <a:ext uri="{FF2B5EF4-FFF2-40B4-BE49-F238E27FC236}">
                <a16:creationId xmlns:a16="http://schemas.microsoft.com/office/drawing/2014/main" id="{2E08020A-A24D-33AA-7BFF-0F9E0A627C18}"/>
              </a:ext>
            </a:extLst>
          </p:cNvPr>
          <p:cNvSpPr/>
          <p:nvPr/>
        </p:nvSpPr>
        <p:spPr>
          <a:xfrm>
            <a:off x="6899676" y="5849547"/>
            <a:ext cx="962526" cy="2616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取消授权</a:t>
            </a:r>
          </a:p>
        </p:txBody>
      </p:sp>
      <p:sp>
        <p:nvSpPr>
          <p:cNvPr id="153" name="文本框 152">
            <a:extLst>
              <a:ext uri="{FF2B5EF4-FFF2-40B4-BE49-F238E27FC236}">
                <a16:creationId xmlns:a16="http://schemas.microsoft.com/office/drawing/2014/main" id="{73F3DEC3-E567-BB5F-86D0-E57FA440D719}"/>
              </a:ext>
            </a:extLst>
          </p:cNvPr>
          <p:cNvSpPr txBox="1"/>
          <p:nvPr/>
        </p:nvSpPr>
        <p:spPr>
          <a:xfrm>
            <a:off x="7576067" y="5502713"/>
            <a:ext cx="1992682" cy="253916"/>
          </a:xfrm>
          <a:prstGeom prst="rect">
            <a:avLst/>
          </a:prstGeom>
          <a:noFill/>
        </p:spPr>
        <p:txBody>
          <a:bodyPr wrap="square" rtlCol="0">
            <a:spAutoFit/>
          </a:bodyPr>
          <a:lstStyle>
            <a:defPPr>
              <a:defRPr lang="zh-CN"/>
            </a:defPPr>
            <a:lvl1pPr>
              <a:spcBef>
                <a:spcPts val="1000"/>
              </a:spcBef>
              <a:defRPr sz="1050">
                <a:solidFill>
                  <a:srgbClr val="FF0000"/>
                </a:solidFill>
                <a:latin typeface="微软雅黑" panose="020B0503020204020204" pitchFamily="34" charset="-122"/>
                <a:ea typeface="微软雅黑" panose="020B0503020204020204" pitchFamily="34" charset="-122"/>
              </a:defRPr>
            </a:lvl1pPr>
          </a:lstStyle>
          <a:p>
            <a:r>
              <a:rPr lang="zh-CN" altLang="en-US" dirty="0"/>
              <a:t>只有董事长、郭副总有权限</a:t>
            </a:r>
          </a:p>
        </p:txBody>
      </p:sp>
      <p:sp>
        <p:nvSpPr>
          <p:cNvPr id="154" name="标注: 线形 153">
            <a:extLst>
              <a:ext uri="{FF2B5EF4-FFF2-40B4-BE49-F238E27FC236}">
                <a16:creationId xmlns:a16="http://schemas.microsoft.com/office/drawing/2014/main" id="{B3375ACF-09E6-66F0-81E5-C2543618AED1}"/>
              </a:ext>
            </a:extLst>
          </p:cNvPr>
          <p:cNvSpPr/>
          <p:nvPr/>
        </p:nvSpPr>
        <p:spPr>
          <a:xfrm>
            <a:off x="6777776" y="5779447"/>
            <a:ext cx="1152891" cy="380873"/>
          </a:xfrm>
          <a:prstGeom prst="borderCallout1">
            <a:avLst>
              <a:gd name="adj1" fmla="val -2367"/>
              <a:gd name="adj2" fmla="val 54996"/>
              <a:gd name="adj3" fmla="val -48408"/>
              <a:gd name="adj4" fmla="val 7470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0466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08D01EA-A026-0415-A892-018AE5F9653E}"/>
              </a:ext>
            </a:extLst>
          </p:cNvPr>
          <p:cNvPicPr>
            <a:picLocks noChangeAspect="1"/>
          </p:cNvPicPr>
          <p:nvPr/>
        </p:nvPicPr>
        <p:blipFill>
          <a:blip r:embed="rId2"/>
          <a:stretch>
            <a:fillRect/>
          </a:stretch>
        </p:blipFill>
        <p:spPr>
          <a:xfrm>
            <a:off x="0" y="2406"/>
            <a:ext cx="12192000" cy="347607"/>
          </a:xfrm>
          <a:prstGeom prst="rect">
            <a:avLst/>
          </a:prstGeom>
        </p:spPr>
      </p:pic>
      <p:pic>
        <p:nvPicPr>
          <p:cNvPr id="7" name="图片 6">
            <a:extLst>
              <a:ext uri="{FF2B5EF4-FFF2-40B4-BE49-F238E27FC236}">
                <a16:creationId xmlns:a16="http://schemas.microsoft.com/office/drawing/2014/main" id="{DBE8E5AC-3672-C288-D31B-E1DB00C68ED3}"/>
              </a:ext>
            </a:extLst>
          </p:cNvPr>
          <p:cNvPicPr>
            <a:picLocks noChangeAspect="1"/>
          </p:cNvPicPr>
          <p:nvPr/>
        </p:nvPicPr>
        <p:blipFill>
          <a:blip r:embed="rId3"/>
          <a:stretch>
            <a:fillRect/>
          </a:stretch>
        </p:blipFill>
        <p:spPr>
          <a:xfrm>
            <a:off x="0" y="350013"/>
            <a:ext cx="1405288" cy="6507987"/>
          </a:xfrm>
          <a:prstGeom prst="rect">
            <a:avLst/>
          </a:prstGeom>
        </p:spPr>
      </p:pic>
      <p:sp>
        <p:nvSpPr>
          <p:cNvPr id="8" name="矩形 7">
            <a:extLst>
              <a:ext uri="{FF2B5EF4-FFF2-40B4-BE49-F238E27FC236}">
                <a16:creationId xmlns:a16="http://schemas.microsoft.com/office/drawing/2014/main" id="{877BBE04-3A26-043A-3D10-42101991A02D}"/>
              </a:ext>
            </a:extLst>
          </p:cNvPr>
          <p:cNvSpPr/>
          <p:nvPr/>
        </p:nvSpPr>
        <p:spPr>
          <a:xfrm>
            <a:off x="1010653" y="67377"/>
            <a:ext cx="1010652" cy="1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FF39D4C-80DB-632D-30CE-32A9E28E3665}"/>
              </a:ext>
            </a:extLst>
          </p:cNvPr>
          <p:cNvSpPr txBox="1"/>
          <p:nvPr/>
        </p:nvSpPr>
        <p:spPr>
          <a:xfrm>
            <a:off x="1058378" y="14462"/>
            <a:ext cx="1426589" cy="261610"/>
          </a:xfrm>
          <a:prstGeom prst="rect">
            <a:avLst/>
          </a:prstGeom>
          <a:noFill/>
        </p:spPr>
        <p:txBody>
          <a:bodyPr wrap="square" rtlCol="0">
            <a:spAutoFit/>
          </a:bodyPr>
          <a:lstStyle/>
          <a:p>
            <a:r>
              <a:rPr lang="zh-CN" altLang="en-US" sz="1050" b="1" dirty="0">
                <a:solidFill>
                  <a:srgbClr val="1A346A"/>
                </a:solidFill>
                <a:latin typeface="微软雅黑" panose="020B0503020204020204" pitchFamily="34" charset="-122"/>
                <a:ea typeface="微软雅黑" panose="020B0503020204020204" pitchFamily="34" charset="-122"/>
              </a:rPr>
              <a:t>专案文件管理系统</a:t>
            </a:r>
          </a:p>
        </p:txBody>
      </p:sp>
      <p:sp>
        <p:nvSpPr>
          <p:cNvPr id="12" name="文本框 11">
            <a:extLst>
              <a:ext uri="{FF2B5EF4-FFF2-40B4-BE49-F238E27FC236}">
                <a16:creationId xmlns:a16="http://schemas.microsoft.com/office/drawing/2014/main" id="{C1B7BB41-DF8F-6411-AD11-9666AEAD21C7}"/>
              </a:ext>
            </a:extLst>
          </p:cNvPr>
          <p:cNvSpPr txBox="1"/>
          <p:nvPr/>
        </p:nvSpPr>
        <p:spPr>
          <a:xfrm>
            <a:off x="139633" y="549738"/>
            <a:ext cx="1126022" cy="1831271"/>
          </a:xfrm>
          <a:prstGeom prst="rect">
            <a:avLst/>
          </a:prstGeom>
          <a:noFill/>
        </p:spPr>
        <p:txBody>
          <a:bodyPr wrap="square" rtlCol="0">
            <a:spAutoFit/>
          </a:bodyPr>
          <a:lstStyle/>
          <a:p>
            <a:pPr>
              <a:spcBef>
                <a:spcPts val="1000"/>
              </a:spcBef>
            </a:pPr>
            <a:r>
              <a:rPr lang="zh-CN" altLang="en-US" sz="900" b="1" dirty="0">
                <a:latin typeface="微软雅黑" panose="020B0503020204020204" pitchFamily="34" charset="-122"/>
                <a:ea typeface="微软雅黑" panose="020B0503020204020204" pitchFamily="34" charset="-122"/>
              </a:rPr>
              <a:t>新建专案</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solidFill>
                  <a:srgbClr val="0070C0"/>
                </a:solidFill>
                <a:latin typeface="微软雅黑" panose="020B0503020204020204" pitchFamily="34" charset="-122"/>
                <a:ea typeface="微软雅黑" panose="020B0503020204020204" pitchFamily="34" charset="-122"/>
              </a:rPr>
              <a:t>全部专案</a:t>
            </a:r>
            <a:endParaRPr lang="en-US" altLang="zh-CN" sz="900" b="1" dirty="0">
              <a:solidFill>
                <a:srgbClr val="0070C0"/>
              </a:solidFill>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投资决策</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交易文件及交割</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投后事项</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退出</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系统支持</a:t>
            </a:r>
            <a:endParaRPr lang="en-US" altLang="zh-CN" sz="900" b="1"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14802051-AF18-6A49-5A5C-55DB13CA6648}"/>
              </a:ext>
            </a:extLst>
          </p:cNvPr>
          <p:cNvSpPr/>
          <p:nvPr/>
        </p:nvSpPr>
        <p:spPr>
          <a:xfrm>
            <a:off x="11130455" y="14462"/>
            <a:ext cx="1061545" cy="2616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投资处页面</a:t>
            </a:r>
          </a:p>
        </p:txBody>
      </p:sp>
      <p:sp>
        <p:nvSpPr>
          <p:cNvPr id="19" name="文本框 18">
            <a:extLst>
              <a:ext uri="{FF2B5EF4-FFF2-40B4-BE49-F238E27FC236}">
                <a16:creationId xmlns:a16="http://schemas.microsoft.com/office/drawing/2014/main" id="{BEA3B3CD-9F75-0E7A-0F76-945D63D50642}"/>
              </a:ext>
            </a:extLst>
          </p:cNvPr>
          <p:cNvSpPr txBox="1"/>
          <p:nvPr/>
        </p:nvSpPr>
        <p:spPr>
          <a:xfrm>
            <a:off x="3759509" y="1198633"/>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专案名称</a:t>
            </a:r>
            <a:endParaRPr lang="en-US" altLang="zh-CN" sz="1050" b="1" dirty="0">
              <a:latin typeface="微软雅黑" panose="020B0503020204020204" pitchFamily="34" charset="-122"/>
              <a:ea typeface="微软雅黑" panose="020B0503020204020204" pitchFamily="34" charset="-122"/>
            </a:endParaRPr>
          </a:p>
        </p:txBody>
      </p:sp>
      <p:cxnSp>
        <p:nvCxnSpPr>
          <p:cNvPr id="26" name="直接连接符 25">
            <a:extLst>
              <a:ext uri="{FF2B5EF4-FFF2-40B4-BE49-F238E27FC236}">
                <a16:creationId xmlns:a16="http://schemas.microsoft.com/office/drawing/2014/main" id="{CF51F01A-E347-D9FD-1691-142075E264D2}"/>
              </a:ext>
            </a:extLst>
          </p:cNvPr>
          <p:cNvCxnSpPr/>
          <p:nvPr/>
        </p:nvCxnSpPr>
        <p:spPr>
          <a:xfrm>
            <a:off x="1617044" y="1492709"/>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9E31C67-4CE4-A3BB-3BD6-CED70DFF6DDE}"/>
              </a:ext>
            </a:extLst>
          </p:cNvPr>
          <p:cNvCxnSpPr/>
          <p:nvPr/>
        </p:nvCxnSpPr>
        <p:spPr>
          <a:xfrm>
            <a:off x="1626669" y="1869232"/>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A3503348-7662-4476-B85E-613728EE2EB4}"/>
              </a:ext>
            </a:extLst>
          </p:cNvPr>
          <p:cNvCxnSpPr/>
          <p:nvPr/>
        </p:nvCxnSpPr>
        <p:spPr>
          <a:xfrm>
            <a:off x="1617044" y="220611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EAE77BD-9164-02A2-FFC6-CBD99ECE7871}"/>
              </a:ext>
            </a:extLst>
          </p:cNvPr>
          <p:cNvCxnSpPr/>
          <p:nvPr/>
        </p:nvCxnSpPr>
        <p:spPr>
          <a:xfrm>
            <a:off x="1617043" y="257187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359C37C-E1C4-37D2-A0E1-5FB0B7DAE028}"/>
              </a:ext>
            </a:extLst>
          </p:cNvPr>
          <p:cNvSpPr txBox="1"/>
          <p:nvPr/>
        </p:nvSpPr>
        <p:spPr>
          <a:xfrm>
            <a:off x="3478096" y="1575676"/>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1XXXXXXXX</a:t>
            </a:r>
          </a:p>
        </p:txBody>
      </p:sp>
      <p:sp>
        <p:nvSpPr>
          <p:cNvPr id="34" name="文本框 33">
            <a:extLst>
              <a:ext uri="{FF2B5EF4-FFF2-40B4-BE49-F238E27FC236}">
                <a16:creationId xmlns:a16="http://schemas.microsoft.com/office/drawing/2014/main" id="{3D48BF31-8509-EB86-FB9F-A921E9869C64}"/>
              </a:ext>
            </a:extLst>
          </p:cNvPr>
          <p:cNvSpPr txBox="1"/>
          <p:nvPr/>
        </p:nvSpPr>
        <p:spPr>
          <a:xfrm>
            <a:off x="7390976" y="1198633"/>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机密程度</a:t>
            </a:r>
            <a:endParaRPr lang="en-US" altLang="zh-CN" sz="1050" b="1"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D863653-9430-1132-E1A6-9369C6DE7E3E}"/>
              </a:ext>
            </a:extLst>
          </p:cNvPr>
          <p:cNvSpPr txBox="1"/>
          <p:nvPr/>
        </p:nvSpPr>
        <p:spPr>
          <a:xfrm>
            <a:off x="7109686" y="1618770"/>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机密</a:t>
            </a:r>
            <a:endParaRPr lang="en-US" altLang="zh-CN" sz="105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E3EF38DB-0C41-5670-AC7D-1CBFCAA5ACE9}"/>
              </a:ext>
            </a:extLst>
          </p:cNvPr>
          <p:cNvSpPr txBox="1"/>
          <p:nvPr/>
        </p:nvSpPr>
        <p:spPr>
          <a:xfrm>
            <a:off x="10558973" y="1198633"/>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创建时间</a:t>
            </a:r>
            <a:endParaRPr lang="en-US" altLang="zh-CN" sz="1050" b="1"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36F473A0-FBAB-48B8-F77D-312655B19580}"/>
              </a:ext>
            </a:extLst>
          </p:cNvPr>
          <p:cNvSpPr txBox="1"/>
          <p:nvPr/>
        </p:nvSpPr>
        <p:spPr>
          <a:xfrm>
            <a:off x="8944136" y="1198633"/>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创建人</a:t>
            </a:r>
            <a:endParaRPr lang="en-US" altLang="zh-CN" sz="1050" b="1"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D0315D94-A1D8-1F9E-1101-E1F670A4B9D2}"/>
              </a:ext>
            </a:extLst>
          </p:cNvPr>
          <p:cNvSpPr txBox="1"/>
          <p:nvPr/>
        </p:nvSpPr>
        <p:spPr>
          <a:xfrm>
            <a:off x="3472693" y="1954805"/>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2XXXXXXXX</a:t>
            </a:r>
          </a:p>
        </p:txBody>
      </p:sp>
      <p:sp>
        <p:nvSpPr>
          <p:cNvPr id="46" name="文本框 45">
            <a:extLst>
              <a:ext uri="{FF2B5EF4-FFF2-40B4-BE49-F238E27FC236}">
                <a16:creationId xmlns:a16="http://schemas.microsoft.com/office/drawing/2014/main" id="{9568BE32-E68B-99F1-F164-1DCF2143748E}"/>
              </a:ext>
            </a:extLst>
          </p:cNvPr>
          <p:cNvSpPr txBox="1"/>
          <p:nvPr/>
        </p:nvSpPr>
        <p:spPr>
          <a:xfrm>
            <a:off x="3472693" y="2297311"/>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专案</a:t>
            </a:r>
            <a:r>
              <a:rPr lang="en-US" altLang="zh-CN" sz="1050" dirty="0">
                <a:latin typeface="微软雅黑" panose="020B0503020204020204" pitchFamily="34" charset="-122"/>
                <a:ea typeface="微软雅黑" panose="020B0503020204020204" pitchFamily="34" charset="-122"/>
              </a:rPr>
              <a:t>3XXXXXXXX</a:t>
            </a:r>
          </a:p>
        </p:txBody>
      </p:sp>
      <p:sp>
        <p:nvSpPr>
          <p:cNvPr id="48" name="文本框 47">
            <a:extLst>
              <a:ext uri="{FF2B5EF4-FFF2-40B4-BE49-F238E27FC236}">
                <a16:creationId xmlns:a16="http://schemas.microsoft.com/office/drawing/2014/main" id="{7AB3BBFD-1ED2-220A-9A23-8DA03BED267B}"/>
              </a:ext>
            </a:extLst>
          </p:cNvPr>
          <p:cNvSpPr txBox="1"/>
          <p:nvPr/>
        </p:nvSpPr>
        <p:spPr>
          <a:xfrm>
            <a:off x="7109686" y="1981550"/>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公开</a:t>
            </a:r>
            <a:endParaRPr lang="en-US" altLang="zh-CN" sz="1050" dirty="0">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563676CA-8ABD-4D65-CD57-C66B0E0A21EC}"/>
              </a:ext>
            </a:extLst>
          </p:cNvPr>
          <p:cNvSpPr txBox="1"/>
          <p:nvPr/>
        </p:nvSpPr>
        <p:spPr>
          <a:xfrm>
            <a:off x="7109686" y="2320733"/>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公开</a:t>
            </a:r>
            <a:endParaRPr lang="en-US" altLang="zh-CN" sz="1050" dirty="0">
              <a:latin typeface="微软雅黑" panose="020B0503020204020204" pitchFamily="34" charset="-122"/>
              <a:ea typeface="微软雅黑" panose="020B0503020204020204" pitchFamily="34" charset="-122"/>
            </a:endParaRPr>
          </a:p>
        </p:txBody>
      </p:sp>
      <p:sp>
        <p:nvSpPr>
          <p:cNvPr id="50" name="文本框 49">
            <a:extLst>
              <a:ext uri="{FF2B5EF4-FFF2-40B4-BE49-F238E27FC236}">
                <a16:creationId xmlns:a16="http://schemas.microsoft.com/office/drawing/2014/main" id="{BAB57356-5376-31EA-01CC-50B675419B25}"/>
              </a:ext>
            </a:extLst>
          </p:cNvPr>
          <p:cNvSpPr txBox="1"/>
          <p:nvPr/>
        </p:nvSpPr>
        <p:spPr>
          <a:xfrm>
            <a:off x="8568860" y="1551168"/>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张三</a:t>
            </a:r>
            <a:endParaRPr lang="en-US" altLang="zh-CN" sz="1050" dirty="0">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00F4A00D-26C1-64ED-04BE-7F1BF26D587C}"/>
              </a:ext>
            </a:extLst>
          </p:cNvPr>
          <p:cNvSpPr txBox="1"/>
          <p:nvPr/>
        </p:nvSpPr>
        <p:spPr>
          <a:xfrm>
            <a:off x="10264044" y="1547528"/>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53" name="文本框 52">
            <a:extLst>
              <a:ext uri="{FF2B5EF4-FFF2-40B4-BE49-F238E27FC236}">
                <a16:creationId xmlns:a16="http://schemas.microsoft.com/office/drawing/2014/main" id="{27FA9043-B8E2-C1AF-8ED7-F354C23655E4}"/>
              </a:ext>
            </a:extLst>
          </p:cNvPr>
          <p:cNvSpPr txBox="1"/>
          <p:nvPr/>
        </p:nvSpPr>
        <p:spPr>
          <a:xfrm>
            <a:off x="8568860" y="1905557"/>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李四</a:t>
            </a:r>
            <a:endParaRPr lang="en-US" altLang="zh-CN" sz="1050" dirty="0">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5BA1C680-6A9A-54E9-D48A-C8183609F5B9}"/>
              </a:ext>
            </a:extLst>
          </p:cNvPr>
          <p:cNvSpPr txBox="1"/>
          <p:nvPr/>
        </p:nvSpPr>
        <p:spPr>
          <a:xfrm>
            <a:off x="10264044" y="1901917"/>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56" name="文本框 55">
            <a:extLst>
              <a:ext uri="{FF2B5EF4-FFF2-40B4-BE49-F238E27FC236}">
                <a16:creationId xmlns:a16="http://schemas.microsoft.com/office/drawing/2014/main" id="{771C51BF-C890-C7D4-0C4D-118D2C223253}"/>
              </a:ext>
            </a:extLst>
          </p:cNvPr>
          <p:cNvSpPr txBox="1"/>
          <p:nvPr/>
        </p:nvSpPr>
        <p:spPr>
          <a:xfrm>
            <a:off x="8568860" y="2263209"/>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王五</a:t>
            </a:r>
            <a:endParaRPr lang="en-US" altLang="zh-CN" sz="1050" dirty="0">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E71123D4-3BA6-CEBD-0852-986D40D2295C}"/>
              </a:ext>
            </a:extLst>
          </p:cNvPr>
          <p:cNvSpPr txBox="1"/>
          <p:nvPr/>
        </p:nvSpPr>
        <p:spPr>
          <a:xfrm>
            <a:off x="10264044" y="2259569"/>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58" name="文本框 57">
            <a:extLst>
              <a:ext uri="{FF2B5EF4-FFF2-40B4-BE49-F238E27FC236}">
                <a16:creationId xmlns:a16="http://schemas.microsoft.com/office/drawing/2014/main" id="{91D76D13-42FC-77BF-1706-C61FAD1D6F0D}"/>
              </a:ext>
            </a:extLst>
          </p:cNvPr>
          <p:cNvSpPr txBox="1"/>
          <p:nvPr/>
        </p:nvSpPr>
        <p:spPr>
          <a:xfrm>
            <a:off x="5439171" y="1198633"/>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专案类型</a:t>
            </a:r>
            <a:endParaRPr lang="en-US" altLang="zh-CN" sz="1050" b="1" dirty="0">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A1F70E65-1379-F216-1B43-433EDC3270A6}"/>
              </a:ext>
            </a:extLst>
          </p:cNvPr>
          <p:cNvSpPr txBox="1"/>
          <p:nvPr/>
        </p:nvSpPr>
        <p:spPr>
          <a:xfrm>
            <a:off x="5158866" y="1572463"/>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投资决策</a:t>
            </a:r>
            <a:endParaRPr lang="en-US" altLang="zh-CN" sz="1050"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21AAC67E-3C8B-BB47-E81D-DA61A186CECA}"/>
              </a:ext>
            </a:extLst>
          </p:cNvPr>
          <p:cNvSpPr txBox="1"/>
          <p:nvPr/>
        </p:nvSpPr>
        <p:spPr>
          <a:xfrm>
            <a:off x="5167319" y="1908968"/>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交易文件及交割</a:t>
            </a:r>
            <a:endParaRPr lang="en-US" altLang="zh-CN" sz="1050" dirty="0">
              <a:latin typeface="微软雅黑" panose="020B0503020204020204" pitchFamily="34" charset="-122"/>
              <a:ea typeface="微软雅黑" panose="020B0503020204020204" pitchFamily="34" charset="-122"/>
            </a:endParaRPr>
          </a:p>
        </p:txBody>
      </p:sp>
      <p:sp>
        <p:nvSpPr>
          <p:cNvPr id="61" name="文本框 60">
            <a:extLst>
              <a:ext uri="{FF2B5EF4-FFF2-40B4-BE49-F238E27FC236}">
                <a16:creationId xmlns:a16="http://schemas.microsoft.com/office/drawing/2014/main" id="{0DA01CC0-F0DE-349C-26CA-9D8816FA0F92}"/>
              </a:ext>
            </a:extLst>
          </p:cNvPr>
          <p:cNvSpPr txBox="1"/>
          <p:nvPr/>
        </p:nvSpPr>
        <p:spPr>
          <a:xfrm>
            <a:off x="5179710" y="2283881"/>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退出</a:t>
            </a:r>
            <a:endParaRPr lang="en-US" altLang="zh-CN" sz="1050" dirty="0">
              <a:latin typeface="微软雅黑" panose="020B0503020204020204" pitchFamily="34" charset="-122"/>
              <a:ea typeface="微软雅黑" panose="020B0503020204020204" pitchFamily="34" charset="-122"/>
            </a:endParaRPr>
          </a:p>
        </p:txBody>
      </p:sp>
      <p:sp>
        <p:nvSpPr>
          <p:cNvPr id="65" name="文本框 64">
            <a:extLst>
              <a:ext uri="{FF2B5EF4-FFF2-40B4-BE49-F238E27FC236}">
                <a16:creationId xmlns:a16="http://schemas.microsoft.com/office/drawing/2014/main" id="{39B3509F-CBA3-060A-E618-BED69508EB30}"/>
              </a:ext>
            </a:extLst>
          </p:cNvPr>
          <p:cNvSpPr txBox="1"/>
          <p:nvPr/>
        </p:nvSpPr>
        <p:spPr>
          <a:xfrm>
            <a:off x="1864877" y="1188167"/>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专案编号</a:t>
            </a:r>
            <a:endParaRPr lang="en-US" altLang="zh-CN" sz="1050" b="1" dirty="0">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0BFFAA98-74C1-0079-0DC1-0509D32D622B}"/>
              </a:ext>
            </a:extLst>
          </p:cNvPr>
          <p:cNvSpPr txBox="1"/>
          <p:nvPr/>
        </p:nvSpPr>
        <p:spPr>
          <a:xfrm>
            <a:off x="1773187" y="1565210"/>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231128001</a:t>
            </a:r>
          </a:p>
        </p:txBody>
      </p:sp>
      <p:sp>
        <p:nvSpPr>
          <p:cNvPr id="67" name="文本框 66">
            <a:extLst>
              <a:ext uri="{FF2B5EF4-FFF2-40B4-BE49-F238E27FC236}">
                <a16:creationId xmlns:a16="http://schemas.microsoft.com/office/drawing/2014/main" id="{BA382574-2096-7022-EF4D-208C8430B993}"/>
              </a:ext>
            </a:extLst>
          </p:cNvPr>
          <p:cNvSpPr txBox="1"/>
          <p:nvPr/>
        </p:nvSpPr>
        <p:spPr>
          <a:xfrm>
            <a:off x="1759309" y="193454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231129001</a:t>
            </a:r>
          </a:p>
        </p:txBody>
      </p:sp>
      <p:sp>
        <p:nvSpPr>
          <p:cNvPr id="68" name="文本框 67">
            <a:extLst>
              <a:ext uri="{FF2B5EF4-FFF2-40B4-BE49-F238E27FC236}">
                <a16:creationId xmlns:a16="http://schemas.microsoft.com/office/drawing/2014/main" id="{FF52E5FA-69D6-E51A-AC26-20CAA7C73E9E}"/>
              </a:ext>
            </a:extLst>
          </p:cNvPr>
          <p:cNvSpPr txBox="1"/>
          <p:nvPr/>
        </p:nvSpPr>
        <p:spPr>
          <a:xfrm>
            <a:off x="1767783" y="2286846"/>
            <a:ext cx="117366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专</a:t>
            </a:r>
            <a:r>
              <a:rPr lang="en-US" altLang="zh-CN" sz="1050" dirty="0">
                <a:latin typeface="微软雅黑" panose="020B0503020204020204" pitchFamily="34" charset="-122"/>
                <a:ea typeface="微软雅黑" panose="020B0503020204020204" pitchFamily="34" charset="-122"/>
              </a:rPr>
              <a:t>231130001</a:t>
            </a:r>
          </a:p>
        </p:txBody>
      </p:sp>
      <p:sp>
        <p:nvSpPr>
          <p:cNvPr id="69" name="文本框 68">
            <a:extLst>
              <a:ext uri="{FF2B5EF4-FFF2-40B4-BE49-F238E27FC236}">
                <a16:creationId xmlns:a16="http://schemas.microsoft.com/office/drawing/2014/main" id="{993CCD88-8426-EC99-AA48-0AD815A5AB05}"/>
              </a:ext>
            </a:extLst>
          </p:cNvPr>
          <p:cNvSpPr txBox="1"/>
          <p:nvPr/>
        </p:nvSpPr>
        <p:spPr>
          <a:xfrm>
            <a:off x="8968053" y="955742"/>
            <a:ext cx="3093155"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只有本专案负责人能新建专案，并添加组员</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70" name="标注: 线形 69">
            <a:extLst>
              <a:ext uri="{FF2B5EF4-FFF2-40B4-BE49-F238E27FC236}">
                <a16:creationId xmlns:a16="http://schemas.microsoft.com/office/drawing/2014/main" id="{13F38EF6-7AAE-DEFD-06AC-99F45638781C}"/>
              </a:ext>
            </a:extLst>
          </p:cNvPr>
          <p:cNvSpPr/>
          <p:nvPr/>
        </p:nvSpPr>
        <p:spPr>
          <a:xfrm>
            <a:off x="8824643" y="1197585"/>
            <a:ext cx="828485" cy="280674"/>
          </a:xfrm>
          <a:prstGeom prst="borderCallout1">
            <a:avLst>
              <a:gd name="adj1" fmla="val 66221"/>
              <a:gd name="adj2" fmla="val 101316"/>
              <a:gd name="adj3" fmla="val 20701"/>
              <a:gd name="adj4" fmla="val 14903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a:extLst>
              <a:ext uri="{FF2B5EF4-FFF2-40B4-BE49-F238E27FC236}">
                <a16:creationId xmlns:a16="http://schemas.microsoft.com/office/drawing/2014/main" id="{9A4BD8C0-F73B-F402-3420-7139C1F56A41}"/>
              </a:ext>
            </a:extLst>
          </p:cNvPr>
          <p:cNvGrpSpPr/>
          <p:nvPr/>
        </p:nvGrpSpPr>
        <p:grpSpPr>
          <a:xfrm>
            <a:off x="6205611" y="463264"/>
            <a:ext cx="4820432" cy="405861"/>
            <a:chOff x="5070001" y="472117"/>
            <a:chExt cx="4820432" cy="405861"/>
          </a:xfrm>
        </p:grpSpPr>
        <p:pic>
          <p:nvPicPr>
            <p:cNvPr id="72" name="图片 71">
              <a:extLst>
                <a:ext uri="{FF2B5EF4-FFF2-40B4-BE49-F238E27FC236}">
                  <a16:creationId xmlns:a16="http://schemas.microsoft.com/office/drawing/2014/main" id="{BB5B0A79-334D-F799-8C0F-A597EE43BFD5}"/>
                </a:ext>
              </a:extLst>
            </p:cNvPr>
            <p:cNvPicPr>
              <a:picLocks noChangeAspect="1"/>
            </p:cNvPicPr>
            <p:nvPr/>
          </p:nvPicPr>
          <p:blipFill>
            <a:blip r:embed="rId4"/>
            <a:stretch>
              <a:fillRect/>
            </a:stretch>
          </p:blipFill>
          <p:spPr>
            <a:xfrm>
              <a:off x="5070001" y="500360"/>
              <a:ext cx="1104996" cy="377618"/>
            </a:xfrm>
            <a:prstGeom prst="rect">
              <a:avLst/>
            </a:prstGeom>
          </p:spPr>
        </p:pic>
        <p:pic>
          <p:nvPicPr>
            <p:cNvPr id="73" name="图片 72">
              <a:extLst>
                <a:ext uri="{FF2B5EF4-FFF2-40B4-BE49-F238E27FC236}">
                  <a16:creationId xmlns:a16="http://schemas.microsoft.com/office/drawing/2014/main" id="{8B0E62AE-EB36-E264-E18F-661FB766ED19}"/>
                </a:ext>
              </a:extLst>
            </p:cNvPr>
            <p:cNvPicPr>
              <a:picLocks noChangeAspect="1"/>
            </p:cNvPicPr>
            <p:nvPr/>
          </p:nvPicPr>
          <p:blipFill>
            <a:blip r:embed="rId4"/>
            <a:stretch>
              <a:fillRect/>
            </a:stretch>
          </p:blipFill>
          <p:spPr>
            <a:xfrm>
              <a:off x="6267656" y="495833"/>
              <a:ext cx="1274456" cy="377618"/>
            </a:xfrm>
            <a:prstGeom prst="rect">
              <a:avLst/>
            </a:prstGeom>
          </p:spPr>
        </p:pic>
        <p:sp>
          <p:nvSpPr>
            <p:cNvPr id="74" name="文本框 73">
              <a:extLst>
                <a:ext uri="{FF2B5EF4-FFF2-40B4-BE49-F238E27FC236}">
                  <a16:creationId xmlns:a16="http://schemas.microsoft.com/office/drawing/2014/main" id="{6AABAE72-F1C8-9B75-F637-03BD7AB9D56C}"/>
                </a:ext>
              </a:extLst>
            </p:cNvPr>
            <p:cNvSpPr txBox="1"/>
            <p:nvPr/>
          </p:nvSpPr>
          <p:spPr>
            <a:xfrm>
              <a:off x="5111189" y="572042"/>
              <a:ext cx="962526" cy="253916"/>
            </a:xfrm>
            <a:prstGeom prst="rect">
              <a:avLst/>
            </a:prstGeom>
            <a:solidFill>
              <a:schemeClr val="bg1"/>
            </a:solidFill>
          </p:spPr>
          <p:txBody>
            <a:bodyPr wrap="square" rtlCol="0">
              <a:spAutoFit/>
            </a:bodyPr>
            <a:lstStyle/>
            <a:p>
              <a:pPr>
                <a:spcBef>
                  <a:spcPts val="1000"/>
                </a:spcBef>
              </a:pPr>
              <a:r>
                <a:rPr lang="zh-CN" altLang="en-US" sz="1050" dirty="0">
                  <a:solidFill>
                    <a:schemeClr val="bg1">
                      <a:lumMod val="65000"/>
                    </a:schemeClr>
                  </a:solidFill>
                  <a:latin typeface="微软雅黑" panose="020B0503020204020204" pitchFamily="34" charset="-122"/>
                  <a:ea typeface="微软雅黑" panose="020B0503020204020204" pitchFamily="34" charset="-122"/>
                </a:rPr>
                <a:t>专案编号</a:t>
              </a:r>
              <a:endParaRPr lang="en-US" altLang="zh-CN" sz="105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771E7C7C-AD00-BF28-1EEE-153AB44082BB}"/>
                </a:ext>
              </a:extLst>
            </p:cNvPr>
            <p:cNvSpPr txBox="1"/>
            <p:nvPr/>
          </p:nvSpPr>
          <p:spPr>
            <a:xfrm>
              <a:off x="6314171" y="566567"/>
              <a:ext cx="962526" cy="253916"/>
            </a:xfrm>
            <a:prstGeom prst="rect">
              <a:avLst/>
            </a:prstGeom>
            <a:solidFill>
              <a:schemeClr val="bg1"/>
            </a:solidFill>
          </p:spPr>
          <p:txBody>
            <a:bodyPr wrap="square" rtlCol="0">
              <a:spAutoFit/>
            </a:bodyPr>
            <a:lstStyle/>
            <a:p>
              <a:pPr>
                <a:spcBef>
                  <a:spcPts val="1000"/>
                </a:spcBef>
              </a:pPr>
              <a:r>
                <a:rPr lang="zh-CN" altLang="en-US" sz="1050" dirty="0">
                  <a:solidFill>
                    <a:schemeClr val="bg1">
                      <a:lumMod val="65000"/>
                    </a:schemeClr>
                  </a:solidFill>
                  <a:latin typeface="微软雅黑" panose="020B0503020204020204" pitchFamily="34" charset="-122"/>
                  <a:ea typeface="微软雅黑" panose="020B0503020204020204" pitchFamily="34" charset="-122"/>
                </a:rPr>
                <a:t>专案名称</a:t>
              </a:r>
              <a:endParaRPr lang="en-US" altLang="zh-CN" sz="1050" dirty="0">
                <a:solidFill>
                  <a:schemeClr val="bg1">
                    <a:lumMod val="65000"/>
                  </a:schemeClr>
                </a:solidFill>
                <a:latin typeface="微软雅黑" panose="020B0503020204020204" pitchFamily="34" charset="-122"/>
                <a:ea typeface="微软雅黑" panose="020B0503020204020204" pitchFamily="34" charset="-122"/>
              </a:endParaRPr>
            </a:p>
          </p:txBody>
        </p:sp>
        <p:pic>
          <p:nvPicPr>
            <p:cNvPr id="77" name="图片 76">
              <a:extLst>
                <a:ext uri="{FF2B5EF4-FFF2-40B4-BE49-F238E27FC236}">
                  <a16:creationId xmlns:a16="http://schemas.microsoft.com/office/drawing/2014/main" id="{63118B70-83B5-2E88-CDC7-088FE3F6280B}"/>
                </a:ext>
              </a:extLst>
            </p:cNvPr>
            <p:cNvPicPr>
              <a:picLocks noChangeAspect="1"/>
            </p:cNvPicPr>
            <p:nvPr/>
          </p:nvPicPr>
          <p:blipFill>
            <a:blip r:embed="rId5"/>
            <a:stretch>
              <a:fillRect/>
            </a:stretch>
          </p:blipFill>
          <p:spPr>
            <a:xfrm>
              <a:off x="8247292" y="472117"/>
              <a:ext cx="1643141" cy="377618"/>
            </a:xfrm>
            <a:prstGeom prst="rect">
              <a:avLst/>
            </a:prstGeom>
          </p:spPr>
        </p:pic>
        <p:sp>
          <p:nvSpPr>
            <p:cNvPr id="78" name="文本框 77">
              <a:extLst>
                <a:ext uri="{FF2B5EF4-FFF2-40B4-BE49-F238E27FC236}">
                  <a16:creationId xmlns:a16="http://schemas.microsoft.com/office/drawing/2014/main" id="{FD32F033-183D-4EBC-4D7D-235E15EE8C35}"/>
                </a:ext>
              </a:extLst>
            </p:cNvPr>
            <p:cNvSpPr txBox="1"/>
            <p:nvPr/>
          </p:nvSpPr>
          <p:spPr>
            <a:xfrm>
              <a:off x="7551564" y="558167"/>
              <a:ext cx="702489" cy="246221"/>
            </a:xfrm>
            <a:prstGeom prst="rect">
              <a:avLst/>
            </a:prstGeom>
            <a:noFill/>
          </p:spPr>
          <p:txBody>
            <a:bodyPr wrap="square" rtlCol="0">
              <a:spAutoFit/>
            </a:bodyPr>
            <a:lstStyle/>
            <a:p>
              <a:pPr>
                <a:spcBef>
                  <a:spcPts val="1000"/>
                </a:spcBef>
              </a:pPr>
              <a:r>
                <a:rPr lang="zh-CN" altLang="en-US" sz="1000" dirty="0">
                  <a:latin typeface="微软雅黑" panose="020B0503020204020204" pitchFamily="34" charset="-122"/>
                  <a:ea typeface="微软雅黑" panose="020B0503020204020204" pitchFamily="34" charset="-122"/>
                </a:rPr>
                <a:t>专案类型</a:t>
              </a:r>
              <a:endParaRPr lang="en-US" altLang="zh-CN" sz="1000" dirty="0">
                <a:latin typeface="微软雅黑" panose="020B0503020204020204" pitchFamily="34" charset="-122"/>
                <a:ea typeface="微软雅黑" panose="020B0503020204020204" pitchFamily="34" charset="-122"/>
              </a:endParaRPr>
            </a:p>
          </p:txBody>
        </p:sp>
      </p:grpSp>
      <p:pic>
        <p:nvPicPr>
          <p:cNvPr id="80" name="图片 79">
            <a:extLst>
              <a:ext uri="{FF2B5EF4-FFF2-40B4-BE49-F238E27FC236}">
                <a16:creationId xmlns:a16="http://schemas.microsoft.com/office/drawing/2014/main" id="{4B1A1BBF-630C-13D2-E8D3-A791E32E7E0F}"/>
              </a:ext>
            </a:extLst>
          </p:cNvPr>
          <p:cNvPicPr>
            <a:picLocks noChangeAspect="1"/>
          </p:cNvPicPr>
          <p:nvPr/>
        </p:nvPicPr>
        <p:blipFill>
          <a:blip r:embed="rId6"/>
          <a:stretch>
            <a:fillRect/>
          </a:stretch>
        </p:blipFill>
        <p:spPr>
          <a:xfrm>
            <a:off x="11147040" y="489871"/>
            <a:ext cx="523469" cy="330612"/>
          </a:xfrm>
          <a:prstGeom prst="rect">
            <a:avLst/>
          </a:prstGeom>
        </p:spPr>
      </p:pic>
    </p:spTree>
    <p:extLst>
      <p:ext uri="{BB962C8B-B14F-4D97-AF65-F5344CB8AC3E}">
        <p14:creationId xmlns:p14="http://schemas.microsoft.com/office/powerpoint/2010/main" val="2688366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E8E5AC-3672-C288-D31B-E1DB00C68ED3}"/>
              </a:ext>
            </a:extLst>
          </p:cNvPr>
          <p:cNvPicPr>
            <a:picLocks noChangeAspect="1"/>
          </p:cNvPicPr>
          <p:nvPr/>
        </p:nvPicPr>
        <p:blipFill>
          <a:blip r:embed="rId2"/>
          <a:stretch>
            <a:fillRect/>
          </a:stretch>
        </p:blipFill>
        <p:spPr>
          <a:xfrm>
            <a:off x="0" y="350013"/>
            <a:ext cx="1405288" cy="6507987"/>
          </a:xfrm>
          <a:prstGeom prst="rect">
            <a:avLst/>
          </a:prstGeom>
        </p:spPr>
      </p:pic>
      <p:grpSp>
        <p:nvGrpSpPr>
          <p:cNvPr id="2" name="组合 1">
            <a:extLst>
              <a:ext uri="{FF2B5EF4-FFF2-40B4-BE49-F238E27FC236}">
                <a16:creationId xmlns:a16="http://schemas.microsoft.com/office/drawing/2014/main" id="{1931D641-A34D-05B7-4022-47331AD47B64}"/>
              </a:ext>
            </a:extLst>
          </p:cNvPr>
          <p:cNvGrpSpPr/>
          <p:nvPr/>
        </p:nvGrpSpPr>
        <p:grpSpPr>
          <a:xfrm>
            <a:off x="0" y="2406"/>
            <a:ext cx="12192000" cy="347607"/>
            <a:chOff x="0" y="2406"/>
            <a:chExt cx="12192000" cy="347607"/>
          </a:xfrm>
        </p:grpSpPr>
        <p:pic>
          <p:nvPicPr>
            <p:cNvPr id="5" name="图片 4">
              <a:extLst>
                <a:ext uri="{FF2B5EF4-FFF2-40B4-BE49-F238E27FC236}">
                  <a16:creationId xmlns:a16="http://schemas.microsoft.com/office/drawing/2014/main" id="{108D01EA-A026-0415-A892-018AE5F9653E}"/>
                </a:ext>
              </a:extLst>
            </p:cNvPr>
            <p:cNvPicPr>
              <a:picLocks noChangeAspect="1"/>
            </p:cNvPicPr>
            <p:nvPr/>
          </p:nvPicPr>
          <p:blipFill>
            <a:blip r:embed="rId3"/>
            <a:stretch>
              <a:fillRect/>
            </a:stretch>
          </p:blipFill>
          <p:spPr>
            <a:xfrm>
              <a:off x="0" y="2406"/>
              <a:ext cx="12192000" cy="347607"/>
            </a:xfrm>
            <a:prstGeom prst="rect">
              <a:avLst/>
            </a:prstGeom>
          </p:spPr>
        </p:pic>
        <p:sp>
          <p:nvSpPr>
            <p:cNvPr id="8" name="矩形 7">
              <a:extLst>
                <a:ext uri="{FF2B5EF4-FFF2-40B4-BE49-F238E27FC236}">
                  <a16:creationId xmlns:a16="http://schemas.microsoft.com/office/drawing/2014/main" id="{877BBE04-3A26-043A-3D10-42101991A02D}"/>
                </a:ext>
              </a:extLst>
            </p:cNvPr>
            <p:cNvSpPr/>
            <p:nvPr/>
          </p:nvSpPr>
          <p:spPr>
            <a:xfrm>
              <a:off x="1010653" y="67377"/>
              <a:ext cx="1010652" cy="1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FF39D4C-80DB-632D-30CE-32A9E28E3665}"/>
                </a:ext>
              </a:extLst>
            </p:cNvPr>
            <p:cNvSpPr txBox="1"/>
            <p:nvPr/>
          </p:nvSpPr>
          <p:spPr>
            <a:xfrm>
              <a:off x="1058378" y="14462"/>
              <a:ext cx="1426589" cy="261610"/>
            </a:xfrm>
            <a:prstGeom prst="rect">
              <a:avLst/>
            </a:prstGeom>
            <a:noFill/>
          </p:spPr>
          <p:txBody>
            <a:bodyPr wrap="square" rtlCol="0">
              <a:spAutoFit/>
            </a:bodyPr>
            <a:lstStyle/>
            <a:p>
              <a:r>
                <a:rPr lang="zh-CN" altLang="en-US" sz="1050" b="1" dirty="0">
                  <a:solidFill>
                    <a:srgbClr val="1A346A"/>
                  </a:solidFill>
                  <a:latin typeface="微软雅黑" panose="020B0503020204020204" pitchFamily="34" charset="-122"/>
                  <a:ea typeface="微软雅黑" panose="020B0503020204020204" pitchFamily="34" charset="-122"/>
                </a:rPr>
                <a:t>专案文件管理系统</a:t>
              </a:r>
            </a:p>
          </p:txBody>
        </p:sp>
      </p:grpSp>
      <p:sp>
        <p:nvSpPr>
          <p:cNvPr id="3" name="矩形 2">
            <a:extLst>
              <a:ext uri="{FF2B5EF4-FFF2-40B4-BE49-F238E27FC236}">
                <a16:creationId xmlns:a16="http://schemas.microsoft.com/office/drawing/2014/main" id="{273AEA59-9126-D8CF-BD92-BC268683F18D}"/>
              </a:ext>
            </a:extLst>
          </p:cNvPr>
          <p:cNvSpPr/>
          <p:nvPr/>
        </p:nvSpPr>
        <p:spPr>
          <a:xfrm>
            <a:off x="10561467" y="14462"/>
            <a:ext cx="1630533" cy="26161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证券处页面</a:t>
            </a:r>
            <a:r>
              <a:rPr lang="en-US" altLang="zh-CN" sz="1100" dirty="0"/>
              <a:t>-</a:t>
            </a:r>
            <a:r>
              <a:rPr lang="zh-CN" altLang="en-US" sz="1100" b="1" dirty="0">
                <a:solidFill>
                  <a:srgbClr val="FFFF00"/>
                </a:solidFill>
              </a:rPr>
              <a:t>签核类</a:t>
            </a:r>
          </a:p>
        </p:txBody>
      </p:sp>
      <p:sp>
        <p:nvSpPr>
          <p:cNvPr id="13" name="文本框 12">
            <a:extLst>
              <a:ext uri="{FF2B5EF4-FFF2-40B4-BE49-F238E27FC236}">
                <a16:creationId xmlns:a16="http://schemas.microsoft.com/office/drawing/2014/main" id="{7F9B6264-6FF9-7AA4-85A8-E46CCCFAE09F}"/>
              </a:ext>
            </a:extLst>
          </p:cNvPr>
          <p:cNvSpPr txBox="1"/>
          <p:nvPr/>
        </p:nvSpPr>
        <p:spPr>
          <a:xfrm>
            <a:off x="3241307" y="346594"/>
            <a:ext cx="6097604" cy="646331"/>
          </a:xfrm>
          <a:prstGeom prst="rect">
            <a:avLst/>
          </a:prstGeom>
          <a:noFill/>
        </p:spPr>
        <p:txBody>
          <a:bodyPr wrap="square">
            <a:spAutoFit/>
          </a:bodyPr>
          <a:lstStyle/>
          <a:p>
            <a:pPr algn="ctr"/>
            <a:r>
              <a:rPr lang="en-US" altLang="zh-CN" b="1" i="0" dirty="0" err="1">
                <a:solidFill>
                  <a:srgbClr val="333333"/>
                </a:solidFill>
                <a:effectLst/>
                <a:latin typeface="微软雅黑" panose="020B0503020204020204" pitchFamily="34" charset="-122"/>
                <a:ea typeface="微软雅黑" panose="020B0503020204020204" pitchFamily="34" charset="-122"/>
              </a:rPr>
              <a:t>Fii</a:t>
            </a:r>
            <a:r>
              <a:rPr lang="zh-CN" altLang="en-US" b="1" i="0" dirty="0">
                <a:solidFill>
                  <a:srgbClr val="333333"/>
                </a:solidFill>
                <a:effectLst/>
                <a:latin typeface="微软雅黑" panose="020B0503020204020204" pitchFamily="34" charset="-122"/>
                <a:ea typeface="微软雅黑" panose="020B0503020204020204" pitchFamily="34" charset="-122"/>
              </a:rPr>
              <a:t>专案文件</a:t>
            </a:r>
          </a:p>
          <a:p>
            <a:pPr algn="ctr" latinLnBrk="1"/>
            <a:r>
              <a:rPr lang="zh-CN" altLang="en-US" b="0" i="0" dirty="0">
                <a:solidFill>
                  <a:srgbClr val="333333"/>
                </a:solidFill>
                <a:effectLst/>
                <a:latin typeface="微软雅黑" panose="020B0503020204020204" pitchFamily="34" charset="-122"/>
                <a:ea typeface="微软雅黑" panose="020B0503020204020204" pitchFamily="34" charset="-122"/>
              </a:rPr>
              <a:t>  </a:t>
            </a:r>
            <a:r>
              <a:rPr lang="zh-CN" altLang="en-US" sz="1100" b="0" i="0" dirty="0">
                <a:solidFill>
                  <a:srgbClr val="333333"/>
                </a:solidFill>
                <a:effectLst/>
                <a:latin typeface="微软雅黑" panose="020B0503020204020204" pitchFamily="34" charset="-122"/>
                <a:ea typeface="微软雅黑" panose="020B0503020204020204" pitchFamily="34" charset="-122"/>
              </a:rPr>
              <a:t>专案文件编号：专</a:t>
            </a:r>
            <a:r>
              <a:rPr lang="en-US" altLang="zh-CN" sz="1100" b="0" i="0" dirty="0">
                <a:solidFill>
                  <a:srgbClr val="333333"/>
                </a:solidFill>
                <a:effectLst/>
                <a:latin typeface="微软雅黑" panose="020B0503020204020204" pitchFamily="34" charset="-122"/>
                <a:ea typeface="微软雅黑" panose="020B0503020204020204" pitchFamily="34" charset="-122"/>
              </a:rPr>
              <a:t>231128001</a:t>
            </a:r>
            <a:endParaRPr lang="en-US" altLang="zh-CN" b="0" i="0" dirty="0">
              <a:solidFill>
                <a:srgbClr val="333333"/>
              </a:solidFill>
              <a:effectLst/>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449F2E7B-9E0F-3C83-D18A-0A3AA52E1E4F}"/>
              </a:ext>
            </a:extLst>
          </p:cNvPr>
          <p:cNvSpPr txBox="1"/>
          <p:nvPr/>
        </p:nvSpPr>
        <p:spPr>
          <a:xfrm>
            <a:off x="1626669" y="3465230"/>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专案成员信息</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13FAA48A-9C78-8779-7E32-43FDC8A2D5A1}"/>
              </a:ext>
            </a:extLst>
          </p:cNvPr>
          <p:cNvSpPr txBox="1"/>
          <p:nvPr/>
        </p:nvSpPr>
        <p:spPr>
          <a:xfrm>
            <a:off x="1626669" y="1814283"/>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专案名称</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1AEB8FE8-EFF4-45C0-992F-51E0DF2984B5}"/>
              </a:ext>
            </a:extLst>
          </p:cNvPr>
          <p:cNvSpPr txBox="1"/>
          <p:nvPr/>
        </p:nvSpPr>
        <p:spPr>
          <a:xfrm>
            <a:off x="1626669" y="2112741"/>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专案简述</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5A40C74E-CDD2-D0CD-8E76-A1B484EFD018}"/>
              </a:ext>
            </a:extLst>
          </p:cNvPr>
          <p:cNvSpPr/>
          <p:nvPr/>
        </p:nvSpPr>
        <p:spPr>
          <a:xfrm>
            <a:off x="1755437" y="2400238"/>
            <a:ext cx="8487844" cy="95380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3E28DC46-5D35-1AC7-679F-826113FC1F2E}"/>
              </a:ext>
            </a:extLst>
          </p:cNvPr>
          <p:cNvSpPr txBox="1"/>
          <p:nvPr/>
        </p:nvSpPr>
        <p:spPr>
          <a:xfrm>
            <a:off x="1626669" y="1440944"/>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专案类型</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pic>
        <p:nvPicPr>
          <p:cNvPr id="54" name="图片 53">
            <a:extLst>
              <a:ext uri="{FF2B5EF4-FFF2-40B4-BE49-F238E27FC236}">
                <a16:creationId xmlns:a16="http://schemas.microsoft.com/office/drawing/2014/main" id="{B5A335E3-9E7F-679A-96E3-FC45998B5B2C}"/>
              </a:ext>
            </a:extLst>
          </p:cNvPr>
          <p:cNvPicPr>
            <a:picLocks noChangeAspect="1"/>
          </p:cNvPicPr>
          <p:nvPr/>
        </p:nvPicPr>
        <p:blipFill>
          <a:blip r:embed="rId4"/>
          <a:stretch>
            <a:fillRect/>
          </a:stretch>
        </p:blipFill>
        <p:spPr>
          <a:xfrm>
            <a:off x="2484967" y="1440944"/>
            <a:ext cx="1256716" cy="298398"/>
          </a:xfrm>
          <a:prstGeom prst="rect">
            <a:avLst/>
          </a:prstGeom>
        </p:spPr>
      </p:pic>
      <p:sp>
        <p:nvSpPr>
          <p:cNvPr id="55" name="文本框 54">
            <a:extLst>
              <a:ext uri="{FF2B5EF4-FFF2-40B4-BE49-F238E27FC236}">
                <a16:creationId xmlns:a16="http://schemas.microsoft.com/office/drawing/2014/main" id="{FFA56DEA-414E-3736-FC57-42B75578540D}"/>
              </a:ext>
            </a:extLst>
          </p:cNvPr>
          <p:cNvSpPr txBox="1"/>
          <p:nvPr/>
        </p:nvSpPr>
        <p:spPr>
          <a:xfrm>
            <a:off x="9036276" y="1440944"/>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机密程度</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B2B36E7C-0A9C-92F2-8366-6A7FAD07450C}"/>
              </a:ext>
            </a:extLst>
          </p:cNvPr>
          <p:cNvSpPr txBox="1"/>
          <p:nvPr/>
        </p:nvSpPr>
        <p:spPr>
          <a:xfrm>
            <a:off x="10111576" y="1440944"/>
            <a:ext cx="582715" cy="261610"/>
          </a:xfrm>
          <a:prstGeom prst="rect">
            <a:avLst/>
          </a:prstGeom>
          <a:noFill/>
        </p:spPr>
        <p:txBody>
          <a:bodyPr wrap="square">
            <a:spAutoFit/>
          </a:bodyPr>
          <a:lstStyle/>
          <a:p>
            <a:r>
              <a:rPr lang="zh-CN" altLang="en-US" sz="1100" dirty="0">
                <a:solidFill>
                  <a:srgbClr val="333333"/>
                </a:solidFill>
                <a:latin typeface="微软雅黑" panose="020B0503020204020204" pitchFamily="34" charset="-122"/>
                <a:ea typeface="微软雅黑" panose="020B0503020204020204" pitchFamily="34" charset="-122"/>
              </a:rPr>
              <a:t>公开</a:t>
            </a:r>
            <a:endParaRPr lang="en-US" altLang="zh-CN" sz="1100" b="0" i="0" dirty="0">
              <a:solidFill>
                <a:srgbClr val="333333"/>
              </a:solidFill>
              <a:effectLst/>
              <a:latin typeface="微软雅黑" panose="020B0503020204020204" pitchFamily="34" charset="-122"/>
              <a:ea typeface="微软雅黑" panose="020B0503020204020204" pitchFamily="34" charset="-122"/>
            </a:endParaRPr>
          </a:p>
        </p:txBody>
      </p:sp>
      <p:sp>
        <p:nvSpPr>
          <p:cNvPr id="57" name="文本框 56">
            <a:extLst>
              <a:ext uri="{FF2B5EF4-FFF2-40B4-BE49-F238E27FC236}">
                <a16:creationId xmlns:a16="http://schemas.microsoft.com/office/drawing/2014/main" id="{906F5167-FFC4-AA4C-3A57-02D2F65D46B9}"/>
              </a:ext>
            </a:extLst>
          </p:cNvPr>
          <p:cNvSpPr txBox="1"/>
          <p:nvPr/>
        </p:nvSpPr>
        <p:spPr>
          <a:xfrm>
            <a:off x="10814220" y="1440944"/>
            <a:ext cx="582715" cy="261610"/>
          </a:xfrm>
          <a:prstGeom prst="rect">
            <a:avLst/>
          </a:prstGeom>
          <a:noFill/>
        </p:spPr>
        <p:txBody>
          <a:bodyPr wrap="square">
            <a:spAutoFit/>
          </a:bodyPr>
          <a:lstStyle/>
          <a:p>
            <a:r>
              <a:rPr lang="zh-CN" altLang="en-US" sz="1100" dirty="0">
                <a:solidFill>
                  <a:srgbClr val="333333"/>
                </a:solidFill>
                <a:latin typeface="微软雅黑" panose="020B0503020204020204" pitchFamily="34" charset="-122"/>
                <a:ea typeface="微软雅黑" panose="020B0503020204020204" pitchFamily="34" charset="-122"/>
              </a:rPr>
              <a:t>机密</a:t>
            </a:r>
            <a:endParaRPr lang="en-US" altLang="zh-CN" sz="1100" b="0" i="0" dirty="0">
              <a:solidFill>
                <a:srgbClr val="333333"/>
              </a:solidFill>
              <a:effectLst/>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3C721703-2739-0A6F-1F23-8BB7AE1623AA}"/>
              </a:ext>
            </a:extLst>
          </p:cNvPr>
          <p:cNvSpPr/>
          <p:nvPr/>
        </p:nvSpPr>
        <p:spPr>
          <a:xfrm>
            <a:off x="9960256" y="1477295"/>
            <a:ext cx="182714" cy="182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a:extLst>
              <a:ext uri="{FF2B5EF4-FFF2-40B4-BE49-F238E27FC236}">
                <a16:creationId xmlns:a16="http://schemas.microsoft.com/office/drawing/2014/main" id="{9B0A7ECB-5060-B3A1-0B6A-93A9458CB76D}"/>
              </a:ext>
            </a:extLst>
          </p:cNvPr>
          <p:cNvSpPr/>
          <p:nvPr/>
        </p:nvSpPr>
        <p:spPr>
          <a:xfrm>
            <a:off x="10694291" y="1477295"/>
            <a:ext cx="182714" cy="182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 name="图片 59">
            <a:extLst>
              <a:ext uri="{FF2B5EF4-FFF2-40B4-BE49-F238E27FC236}">
                <a16:creationId xmlns:a16="http://schemas.microsoft.com/office/drawing/2014/main" id="{CF868F63-F2B2-0655-E471-92D3F4904265}"/>
              </a:ext>
            </a:extLst>
          </p:cNvPr>
          <p:cNvPicPr>
            <a:picLocks noChangeAspect="1"/>
          </p:cNvPicPr>
          <p:nvPr/>
        </p:nvPicPr>
        <p:blipFill>
          <a:blip r:embed="rId5"/>
          <a:stretch>
            <a:fillRect/>
          </a:stretch>
        </p:blipFill>
        <p:spPr>
          <a:xfrm>
            <a:off x="2484967" y="1796064"/>
            <a:ext cx="7758314" cy="362182"/>
          </a:xfrm>
          <a:prstGeom prst="rect">
            <a:avLst/>
          </a:prstGeom>
        </p:spPr>
      </p:pic>
      <p:sp>
        <p:nvSpPr>
          <p:cNvPr id="61" name="矩形: 圆角 60">
            <a:extLst>
              <a:ext uri="{FF2B5EF4-FFF2-40B4-BE49-F238E27FC236}">
                <a16:creationId xmlns:a16="http://schemas.microsoft.com/office/drawing/2014/main" id="{7BE5F102-33F6-661E-5BFC-9F998F741E1B}"/>
              </a:ext>
            </a:extLst>
          </p:cNvPr>
          <p:cNvSpPr/>
          <p:nvPr/>
        </p:nvSpPr>
        <p:spPr>
          <a:xfrm>
            <a:off x="2746921" y="3461494"/>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a:t>
            </a:r>
            <a:r>
              <a:rPr lang="zh-CN" altLang="en-US" sz="1050" dirty="0"/>
              <a:t>添加成员</a:t>
            </a:r>
          </a:p>
        </p:txBody>
      </p:sp>
      <p:sp>
        <p:nvSpPr>
          <p:cNvPr id="62" name="文本框 61">
            <a:extLst>
              <a:ext uri="{FF2B5EF4-FFF2-40B4-BE49-F238E27FC236}">
                <a16:creationId xmlns:a16="http://schemas.microsoft.com/office/drawing/2014/main" id="{2A4ADAFC-6655-7583-46A6-602848F39BF4}"/>
              </a:ext>
            </a:extLst>
          </p:cNvPr>
          <p:cNvSpPr txBox="1"/>
          <p:nvPr/>
        </p:nvSpPr>
        <p:spPr>
          <a:xfrm>
            <a:off x="7280981" y="720257"/>
            <a:ext cx="1313380" cy="215444"/>
          </a:xfrm>
          <a:prstGeom prst="rect">
            <a:avLst/>
          </a:prstGeom>
          <a:noFill/>
        </p:spPr>
        <p:txBody>
          <a:bodyPr wrap="square" rtlCol="0">
            <a:spAutoFit/>
          </a:bodyPr>
          <a:lstStyle/>
          <a:p>
            <a:r>
              <a:rPr lang="zh-CN" altLang="en-US" sz="800" dirty="0">
                <a:solidFill>
                  <a:srgbClr val="FF0000"/>
                </a:solidFill>
              </a:rPr>
              <a:t>自动生成</a:t>
            </a:r>
          </a:p>
        </p:txBody>
      </p:sp>
      <p:cxnSp>
        <p:nvCxnSpPr>
          <p:cNvPr id="65" name="直接连接符 64">
            <a:extLst>
              <a:ext uri="{FF2B5EF4-FFF2-40B4-BE49-F238E27FC236}">
                <a16:creationId xmlns:a16="http://schemas.microsoft.com/office/drawing/2014/main" id="{185F248C-28E6-02A0-5556-790E2224946A}"/>
              </a:ext>
            </a:extLst>
          </p:cNvPr>
          <p:cNvCxnSpPr/>
          <p:nvPr/>
        </p:nvCxnSpPr>
        <p:spPr>
          <a:xfrm>
            <a:off x="1405288" y="5745692"/>
            <a:ext cx="104398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4D78C03A-E63C-C645-22BC-9B0ADC63D496}"/>
              </a:ext>
            </a:extLst>
          </p:cNvPr>
          <p:cNvCxnSpPr/>
          <p:nvPr/>
        </p:nvCxnSpPr>
        <p:spPr>
          <a:xfrm>
            <a:off x="1405288" y="1388392"/>
            <a:ext cx="104398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7276FDC4-8ECC-C6CF-F20E-D3AE68DD634D}"/>
              </a:ext>
            </a:extLst>
          </p:cNvPr>
          <p:cNvSpPr txBox="1"/>
          <p:nvPr/>
        </p:nvSpPr>
        <p:spPr>
          <a:xfrm>
            <a:off x="1413738" y="1031031"/>
            <a:ext cx="1313380" cy="307777"/>
          </a:xfrm>
          <a:prstGeom prst="rect">
            <a:avLst/>
          </a:prstGeom>
          <a:noFill/>
        </p:spPr>
        <p:txBody>
          <a:bodyPr wrap="square">
            <a:spAutoFit/>
          </a:bodyPr>
          <a:lstStyle/>
          <a:p>
            <a:r>
              <a:rPr lang="zh-CN" altLang="en-US" sz="1400" b="1" dirty="0">
                <a:effectLst/>
                <a:latin typeface="微软雅黑" panose="020B0503020204020204" pitchFamily="34" charset="-122"/>
                <a:ea typeface="微软雅黑" panose="020B0503020204020204" pitchFamily="34" charset="-122"/>
              </a:rPr>
              <a:t>专案基本信息</a:t>
            </a:r>
            <a:endParaRPr lang="en-US" altLang="zh-CN" sz="1400" b="1" i="0" dirty="0">
              <a:effectLst/>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DC2A6539-C68F-0C63-9645-493B8757285B}"/>
              </a:ext>
            </a:extLst>
          </p:cNvPr>
          <p:cNvSpPr txBox="1"/>
          <p:nvPr/>
        </p:nvSpPr>
        <p:spPr>
          <a:xfrm>
            <a:off x="1614432" y="3958110"/>
            <a:ext cx="634782" cy="261605"/>
          </a:xfrm>
          <a:prstGeom prst="rect">
            <a:avLst/>
          </a:prstGeom>
          <a:noFill/>
        </p:spPr>
        <p:txBody>
          <a:bodyPr wrap="square">
            <a:spAutoFit/>
          </a:bodyPr>
          <a:lstStyle/>
          <a:p>
            <a:r>
              <a:rPr lang="zh-CN" altLang="en-US" sz="1100" b="1" dirty="0">
                <a:effectLst/>
                <a:latin typeface="微软雅黑" panose="020B0503020204020204" pitchFamily="34" charset="-122"/>
                <a:ea typeface="微软雅黑" panose="020B0503020204020204" pitchFamily="34" charset="-122"/>
              </a:rPr>
              <a:t>角色</a:t>
            </a:r>
            <a:endParaRPr lang="en-US" altLang="zh-CN" sz="1100" b="1" i="0" dirty="0">
              <a:effectLst/>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BE11EC94-C0B0-F792-EF4E-8DA80DD0A3D9}"/>
              </a:ext>
            </a:extLst>
          </p:cNvPr>
          <p:cNvSpPr txBox="1"/>
          <p:nvPr/>
        </p:nvSpPr>
        <p:spPr>
          <a:xfrm>
            <a:off x="2785241" y="3958110"/>
            <a:ext cx="634782" cy="261605"/>
          </a:xfrm>
          <a:prstGeom prst="rect">
            <a:avLst/>
          </a:prstGeom>
          <a:noFill/>
        </p:spPr>
        <p:txBody>
          <a:bodyPr wrap="square">
            <a:spAutoFit/>
          </a:bodyPr>
          <a:lstStyle/>
          <a:p>
            <a:r>
              <a:rPr lang="zh-CN" altLang="en-US" sz="1100" b="1" dirty="0">
                <a:effectLst/>
                <a:latin typeface="微软雅黑" panose="020B0503020204020204" pitchFamily="34" charset="-122"/>
                <a:ea typeface="微软雅黑" panose="020B0503020204020204" pitchFamily="34" charset="-122"/>
              </a:rPr>
              <a:t>姓名</a:t>
            </a:r>
            <a:endParaRPr lang="en-US" altLang="zh-CN" sz="1100" b="1" i="0" dirty="0">
              <a:effectLst/>
              <a:latin typeface="微软雅黑" panose="020B0503020204020204" pitchFamily="34" charset="-122"/>
              <a:ea typeface="微软雅黑" panose="020B0503020204020204" pitchFamily="34" charset="-122"/>
            </a:endParaRPr>
          </a:p>
        </p:txBody>
      </p:sp>
      <p:sp>
        <p:nvSpPr>
          <p:cNvPr id="72" name="文本框 71">
            <a:extLst>
              <a:ext uri="{FF2B5EF4-FFF2-40B4-BE49-F238E27FC236}">
                <a16:creationId xmlns:a16="http://schemas.microsoft.com/office/drawing/2014/main" id="{DCF97EAC-DC8F-A2D3-4195-12888215E2CA}"/>
              </a:ext>
            </a:extLst>
          </p:cNvPr>
          <p:cNvSpPr txBox="1"/>
          <p:nvPr/>
        </p:nvSpPr>
        <p:spPr>
          <a:xfrm>
            <a:off x="4000414" y="3967510"/>
            <a:ext cx="634782" cy="261605"/>
          </a:xfrm>
          <a:prstGeom prst="rect">
            <a:avLst/>
          </a:prstGeom>
          <a:noFill/>
        </p:spPr>
        <p:txBody>
          <a:bodyPr wrap="square">
            <a:spAutoFit/>
          </a:bodyPr>
          <a:lstStyle/>
          <a:p>
            <a:r>
              <a:rPr lang="zh-CN" altLang="en-US" sz="1100" b="1" dirty="0">
                <a:effectLst/>
                <a:latin typeface="微软雅黑" panose="020B0503020204020204" pitchFamily="34" charset="-122"/>
                <a:ea typeface="微软雅黑" panose="020B0503020204020204" pitchFamily="34" charset="-122"/>
              </a:rPr>
              <a:t>工号</a:t>
            </a:r>
            <a:endParaRPr lang="en-US" altLang="zh-CN" sz="1100" b="1" i="0" dirty="0">
              <a:effectLst/>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DE096FCD-A70B-4749-C397-A423D1650254}"/>
              </a:ext>
            </a:extLst>
          </p:cNvPr>
          <p:cNvSpPr txBox="1"/>
          <p:nvPr/>
        </p:nvSpPr>
        <p:spPr>
          <a:xfrm>
            <a:off x="5171223" y="3958109"/>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事业群</a:t>
            </a:r>
            <a:endParaRPr lang="en-US" altLang="zh-CN" sz="1100" b="1" i="0" dirty="0">
              <a:effectLst/>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F107626D-3787-8EDA-BB0F-862801152218}"/>
              </a:ext>
            </a:extLst>
          </p:cNvPr>
          <p:cNvSpPr txBox="1"/>
          <p:nvPr/>
        </p:nvSpPr>
        <p:spPr>
          <a:xfrm>
            <a:off x="7038283" y="3946803"/>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部门</a:t>
            </a:r>
            <a:endParaRPr lang="en-US" altLang="zh-CN" sz="1100" b="1" i="0" dirty="0">
              <a:effectLst/>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106ACB3F-D4EF-C677-522D-97FE80916D1A}"/>
              </a:ext>
            </a:extLst>
          </p:cNvPr>
          <p:cNvSpPr txBox="1"/>
          <p:nvPr/>
        </p:nvSpPr>
        <p:spPr>
          <a:xfrm>
            <a:off x="9424840" y="3946803"/>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邮箱</a:t>
            </a:r>
            <a:endParaRPr lang="en-US" altLang="zh-CN" sz="1100" b="1" i="0" dirty="0">
              <a:effectLst/>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267B3E78-DFC2-10FF-1509-5F33CE5AA5E4}"/>
              </a:ext>
            </a:extLst>
          </p:cNvPr>
          <p:cNvSpPr txBox="1"/>
          <p:nvPr/>
        </p:nvSpPr>
        <p:spPr>
          <a:xfrm>
            <a:off x="10973934" y="3958108"/>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分机</a:t>
            </a:r>
            <a:endParaRPr lang="en-US" altLang="zh-CN" sz="1100" b="1" i="0" dirty="0">
              <a:effectLst/>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E1AE8E3C-092F-669C-666C-76CF34DA2877}"/>
              </a:ext>
            </a:extLst>
          </p:cNvPr>
          <p:cNvSpPr txBox="1"/>
          <p:nvPr/>
        </p:nvSpPr>
        <p:spPr>
          <a:xfrm>
            <a:off x="1402097" y="4284704"/>
            <a:ext cx="865504" cy="261610"/>
          </a:xfrm>
          <a:prstGeom prst="rect">
            <a:avLst/>
          </a:prstGeom>
          <a:noFill/>
        </p:spPr>
        <p:txBody>
          <a:bodyPr wrap="square">
            <a:spAutoFit/>
          </a:bodyPr>
          <a:lstStyle/>
          <a:p>
            <a:pPr algn="ctr"/>
            <a:r>
              <a:rPr lang="zh-CN" altLang="en-US" sz="1100" i="0" dirty="0">
                <a:effectLst/>
                <a:latin typeface="微软雅黑" panose="020B0503020204020204" pitchFamily="34" charset="-122"/>
                <a:ea typeface="微软雅黑" panose="020B0503020204020204" pitchFamily="34" charset="-122"/>
              </a:rPr>
              <a:t>管理员</a:t>
            </a:r>
            <a:endParaRPr lang="en-US" altLang="zh-CN" sz="1100" i="0" dirty="0">
              <a:effectLst/>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83508B43-A885-59B1-27D5-A05B17A2044E}"/>
              </a:ext>
            </a:extLst>
          </p:cNvPr>
          <p:cNvSpPr txBox="1"/>
          <p:nvPr/>
        </p:nvSpPr>
        <p:spPr>
          <a:xfrm>
            <a:off x="1402097" y="4598865"/>
            <a:ext cx="853863" cy="261610"/>
          </a:xfrm>
          <a:prstGeom prst="rect">
            <a:avLst/>
          </a:prstGeom>
          <a:noFill/>
        </p:spPr>
        <p:txBody>
          <a:bodyPr wrap="square">
            <a:spAutoFit/>
          </a:bodyPr>
          <a:lstStyle/>
          <a:p>
            <a:pPr algn="ctr"/>
            <a:r>
              <a:rPr lang="zh-CN" altLang="en-US" sz="1100" dirty="0">
                <a:effectLst/>
                <a:latin typeface="微软雅黑" panose="020B0503020204020204" pitchFamily="34" charset="-122"/>
                <a:ea typeface="微软雅黑" panose="020B0503020204020204" pitchFamily="34" charset="-122"/>
              </a:rPr>
              <a:t>管理员</a:t>
            </a:r>
            <a:endParaRPr lang="en-US" altLang="zh-CN" sz="1100" i="0" dirty="0">
              <a:effectLst/>
              <a:latin typeface="微软雅黑" panose="020B0503020204020204" pitchFamily="34" charset="-122"/>
              <a:ea typeface="微软雅黑" panose="020B0503020204020204" pitchFamily="34" charset="-122"/>
            </a:endParaRPr>
          </a:p>
        </p:txBody>
      </p:sp>
      <p:sp>
        <p:nvSpPr>
          <p:cNvPr id="79" name="文本框 78">
            <a:extLst>
              <a:ext uri="{FF2B5EF4-FFF2-40B4-BE49-F238E27FC236}">
                <a16:creationId xmlns:a16="http://schemas.microsoft.com/office/drawing/2014/main" id="{EA7D4F61-2B28-BD6F-C3FB-3DF8B598C300}"/>
              </a:ext>
            </a:extLst>
          </p:cNvPr>
          <p:cNvSpPr txBox="1"/>
          <p:nvPr/>
        </p:nvSpPr>
        <p:spPr>
          <a:xfrm>
            <a:off x="1413738" y="4926326"/>
            <a:ext cx="853863" cy="261610"/>
          </a:xfrm>
          <a:prstGeom prst="rect">
            <a:avLst/>
          </a:prstGeom>
          <a:noFill/>
        </p:spPr>
        <p:txBody>
          <a:bodyPr wrap="square">
            <a:spAutoFit/>
          </a:bodyPr>
          <a:lstStyle/>
          <a:p>
            <a:pPr algn="ctr"/>
            <a:r>
              <a:rPr lang="zh-CN" altLang="en-US" sz="1100" dirty="0">
                <a:effectLst/>
                <a:latin typeface="微软雅黑" panose="020B0503020204020204" pitchFamily="34" charset="-122"/>
                <a:ea typeface="微软雅黑" panose="020B0503020204020204" pitchFamily="34" charset="-122"/>
              </a:rPr>
              <a:t>管理员</a:t>
            </a:r>
            <a:endParaRPr lang="en-US" altLang="zh-CN" sz="1100" i="0" dirty="0">
              <a:effectLst/>
              <a:latin typeface="微软雅黑" panose="020B0503020204020204" pitchFamily="34" charset="-122"/>
              <a:ea typeface="微软雅黑" panose="020B0503020204020204" pitchFamily="34" charset="-122"/>
            </a:endParaRPr>
          </a:p>
        </p:txBody>
      </p:sp>
      <p:sp>
        <p:nvSpPr>
          <p:cNvPr id="80" name="文本框 79">
            <a:extLst>
              <a:ext uri="{FF2B5EF4-FFF2-40B4-BE49-F238E27FC236}">
                <a16:creationId xmlns:a16="http://schemas.microsoft.com/office/drawing/2014/main" id="{D3361D8D-C1EC-FDBE-F426-904322D9C7C7}"/>
              </a:ext>
            </a:extLst>
          </p:cNvPr>
          <p:cNvSpPr txBox="1"/>
          <p:nvPr/>
        </p:nvSpPr>
        <p:spPr>
          <a:xfrm>
            <a:off x="2484967" y="4284704"/>
            <a:ext cx="1005248" cy="261610"/>
          </a:xfrm>
          <a:prstGeom prst="rect">
            <a:avLst/>
          </a:prstGeom>
          <a:noFill/>
        </p:spPr>
        <p:txBody>
          <a:bodyPr wrap="square">
            <a:spAutoFit/>
          </a:bodyPr>
          <a:lstStyle/>
          <a:p>
            <a:pPr algn="ctr"/>
            <a:r>
              <a:rPr lang="zh-CN" altLang="en-US" sz="1100" i="0" dirty="0">
                <a:latin typeface="微软雅黑" panose="020B0503020204020204" pitchFamily="34" charset="-122"/>
                <a:ea typeface="微软雅黑" panose="020B0503020204020204" pitchFamily="34" charset="-122"/>
              </a:rPr>
              <a:t>张三</a:t>
            </a:r>
            <a:endParaRPr lang="en-US" altLang="zh-CN" sz="1100" i="0" dirty="0">
              <a:effectLst/>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8B94B03D-B083-5A76-6E83-ABE3A8A22FCC}"/>
              </a:ext>
            </a:extLst>
          </p:cNvPr>
          <p:cNvSpPr txBox="1"/>
          <p:nvPr/>
        </p:nvSpPr>
        <p:spPr>
          <a:xfrm>
            <a:off x="3733202" y="4284704"/>
            <a:ext cx="1005248" cy="261610"/>
          </a:xfrm>
          <a:prstGeom prst="rect">
            <a:avLst/>
          </a:prstGeom>
          <a:noFill/>
        </p:spPr>
        <p:txBody>
          <a:bodyPr wrap="square">
            <a:spAutoFit/>
          </a:bodyPr>
          <a:lstStyle/>
          <a:p>
            <a:pPr algn="ctr"/>
            <a:r>
              <a:rPr lang="en-US" altLang="zh-CN" sz="1100" i="0" dirty="0">
                <a:latin typeface="微软雅黑" panose="020B0503020204020204" pitchFamily="34" charset="-122"/>
                <a:ea typeface="微软雅黑" panose="020B0503020204020204" pitchFamily="34" charset="-122"/>
              </a:rPr>
              <a:t>F1338888</a:t>
            </a:r>
            <a:endParaRPr lang="en-US" altLang="zh-CN" sz="1100" i="0" dirty="0">
              <a:effectLst/>
              <a:latin typeface="微软雅黑" panose="020B0503020204020204" pitchFamily="34" charset="-122"/>
              <a:ea typeface="微软雅黑" panose="020B0503020204020204" pitchFamily="34" charset="-122"/>
            </a:endParaRPr>
          </a:p>
        </p:txBody>
      </p:sp>
      <p:sp>
        <p:nvSpPr>
          <p:cNvPr id="82" name="文本框 81">
            <a:extLst>
              <a:ext uri="{FF2B5EF4-FFF2-40B4-BE49-F238E27FC236}">
                <a16:creationId xmlns:a16="http://schemas.microsoft.com/office/drawing/2014/main" id="{84444E89-0694-9F96-62A1-EF55770C9095}"/>
              </a:ext>
            </a:extLst>
          </p:cNvPr>
          <p:cNvSpPr txBox="1"/>
          <p:nvPr/>
        </p:nvSpPr>
        <p:spPr>
          <a:xfrm>
            <a:off x="5999359" y="4274259"/>
            <a:ext cx="2698171"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b="0" i="0" dirty="0" err="1">
                <a:effectLst/>
                <a:latin typeface="Noto Sans SC"/>
              </a:rPr>
              <a:t>Fii</a:t>
            </a:r>
            <a:r>
              <a:rPr lang="zh-CN" altLang="en-US" b="0" i="0" dirty="0">
                <a:effectLst/>
                <a:latin typeface="Noto Sans SC"/>
              </a:rPr>
              <a:t>董事会证券暨投资人关系处证券部二课</a:t>
            </a:r>
            <a:endParaRPr lang="zh-CN" altLang="en-US" dirty="0"/>
          </a:p>
        </p:txBody>
      </p:sp>
      <p:sp>
        <p:nvSpPr>
          <p:cNvPr id="83" name="文本框 82">
            <a:extLst>
              <a:ext uri="{FF2B5EF4-FFF2-40B4-BE49-F238E27FC236}">
                <a16:creationId xmlns:a16="http://schemas.microsoft.com/office/drawing/2014/main" id="{28DEE92B-3088-0614-AD1D-004C31FDEE29}"/>
              </a:ext>
            </a:extLst>
          </p:cNvPr>
          <p:cNvSpPr txBox="1"/>
          <p:nvPr/>
        </p:nvSpPr>
        <p:spPr>
          <a:xfrm>
            <a:off x="4964055" y="4284704"/>
            <a:ext cx="1005248" cy="261610"/>
          </a:xfrm>
          <a:prstGeom prst="rect">
            <a:avLst/>
          </a:prstGeom>
          <a:noFill/>
        </p:spPr>
        <p:txBody>
          <a:bodyPr wrap="square">
            <a:spAutoFit/>
          </a:bodyPr>
          <a:lstStyle/>
          <a:p>
            <a:pPr algn="ctr"/>
            <a:r>
              <a:rPr lang="en-US" altLang="zh-CN" sz="1100" i="0" dirty="0" err="1">
                <a:latin typeface="微软雅黑" panose="020B0503020204020204" pitchFamily="34" charset="-122"/>
                <a:ea typeface="微软雅黑" panose="020B0503020204020204" pitchFamily="34" charset="-122"/>
              </a:rPr>
              <a:t>Fii</a:t>
            </a:r>
            <a:r>
              <a:rPr lang="zh-CN" altLang="en-US" sz="1100" i="0" dirty="0">
                <a:latin typeface="微软雅黑" panose="020B0503020204020204" pitchFamily="34" charset="-122"/>
                <a:ea typeface="微软雅黑" panose="020B0503020204020204" pitchFamily="34" charset="-122"/>
              </a:rPr>
              <a:t>管理总处</a:t>
            </a:r>
            <a:endParaRPr lang="en-US" altLang="zh-CN" sz="1100" i="0" dirty="0">
              <a:effectLst/>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2830102C-76E4-CD1D-3BF4-B0B6648AB5D0}"/>
              </a:ext>
            </a:extLst>
          </p:cNvPr>
          <p:cNvSpPr txBox="1"/>
          <p:nvPr/>
        </p:nvSpPr>
        <p:spPr>
          <a:xfrm>
            <a:off x="8247192" y="4274259"/>
            <a:ext cx="2628249"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zhangsan@fii-foxconn.com</a:t>
            </a:r>
          </a:p>
        </p:txBody>
      </p:sp>
      <p:sp>
        <p:nvSpPr>
          <p:cNvPr id="85" name="文本框 84">
            <a:extLst>
              <a:ext uri="{FF2B5EF4-FFF2-40B4-BE49-F238E27FC236}">
                <a16:creationId xmlns:a16="http://schemas.microsoft.com/office/drawing/2014/main" id="{3E504536-80EE-4ACF-3F3F-E505B00A6518}"/>
              </a:ext>
            </a:extLst>
          </p:cNvPr>
          <p:cNvSpPr txBox="1"/>
          <p:nvPr/>
        </p:nvSpPr>
        <p:spPr>
          <a:xfrm>
            <a:off x="10561467" y="4284703"/>
            <a:ext cx="1459716"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566-12345</a:t>
            </a:r>
          </a:p>
        </p:txBody>
      </p:sp>
      <p:sp>
        <p:nvSpPr>
          <p:cNvPr id="86" name="标注: 线形 85">
            <a:extLst>
              <a:ext uri="{FF2B5EF4-FFF2-40B4-BE49-F238E27FC236}">
                <a16:creationId xmlns:a16="http://schemas.microsoft.com/office/drawing/2014/main" id="{99580E9C-4F5A-E988-BFC8-AAA1FA6104B6}"/>
              </a:ext>
            </a:extLst>
          </p:cNvPr>
          <p:cNvSpPr/>
          <p:nvPr/>
        </p:nvSpPr>
        <p:spPr>
          <a:xfrm>
            <a:off x="5030091" y="4243666"/>
            <a:ext cx="6667923" cy="292204"/>
          </a:xfrm>
          <a:prstGeom prst="borderCallout1">
            <a:avLst>
              <a:gd name="adj1" fmla="val -2367"/>
              <a:gd name="adj2" fmla="val 54996"/>
              <a:gd name="adj3" fmla="val -125100"/>
              <a:gd name="adj4" fmla="val 581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a:extLst>
              <a:ext uri="{FF2B5EF4-FFF2-40B4-BE49-F238E27FC236}">
                <a16:creationId xmlns:a16="http://schemas.microsoft.com/office/drawing/2014/main" id="{10E5D881-FBC4-DC9A-3A40-D32FDBBCC117}"/>
              </a:ext>
            </a:extLst>
          </p:cNvPr>
          <p:cNvSpPr txBox="1"/>
          <p:nvPr/>
        </p:nvSpPr>
        <p:spPr>
          <a:xfrm>
            <a:off x="8627608" y="3599881"/>
            <a:ext cx="1405288" cy="261605"/>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系统带出，可修改</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88" name="标注: 线形 87">
            <a:extLst>
              <a:ext uri="{FF2B5EF4-FFF2-40B4-BE49-F238E27FC236}">
                <a16:creationId xmlns:a16="http://schemas.microsoft.com/office/drawing/2014/main" id="{B96C44B5-87BC-0CAE-62F3-20D4A254D9AF}"/>
              </a:ext>
            </a:extLst>
          </p:cNvPr>
          <p:cNvSpPr/>
          <p:nvPr/>
        </p:nvSpPr>
        <p:spPr>
          <a:xfrm>
            <a:off x="2753824" y="4254111"/>
            <a:ext cx="1995344" cy="292202"/>
          </a:xfrm>
          <a:prstGeom prst="borderCallout1">
            <a:avLst>
              <a:gd name="adj1" fmla="val -2367"/>
              <a:gd name="adj2" fmla="val 54996"/>
              <a:gd name="adj3" fmla="val -125100"/>
              <a:gd name="adj4" fmla="val 581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a:extLst>
              <a:ext uri="{FF2B5EF4-FFF2-40B4-BE49-F238E27FC236}">
                <a16:creationId xmlns:a16="http://schemas.microsoft.com/office/drawing/2014/main" id="{09FE0B08-0E67-ACF0-A2A8-1BD3FC1A82A6}"/>
              </a:ext>
            </a:extLst>
          </p:cNvPr>
          <p:cNvSpPr txBox="1"/>
          <p:nvPr/>
        </p:nvSpPr>
        <p:spPr>
          <a:xfrm>
            <a:off x="3868709" y="3684006"/>
            <a:ext cx="1405288"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系统带出当前登录人</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a16="http://schemas.microsoft.com/office/drawing/2014/main" id="{EFD87228-4762-801E-324C-C926B516935D}"/>
              </a:ext>
            </a:extLst>
          </p:cNvPr>
          <p:cNvSpPr txBox="1"/>
          <p:nvPr/>
        </p:nvSpPr>
        <p:spPr>
          <a:xfrm>
            <a:off x="1405288" y="5425032"/>
            <a:ext cx="1313380" cy="307777"/>
          </a:xfrm>
          <a:prstGeom prst="rect">
            <a:avLst/>
          </a:prstGeom>
          <a:noFill/>
        </p:spPr>
        <p:txBody>
          <a:bodyPr wrap="square">
            <a:spAutoFit/>
          </a:bodyPr>
          <a:lstStyle/>
          <a:p>
            <a:r>
              <a:rPr lang="zh-CN" altLang="en-US" sz="1400" b="1" dirty="0">
                <a:effectLst/>
                <a:latin typeface="微软雅黑" panose="020B0503020204020204" pitchFamily="34" charset="-122"/>
                <a:ea typeface="微软雅黑" panose="020B0503020204020204" pitchFamily="34" charset="-122"/>
              </a:rPr>
              <a:t>专案文件</a:t>
            </a:r>
            <a:endParaRPr lang="en-US" altLang="zh-CN" sz="1400" b="1" i="0" dirty="0">
              <a:effectLst/>
              <a:latin typeface="微软雅黑" panose="020B0503020204020204" pitchFamily="34" charset="-122"/>
              <a:ea typeface="微软雅黑" panose="020B0503020204020204" pitchFamily="34" charset="-122"/>
            </a:endParaRPr>
          </a:p>
        </p:txBody>
      </p:sp>
      <p:sp>
        <p:nvSpPr>
          <p:cNvPr id="91" name="矩形: 圆角 90">
            <a:extLst>
              <a:ext uri="{FF2B5EF4-FFF2-40B4-BE49-F238E27FC236}">
                <a16:creationId xmlns:a16="http://schemas.microsoft.com/office/drawing/2014/main" id="{7E708DA6-6205-3A3C-56E3-735C44ABA541}"/>
              </a:ext>
            </a:extLst>
          </p:cNvPr>
          <p:cNvSpPr/>
          <p:nvPr/>
        </p:nvSpPr>
        <p:spPr>
          <a:xfrm>
            <a:off x="3519151" y="5435542"/>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上传文件</a:t>
            </a:r>
          </a:p>
        </p:txBody>
      </p:sp>
      <p:sp>
        <p:nvSpPr>
          <p:cNvPr id="92" name="矩形: 圆角 91">
            <a:extLst>
              <a:ext uri="{FF2B5EF4-FFF2-40B4-BE49-F238E27FC236}">
                <a16:creationId xmlns:a16="http://schemas.microsoft.com/office/drawing/2014/main" id="{B60EB1DB-9718-D569-2A96-AB3D7EC92FB0}"/>
              </a:ext>
            </a:extLst>
          </p:cNvPr>
          <p:cNvSpPr/>
          <p:nvPr/>
        </p:nvSpPr>
        <p:spPr>
          <a:xfrm>
            <a:off x="2451489" y="5434963"/>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新建文件夹</a:t>
            </a:r>
          </a:p>
        </p:txBody>
      </p:sp>
      <p:sp>
        <p:nvSpPr>
          <p:cNvPr id="96" name="标注: 线形 95">
            <a:extLst>
              <a:ext uri="{FF2B5EF4-FFF2-40B4-BE49-F238E27FC236}">
                <a16:creationId xmlns:a16="http://schemas.microsoft.com/office/drawing/2014/main" id="{3B739C07-8ECA-851A-5E5A-DE98450099A0}"/>
              </a:ext>
            </a:extLst>
          </p:cNvPr>
          <p:cNvSpPr/>
          <p:nvPr/>
        </p:nvSpPr>
        <p:spPr>
          <a:xfrm>
            <a:off x="2659198" y="3446539"/>
            <a:ext cx="1116983" cy="261605"/>
          </a:xfrm>
          <a:prstGeom prst="borderCallout1">
            <a:avLst>
              <a:gd name="adj1" fmla="val -2367"/>
              <a:gd name="adj2" fmla="val 54996"/>
              <a:gd name="adj3" fmla="val -125100"/>
              <a:gd name="adj4" fmla="val 581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a:extLst>
              <a:ext uri="{FF2B5EF4-FFF2-40B4-BE49-F238E27FC236}">
                <a16:creationId xmlns:a16="http://schemas.microsoft.com/office/drawing/2014/main" id="{12D61F39-7BDD-2BD8-21E9-0FDB27402D5F}"/>
              </a:ext>
            </a:extLst>
          </p:cNvPr>
          <p:cNvSpPr txBox="1"/>
          <p:nvPr/>
        </p:nvSpPr>
        <p:spPr>
          <a:xfrm>
            <a:off x="3243271" y="3064008"/>
            <a:ext cx="4738210"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本专案的每个管理员、董事长、董秘刘宗长、处长揭晓小都有权限</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98" name="文本框 97">
            <a:extLst>
              <a:ext uri="{FF2B5EF4-FFF2-40B4-BE49-F238E27FC236}">
                <a16:creationId xmlns:a16="http://schemas.microsoft.com/office/drawing/2014/main" id="{5B63ABCD-EFB1-DD5C-0256-BE99E90EA2AA}"/>
              </a:ext>
            </a:extLst>
          </p:cNvPr>
          <p:cNvSpPr txBox="1"/>
          <p:nvPr/>
        </p:nvSpPr>
        <p:spPr>
          <a:xfrm>
            <a:off x="2489224" y="4568441"/>
            <a:ext cx="1005248" cy="261610"/>
          </a:xfrm>
          <a:prstGeom prst="rect">
            <a:avLst/>
          </a:prstGeom>
          <a:noFill/>
        </p:spPr>
        <p:txBody>
          <a:bodyPr wrap="square">
            <a:spAutoFit/>
          </a:bodyPr>
          <a:lstStyle/>
          <a:p>
            <a:pPr algn="ctr"/>
            <a:r>
              <a:rPr lang="zh-CN" altLang="en-US" sz="1100" i="0" dirty="0">
                <a:latin typeface="微软雅黑" panose="020B0503020204020204" pitchFamily="34" charset="-122"/>
                <a:ea typeface="微软雅黑" panose="020B0503020204020204" pitchFamily="34" charset="-122"/>
              </a:rPr>
              <a:t>小胡</a:t>
            </a:r>
            <a:endParaRPr lang="en-US" altLang="zh-CN" sz="1100" i="0" dirty="0">
              <a:effectLst/>
              <a:latin typeface="微软雅黑" panose="020B0503020204020204" pitchFamily="34" charset="-122"/>
              <a:ea typeface="微软雅黑" panose="020B0503020204020204" pitchFamily="34" charset="-122"/>
            </a:endParaRPr>
          </a:p>
        </p:txBody>
      </p:sp>
      <p:sp>
        <p:nvSpPr>
          <p:cNvPr id="99" name="文本框 98">
            <a:extLst>
              <a:ext uri="{FF2B5EF4-FFF2-40B4-BE49-F238E27FC236}">
                <a16:creationId xmlns:a16="http://schemas.microsoft.com/office/drawing/2014/main" id="{0CFCAAE9-DFF4-9859-0787-312D898A6737}"/>
              </a:ext>
            </a:extLst>
          </p:cNvPr>
          <p:cNvSpPr txBox="1"/>
          <p:nvPr/>
        </p:nvSpPr>
        <p:spPr>
          <a:xfrm>
            <a:off x="3737459" y="4568441"/>
            <a:ext cx="1005248" cy="261610"/>
          </a:xfrm>
          <a:prstGeom prst="rect">
            <a:avLst/>
          </a:prstGeom>
          <a:noFill/>
        </p:spPr>
        <p:txBody>
          <a:bodyPr wrap="square">
            <a:spAutoFit/>
          </a:bodyPr>
          <a:lstStyle/>
          <a:p>
            <a:pPr algn="ctr"/>
            <a:r>
              <a:rPr lang="en-US" altLang="zh-CN" sz="1100" i="0" dirty="0">
                <a:latin typeface="微软雅黑" panose="020B0503020204020204" pitchFamily="34" charset="-122"/>
                <a:ea typeface="微软雅黑" panose="020B0503020204020204" pitchFamily="34" charset="-122"/>
              </a:rPr>
              <a:t>F1331111</a:t>
            </a:r>
            <a:endParaRPr lang="en-US" altLang="zh-CN" sz="1100" i="0" dirty="0">
              <a:effectLst/>
              <a:latin typeface="微软雅黑" panose="020B0503020204020204" pitchFamily="34" charset="-122"/>
              <a:ea typeface="微软雅黑" panose="020B0503020204020204" pitchFamily="34" charset="-122"/>
            </a:endParaRPr>
          </a:p>
        </p:txBody>
      </p:sp>
      <p:sp>
        <p:nvSpPr>
          <p:cNvPr id="100" name="文本框 99">
            <a:extLst>
              <a:ext uri="{FF2B5EF4-FFF2-40B4-BE49-F238E27FC236}">
                <a16:creationId xmlns:a16="http://schemas.microsoft.com/office/drawing/2014/main" id="{17DFE032-ABF7-9424-B614-0E48CF6966B3}"/>
              </a:ext>
            </a:extLst>
          </p:cNvPr>
          <p:cNvSpPr txBox="1"/>
          <p:nvPr/>
        </p:nvSpPr>
        <p:spPr>
          <a:xfrm>
            <a:off x="6003616" y="4557996"/>
            <a:ext cx="2628249" cy="430887"/>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err="1">
                <a:latin typeface="Noto Sans SC"/>
              </a:rPr>
              <a:t>Fii</a:t>
            </a:r>
            <a:r>
              <a:rPr lang="zh-CN" altLang="en-US" dirty="0">
                <a:latin typeface="Noto Sans SC"/>
              </a:rPr>
              <a:t>董事会证券暨投资人关系处投资人关系部二课</a:t>
            </a:r>
          </a:p>
        </p:txBody>
      </p:sp>
      <p:sp>
        <p:nvSpPr>
          <p:cNvPr id="101" name="文本框 100">
            <a:extLst>
              <a:ext uri="{FF2B5EF4-FFF2-40B4-BE49-F238E27FC236}">
                <a16:creationId xmlns:a16="http://schemas.microsoft.com/office/drawing/2014/main" id="{AE78D50E-4D7C-1365-7DFF-52A6BBDCFEA0}"/>
              </a:ext>
            </a:extLst>
          </p:cNvPr>
          <p:cNvSpPr txBox="1"/>
          <p:nvPr/>
        </p:nvSpPr>
        <p:spPr>
          <a:xfrm>
            <a:off x="4968312" y="4568441"/>
            <a:ext cx="1005248" cy="261610"/>
          </a:xfrm>
          <a:prstGeom prst="rect">
            <a:avLst/>
          </a:prstGeom>
          <a:noFill/>
        </p:spPr>
        <p:txBody>
          <a:bodyPr wrap="square">
            <a:spAutoFit/>
          </a:bodyPr>
          <a:lstStyle/>
          <a:p>
            <a:pPr algn="ctr"/>
            <a:r>
              <a:rPr lang="en-US" altLang="zh-CN" sz="1100" i="0" dirty="0" err="1">
                <a:latin typeface="微软雅黑" panose="020B0503020204020204" pitchFamily="34" charset="-122"/>
                <a:ea typeface="微软雅黑" panose="020B0503020204020204" pitchFamily="34" charset="-122"/>
              </a:rPr>
              <a:t>Fii</a:t>
            </a:r>
            <a:r>
              <a:rPr lang="zh-CN" altLang="en-US" sz="1100" i="0" dirty="0">
                <a:latin typeface="微软雅黑" panose="020B0503020204020204" pitchFamily="34" charset="-122"/>
                <a:ea typeface="微软雅黑" panose="020B0503020204020204" pitchFamily="34" charset="-122"/>
              </a:rPr>
              <a:t>管理总处</a:t>
            </a:r>
            <a:endParaRPr lang="en-US" altLang="zh-CN" sz="1100" i="0" dirty="0">
              <a:effectLst/>
              <a:latin typeface="微软雅黑" panose="020B0503020204020204" pitchFamily="34" charset="-122"/>
              <a:ea typeface="微软雅黑" panose="020B0503020204020204" pitchFamily="34" charset="-122"/>
            </a:endParaRPr>
          </a:p>
        </p:txBody>
      </p:sp>
      <p:sp>
        <p:nvSpPr>
          <p:cNvPr id="102" name="文本框 101">
            <a:extLst>
              <a:ext uri="{FF2B5EF4-FFF2-40B4-BE49-F238E27FC236}">
                <a16:creationId xmlns:a16="http://schemas.microsoft.com/office/drawing/2014/main" id="{7B4A55FD-CBBB-29D7-DF94-3FF89D66CD3A}"/>
              </a:ext>
            </a:extLst>
          </p:cNvPr>
          <p:cNvSpPr txBox="1"/>
          <p:nvPr/>
        </p:nvSpPr>
        <p:spPr>
          <a:xfrm>
            <a:off x="8251449" y="4557996"/>
            <a:ext cx="2628249"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xiaohu@fii-foxconn.com</a:t>
            </a:r>
          </a:p>
        </p:txBody>
      </p:sp>
      <p:sp>
        <p:nvSpPr>
          <p:cNvPr id="103" name="文本框 102">
            <a:extLst>
              <a:ext uri="{FF2B5EF4-FFF2-40B4-BE49-F238E27FC236}">
                <a16:creationId xmlns:a16="http://schemas.microsoft.com/office/drawing/2014/main" id="{433F4EF1-7D47-C714-9D1D-B430792C7FE0}"/>
              </a:ext>
            </a:extLst>
          </p:cNvPr>
          <p:cNvSpPr txBox="1"/>
          <p:nvPr/>
        </p:nvSpPr>
        <p:spPr>
          <a:xfrm>
            <a:off x="10565724" y="4568440"/>
            <a:ext cx="1459716"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566-11111</a:t>
            </a:r>
          </a:p>
        </p:txBody>
      </p:sp>
      <p:sp>
        <p:nvSpPr>
          <p:cNvPr id="104" name="文本框 103">
            <a:extLst>
              <a:ext uri="{FF2B5EF4-FFF2-40B4-BE49-F238E27FC236}">
                <a16:creationId xmlns:a16="http://schemas.microsoft.com/office/drawing/2014/main" id="{7A241B96-A529-00B6-0F08-88AA7AAFAFEA}"/>
              </a:ext>
            </a:extLst>
          </p:cNvPr>
          <p:cNvSpPr txBox="1"/>
          <p:nvPr/>
        </p:nvSpPr>
        <p:spPr>
          <a:xfrm>
            <a:off x="1980379" y="5796367"/>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名称</a:t>
            </a:r>
            <a:endParaRPr lang="en-US" altLang="zh-CN" sz="1050" b="1" dirty="0">
              <a:latin typeface="微软雅黑" panose="020B0503020204020204" pitchFamily="34" charset="-122"/>
              <a:ea typeface="微软雅黑" panose="020B0503020204020204" pitchFamily="34" charset="-122"/>
            </a:endParaRPr>
          </a:p>
        </p:txBody>
      </p:sp>
      <p:cxnSp>
        <p:nvCxnSpPr>
          <p:cNvPr id="105" name="直接连接符 104">
            <a:extLst>
              <a:ext uri="{FF2B5EF4-FFF2-40B4-BE49-F238E27FC236}">
                <a16:creationId xmlns:a16="http://schemas.microsoft.com/office/drawing/2014/main" id="{6E3062C5-0EDD-F3AC-B5ED-58D8FD397A7A}"/>
              </a:ext>
            </a:extLst>
          </p:cNvPr>
          <p:cNvCxnSpPr/>
          <p:nvPr/>
        </p:nvCxnSpPr>
        <p:spPr>
          <a:xfrm>
            <a:off x="1327413" y="6090443"/>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10E5C29D-A5C5-D765-9AD2-86D8F5B1A268}"/>
              </a:ext>
            </a:extLst>
          </p:cNvPr>
          <p:cNvCxnSpPr/>
          <p:nvPr/>
        </p:nvCxnSpPr>
        <p:spPr>
          <a:xfrm>
            <a:off x="1337038" y="646696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ACB6C4FF-5C47-B14C-099A-6340CF5A58E0}"/>
              </a:ext>
            </a:extLst>
          </p:cNvPr>
          <p:cNvCxnSpPr/>
          <p:nvPr/>
        </p:nvCxnSpPr>
        <p:spPr>
          <a:xfrm>
            <a:off x="1327413" y="6803850"/>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8567CB8B-DC88-6E44-7E6C-382E02EC37EF}"/>
              </a:ext>
            </a:extLst>
          </p:cNvPr>
          <p:cNvSpPr txBox="1"/>
          <p:nvPr/>
        </p:nvSpPr>
        <p:spPr>
          <a:xfrm>
            <a:off x="1808284" y="6173410"/>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文件夹</a:t>
            </a:r>
            <a:r>
              <a:rPr lang="en-US" altLang="zh-CN" sz="1050" dirty="0">
                <a:latin typeface="微软雅黑" panose="020B0503020204020204" pitchFamily="34" charset="-122"/>
                <a:ea typeface="微软雅黑" panose="020B0503020204020204" pitchFamily="34" charset="-122"/>
              </a:rPr>
              <a:t>1</a:t>
            </a:r>
          </a:p>
        </p:txBody>
      </p:sp>
      <p:sp>
        <p:nvSpPr>
          <p:cNvPr id="110" name="文本框 109">
            <a:extLst>
              <a:ext uri="{FF2B5EF4-FFF2-40B4-BE49-F238E27FC236}">
                <a16:creationId xmlns:a16="http://schemas.microsoft.com/office/drawing/2014/main" id="{E5490B87-E66F-6D5F-A944-253C74CD7324}"/>
              </a:ext>
            </a:extLst>
          </p:cNvPr>
          <p:cNvSpPr txBox="1"/>
          <p:nvPr/>
        </p:nvSpPr>
        <p:spPr>
          <a:xfrm>
            <a:off x="10180915" y="5796367"/>
            <a:ext cx="1064553"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最后修改时间</a:t>
            </a:r>
            <a:endParaRPr lang="en-US" altLang="zh-CN" sz="1050" b="1" dirty="0">
              <a:latin typeface="微软雅黑" panose="020B0503020204020204" pitchFamily="34" charset="-122"/>
              <a:ea typeface="微软雅黑" panose="020B0503020204020204" pitchFamily="34" charset="-122"/>
            </a:endParaRPr>
          </a:p>
        </p:txBody>
      </p:sp>
      <p:sp>
        <p:nvSpPr>
          <p:cNvPr id="111" name="文本框 110">
            <a:extLst>
              <a:ext uri="{FF2B5EF4-FFF2-40B4-BE49-F238E27FC236}">
                <a16:creationId xmlns:a16="http://schemas.microsoft.com/office/drawing/2014/main" id="{04F1384F-C88D-1E1A-3E09-A33610655E7C}"/>
              </a:ext>
            </a:extLst>
          </p:cNvPr>
          <p:cNvSpPr txBox="1"/>
          <p:nvPr/>
        </p:nvSpPr>
        <p:spPr>
          <a:xfrm>
            <a:off x="8654505" y="5796367"/>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最后修改人</a:t>
            </a:r>
            <a:endParaRPr lang="en-US" altLang="zh-CN" sz="1050" b="1" dirty="0">
              <a:latin typeface="微软雅黑" panose="020B0503020204020204" pitchFamily="34" charset="-122"/>
              <a:ea typeface="微软雅黑" panose="020B0503020204020204" pitchFamily="34" charset="-122"/>
            </a:endParaRPr>
          </a:p>
        </p:txBody>
      </p:sp>
      <p:sp>
        <p:nvSpPr>
          <p:cNvPr id="112" name="文本框 111">
            <a:extLst>
              <a:ext uri="{FF2B5EF4-FFF2-40B4-BE49-F238E27FC236}">
                <a16:creationId xmlns:a16="http://schemas.microsoft.com/office/drawing/2014/main" id="{2AB336DB-0DEA-E6EE-0693-1B92C8DC3CAF}"/>
              </a:ext>
            </a:extLst>
          </p:cNvPr>
          <p:cNvSpPr txBox="1"/>
          <p:nvPr/>
        </p:nvSpPr>
        <p:spPr>
          <a:xfrm>
            <a:off x="1802881" y="6552539"/>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文件夹</a:t>
            </a:r>
            <a:r>
              <a:rPr lang="en-US" altLang="zh-CN" sz="1050" dirty="0">
                <a:latin typeface="微软雅黑" panose="020B0503020204020204" pitchFamily="34" charset="-122"/>
                <a:ea typeface="微软雅黑" panose="020B0503020204020204" pitchFamily="34" charset="-122"/>
              </a:rPr>
              <a:t>2</a:t>
            </a:r>
          </a:p>
        </p:txBody>
      </p:sp>
      <p:sp>
        <p:nvSpPr>
          <p:cNvPr id="113" name="文本框 112">
            <a:extLst>
              <a:ext uri="{FF2B5EF4-FFF2-40B4-BE49-F238E27FC236}">
                <a16:creationId xmlns:a16="http://schemas.microsoft.com/office/drawing/2014/main" id="{B9C7DEC7-DCA3-45A1-9293-C25A399ED64F}"/>
              </a:ext>
            </a:extLst>
          </p:cNvPr>
          <p:cNvSpPr txBox="1"/>
          <p:nvPr/>
        </p:nvSpPr>
        <p:spPr>
          <a:xfrm>
            <a:off x="1802881" y="6895045"/>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测试文件</a:t>
            </a:r>
            <a:r>
              <a:rPr lang="en-US" altLang="zh-CN" sz="1050" dirty="0">
                <a:latin typeface="微软雅黑" panose="020B0503020204020204" pitchFamily="34" charset="-122"/>
                <a:ea typeface="微软雅黑" panose="020B0503020204020204" pitchFamily="34" charset="-122"/>
              </a:rPr>
              <a:t>pdf</a:t>
            </a:r>
          </a:p>
        </p:txBody>
      </p:sp>
      <p:sp>
        <p:nvSpPr>
          <p:cNvPr id="114" name="文本框 113">
            <a:extLst>
              <a:ext uri="{FF2B5EF4-FFF2-40B4-BE49-F238E27FC236}">
                <a16:creationId xmlns:a16="http://schemas.microsoft.com/office/drawing/2014/main" id="{4CD470E3-1DB8-6F7F-0E42-FD185E11819E}"/>
              </a:ext>
            </a:extLst>
          </p:cNvPr>
          <p:cNvSpPr txBox="1"/>
          <p:nvPr/>
        </p:nvSpPr>
        <p:spPr>
          <a:xfrm>
            <a:off x="8279229" y="6148902"/>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小赵</a:t>
            </a:r>
            <a:endParaRPr lang="en-US" altLang="zh-CN" sz="1050" dirty="0">
              <a:latin typeface="微软雅黑" panose="020B0503020204020204" pitchFamily="34" charset="-122"/>
              <a:ea typeface="微软雅黑" panose="020B0503020204020204" pitchFamily="34" charset="-122"/>
            </a:endParaRPr>
          </a:p>
        </p:txBody>
      </p:sp>
      <p:sp>
        <p:nvSpPr>
          <p:cNvPr id="115" name="文本框 114">
            <a:extLst>
              <a:ext uri="{FF2B5EF4-FFF2-40B4-BE49-F238E27FC236}">
                <a16:creationId xmlns:a16="http://schemas.microsoft.com/office/drawing/2014/main" id="{A30A783C-2DCD-41DE-4B87-1F44709B6D81}"/>
              </a:ext>
            </a:extLst>
          </p:cNvPr>
          <p:cNvSpPr txBox="1"/>
          <p:nvPr/>
        </p:nvSpPr>
        <p:spPr>
          <a:xfrm>
            <a:off x="9974413" y="6145262"/>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116" name="文本框 115">
            <a:extLst>
              <a:ext uri="{FF2B5EF4-FFF2-40B4-BE49-F238E27FC236}">
                <a16:creationId xmlns:a16="http://schemas.microsoft.com/office/drawing/2014/main" id="{08627CD5-C907-9AA1-AED7-80768CBA6816}"/>
              </a:ext>
            </a:extLst>
          </p:cNvPr>
          <p:cNvSpPr txBox="1"/>
          <p:nvPr/>
        </p:nvSpPr>
        <p:spPr>
          <a:xfrm>
            <a:off x="8279229" y="6503291"/>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小张</a:t>
            </a:r>
            <a:endParaRPr lang="en-US" altLang="zh-CN" sz="1050" dirty="0">
              <a:latin typeface="微软雅黑" panose="020B0503020204020204" pitchFamily="34" charset="-122"/>
              <a:ea typeface="微软雅黑" panose="020B0503020204020204" pitchFamily="34" charset="-122"/>
            </a:endParaRPr>
          </a:p>
        </p:txBody>
      </p:sp>
      <p:sp>
        <p:nvSpPr>
          <p:cNvPr id="117" name="文本框 116">
            <a:extLst>
              <a:ext uri="{FF2B5EF4-FFF2-40B4-BE49-F238E27FC236}">
                <a16:creationId xmlns:a16="http://schemas.microsoft.com/office/drawing/2014/main" id="{0BD0860A-B8CF-EC74-D12C-D2AF51B00978}"/>
              </a:ext>
            </a:extLst>
          </p:cNvPr>
          <p:cNvSpPr txBox="1"/>
          <p:nvPr/>
        </p:nvSpPr>
        <p:spPr>
          <a:xfrm>
            <a:off x="9974413" y="6499651"/>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118" name="文本框 117">
            <a:extLst>
              <a:ext uri="{FF2B5EF4-FFF2-40B4-BE49-F238E27FC236}">
                <a16:creationId xmlns:a16="http://schemas.microsoft.com/office/drawing/2014/main" id="{956587EC-3743-67E8-B5A2-B79FB55FDB56}"/>
              </a:ext>
            </a:extLst>
          </p:cNvPr>
          <p:cNvSpPr txBox="1"/>
          <p:nvPr/>
        </p:nvSpPr>
        <p:spPr>
          <a:xfrm>
            <a:off x="8279229" y="6860943"/>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小何</a:t>
            </a:r>
            <a:endParaRPr lang="en-US" altLang="zh-CN" sz="1050" dirty="0">
              <a:latin typeface="微软雅黑" panose="020B0503020204020204" pitchFamily="34" charset="-122"/>
              <a:ea typeface="微软雅黑" panose="020B0503020204020204" pitchFamily="34" charset="-122"/>
            </a:endParaRPr>
          </a:p>
        </p:txBody>
      </p:sp>
      <p:sp>
        <p:nvSpPr>
          <p:cNvPr id="119" name="文本框 118">
            <a:extLst>
              <a:ext uri="{FF2B5EF4-FFF2-40B4-BE49-F238E27FC236}">
                <a16:creationId xmlns:a16="http://schemas.microsoft.com/office/drawing/2014/main" id="{DAA65316-2EED-933E-6209-A592820537DF}"/>
              </a:ext>
            </a:extLst>
          </p:cNvPr>
          <p:cNvSpPr txBox="1"/>
          <p:nvPr/>
        </p:nvSpPr>
        <p:spPr>
          <a:xfrm>
            <a:off x="9974413" y="6857303"/>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pic>
        <p:nvPicPr>
          <p:cNvPr id="120" name="图片 119">
            <a:extLst>
              <a:ext uri="{FF2B5EF4-FFF2-40B4-BE49-F238E27FC236}">
                <a16:creationId xmlns:a16="http://schemas.microsoft.com/office/drawing/2014/main" id="{F22E26E9-07E1-4ABE-01EF-7F839A073658}"/>
              </a:ext>
            </a:extLst>
          </p:cNvPr>
          <p:cNvPicPr>
            <a:picLocks noChangeAspect="1"/>
          </p:cNvPicPr>
          <p:nvPr/>
        </p:nvPicPr>
        <p:blipFill>
          <a:blip r:embed="rId6"/>
          <a:stretch>
            <a:fillRect/>
          </a:stretch>
        </p:blipFill>
        <p:spPr>
          <a:xfrm>
            <a:off x="1532051" y="6853785"/>
            <a:ext cx="205377" cy="271098"/>
          </a:xfrm>
          <a:prstGeom prst="rect">
            <a:avLst/>
          </a:prstGeom>
        </p:spPr>
      </p:pic>
      <p:pic>
        <p:nvPicPr>
          <p:cNvPr id="121" name="图片 120">
            <a:extLst>
              <a:ext uri="{FF2B5EF4-FFF2-40B4-BE49-F238E27FC236}">
                <a16:creationId xmlns:a16="http://schemas.microsoft.com/office/drawing/2014/main" id="{9D53B76A-BF58-5BCE-A988-B3452C962433}"/>
              </a:ext>
            </a:extLst>
          </p:cNvPr>
          <p:cNvPicPr>
            <a:picLocks noChangeAspect="1"/>
          </p:cNvPicPr>
          <p:nvPr/>
        </p:nvPicPr>
        <p:blipFill>
          <a:blip r:embed="rId7"/>
          <a:stretch>
            <a:fillRect/>
          </a:stretch>
        </p:blipFill>
        <p:spPr>
          <a:xfrm>
            <a:off x="1458528" y="6149720"/>
            <a:ext cx="352425" cy="295275"/>
          </a:xfrm>
          <a:prstGeom prst="rect">
            <a:avLst/>
          </a:prstGeom>
        </p:spPr>
      </p:pic>
      <p:pic>
        <p:nvPicPr>
          <p:cNvPr id="122" name="图片 121">
            <a:extLst>
              <a:ext uri="{FF2B5EF4-FFF2-40B4-BE49-F238E27FC236}">
                <a16:creationId xmlns:a16="http://schemas.microsoft.com/office/drawing/2014/main" id="{35E39FFA-EF2A-2B5A-E455-E26683442D36}"/>
              </a:ext>
            </a:extLst>
          </p:cNvPr>
          <p:cNvPicPr>
            <a:picLocks noChangeAspect="1"/>
          </p:cNvPicPr>
          <p:nvPr/>
        </p:nvPicPr>
        <p:blipFill>
          <a:blip r:embed="rId7"/>
          <a:stretch>
            <a:fillRect/>
          </a:stretch>
        </p:blipFill>
        <p:spPr>
          <a:xfrm>
            <a:off x="1450456" y="6493240"/>
            <a:ext cx="352425" cy="295275"/>
          </a:xfrm>
          <a:prstGeom prst="rect">
            <a:avLst/>
          </a:prstGeom>
        </p:spPr>
      </p:pic>
      <p:sp>
        <p:nvSpPr>
          <p:cNvPr id="123" name="文本框 122">
            <a:extLst>
              <a:ext uri="{FF2B5EF4-FFF2-40B4-BE49-F238E27FC236}">
                <a16:creationId xmlns:a16="http://schemas.microsoft.com/office/drawing/2014/main" id="{BC5C1A8D-D3FD-AE24-A4CC-91967394B70A}"/>
              </a:ext>
            </a:extLst>
          </p:cNvPr>
          <p:cNvSpPr txBox="1"/>
          <p:nvPr/>
        </p:nvSpPr>
        <p:spPr>
          <a:xfrm>
            <a:off x="552179" y="4857050"/>
            <a:ext cx="1062253" cy="415498"/>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所有人平权，都是管理员</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124" name="文本框 123">
            <a:extLst>
              <a:ext uri="{FF2B5EF4-FFF2-40B4-BE49-F238E27FC236}">
                <a16:creationId xmlns:a16="http://schemas.microsoft.com/office/drawing/2014/main" id="{B88F88DC-5DA0-A95D-B846-EC8F3C0E6B83}"/>
              </a:ext>
            </a:extLst>
          </p:cNvPr>
          <p:cNvSpPr txBox="1"/>
          <p:nvPr/>
        </p:nvSpPr>
        <p:spPr>
          <a:xfrm>
            <a:off x="3389548" y="6149583"/>
            <a:ext cx="1289519"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a:t>
            </a:r>
            <a:endParaRPr lang="en-US" altLang="zh-CN" sz="1050" dirty="0">
              <a:latin typeface="微软雅黑" panose="020B0503020204020204" pitchFamily="34" charset="-122"/>
              <a:ea typeface="微软雅黑" panose="020B0503020204020204" pitchFamily="34" charset="-122"/>
            </a:endParaRPr>
          </a:p>
        </p:txBody>
      </p:sp>
      <p:sp>
        <p:nvSpPr>
          <p:cNvPr id="125" name="文本框 124">
            <a:extLst>
              <a:ext uri="{FF2B5EF4-FFF2-40B4-BE49-F238E27FC236}">
                <a16:creationId xmlns:a16="http://schemas.microsoft.com/office/drawing/2014/main" id="{0C64027C-ED0A-DB74-2678-FC9B8B0C8595}"/>
              </a:ext>
            </a:extLst>
          </p:cNvPr>
          <p:cNvSpPr txBox="1"/>
          <p:nvPr/>
        </p:nvSpPr>
        <p:spPr>
          <a:xfrm>
            <a:off x="3785525" y="5796367"/>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操作</a:t>
            </a:r>
            <a:endParaRPr lang="en-US" altLang="zh-CN" sz="1050" b="1" dirty="0">
              <a:latin typeface="微软雅黑" panose="020B0503020204020204" pitchFamily="34" charset="-122"/>
              <a:ea typeface="微软雅黑" panose="020B0503020204020204" pitchFamily="34" charset="-122"/>
            </a:endParaRPr>
          </a:p>
        </p:txBody>
      </p:sp>
      <p:sp>
        <p:nvSpPr>
          <p:cNvPr id="126" name="文本框 125">
            <a:extLst>
              <a:ext uri="{FF2B5EF4-FFF2-40B4-BE49-F238E27FC236}">
                <a16:creationId xmlns:a16="http://schemas.microsoft.com/office/drawing/2014/main" id="{C511611E-A636-9C64-25E1-6F5C125004D2}"/>
              </a:ext>
            </a:extLst>
          </p:cNvPr>
          <p:cNvSpPr txBox="1"/>
          <p:nvPr/>
        </p:nvSpPr>
        <p:spPr>
          <a:xfrm>
            <a:off x="3389548" y="6503972"/>
            <a:ext cx="1289519"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a:t>
            </a:r>
            <a:endParaRPr lang="en-US" altLang="zh-CN" sz="1050" dirty="0">
              <a:latin typeface="微软雅黑" panose="020B0503020204020204" pitchFamily="34" charset="-122"/>
              <a:ea typeface="微软雅黑" panose="020B0503020204020204" pitchFamily="34" charset="-122"/>
            </a:endParaRPr>
          </a:p>
        </p:txBody>
      </p:sp>
      <p:sp>
        <p:nvSpPr>
          <p:cNvPr id="127" name="文本框 126">
            <a:extLst>
              <a:ext uri="{FF2B5EF4-FFF2-40B4-BE49-F238E27FC236}">
                <a16:creationId xmlns:a16="http://schemas.microsoft.com/office/drawing/2014/main" id="{C6D425D7-3B89-0728-EE78-4E98459ED770}"/>
              </a:ext>
            </a:extLst>
          </p:cNvPr>
          <p:cNvSpPr txBox="1"/>
          <p:nvPr/>
        </p:nvSpPr>
        <p:spPr>
          <a:xfrm>
            <a:off x="3389548" y="6861624"/>
            <a:ext cx="1289519"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a:t>
            </a:r>
            <a:endParaRPr lang="en-US" altLang="zh-CN" sz="1050" dirty="0">
              <a:latin typeface="微软雅黑" panose="020B0503020204020204" pitchFamily="34" charset="-122"/>
              <a:ea typeface="微软雅黑" panose="020B0503020204020204" pitchFamily="34" charset="-122"/>
            </a:endParaRPr>
          </a:p>
        </p:txBody>
      </p:sp>
      <p:sp>
        <p:nvSpPr>
          <p:cNvPr id="128" name="文本框 127">
            <a:extLst>
              <a:ext uri="{FF2B5EF4-FFF2-40B4-BE49-F238E27FC236}">
                <a16:creationId xmlns:a16="http://schemas.microsoft.com/office/drawing/2014/main" id="{0514DEFA-806C-77A0-08E9-EE96EA1FE18C}"/>
              </a:ext>
            </a:extLst>
          </p:cNvPr>
          <p:cNvSpPr txBox="1"/>
          <p:nvPr/>
        </p:nvSpPr>
        <p:spPr>
          <a:xfrm>
            <a:off x="6986926" y="5796367"/>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上传时间</a:t>
            </a:r>
            <a:endParaRPr lang="en-US" altLang="zh-CN" sz="1050" b="1" dirty="0">
              <a:latin typeface="微软雅黑" panose="020B0503020204020204" pitchFamily="34" charset="-122"/>
              <a:ea typeface="微软雅黑" panose="020B0503020204020204" pitchFamily="34" charset="-122"/>
            </a:endParaRPr>
          </a:p>
        </p:txBody>
      </p:sp>
      <p:sp>
        <p:nvSpPr>
          <p:cNvPr id="129" name="文本框 128">
            <a:extLst>
              <a:ext uri="{FF2B5EF4-FFF2-40B4-BE49-F238E27FC236}">
                <a16:creationId xmlns:a16="http://schemas.microsoft.com/office/drawing/2014/main" id="{5CE82873-8897-A4AF-098C-09103EBF68DF}"/>
              </a:ext>
            </a:extLst>
          </p:cNvPr>
          <p:cNvSpPr txBox="1"/>
          <p:nvPr/>
        </p:nvSpPr>
        <p:spPr>
          <a:xfrm>
            <a:off x="5372089" y="5796367"/>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上传人</a:t>
            </a:r>
            <a:endParaRPr lang="en-US" altLang="zh-CN" sz="1050" b="1" dirty="0">
              <a:latin typeface="微软雅黑" panose="020B0503020204020204" pitchFamily="34" charset="-122"/>
              <a:ea typeface="微软雅黑" panose="020B0503020204020204" pitchFamily="34" charset="-122"/>
            </a:endParaRPr>
          </a:p>
        </p:txBody>
      </p:sp>
      <p:sp>
        <p:nvSpPr>
          <p:cNvPr id="130" name="文本框 129">
            <a:extLst>
              <a:ext uri="{FF2B5EF4-FFF2-40B4-BE49-F238E27FC236}">
                <a16:creationId xmlns:a16="http://schemas.microsoft.com/office/drawing/2014/main" id="{FB6385FF-64F9-C259-DAAC-1B99C2DAF1A6}"/>
              </a:ext>
            </a:extLst>
          </p:cNvPr>
          <p:cNvSpPr txBox="1"/>
          <p:nvPr/>
        </p:nvSpPr>
        <p:spPr>
          <a:xfrm>
            <a:off x="4996813" y="6148902"/>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张三</a:t>
            </a:r>
            <a:endParaRPr lang="en-US" altLang="zh-CN" sz="1050" dirty="0">
              <a:latin typeface="微软雅黑" panose="020B0503020204020204" pitchFamily="34" charset="-122"/>
              <a:ea typeface="微软雅黑" panose="020B0503020204020204" pitchFamily="34" charset="-122"/>
            </a:endParaRPr>
          </a:p>
        </p:txBody>
      </p:sp>
      <p:sp>
        <p:nvSpPr>
          <p:cNvPr id="131" name="文本框 130">
            <a:extLst>
              <a:ext uri="{FF2B5EF4-FFF2-40B4-BE49-F238E27FC236}">
                <a16:creationId xmlns:a16="http://schemas.microsoft.com/office/drawing/2014/main" id="{E5DB1111-6A7A-5782-AF2E-B23B2B44EF5A}"/>
              </a:ext>
            </a:extLst>
          </p:cNvPr>
          <p:cNvSpPr txBox="1"/>
          <p:nvPr/>
        </p:nvSpPr>
        <p:spPr>
          <a:xfrm>
            <a:off x="6691997" y="6145262"/>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132" name="文本框 131">
            <a:extLst>
              <a:ext uri="{FF2B5EF4-FFF2-40B4-BE49-F238E27FC236}">
                <a16:creationId xmlns:a16="http://schemas.microsoft.com/office/drawing/2014/main" id="{C95211BB-5DD7-0013-3653-8F4027799301}"/>
              </a:ext>
            </a:extLst>
          </p:cNvPr>
          <p:cNvSpPr txBox="1"/>
          <p:nvPr/>
        </p:nvSpPr>
        <p:spPr>
          <a:xfrm>
            <a:off x="4996813" y="6503291"/>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李四</a:t>
            </a:r>
            <a:endParaRPr lang="en-US" altLang="zh-CN" sz="1050" dirty="0">
              <a:latin typeface="微软雅黑" panose="020B0503020204020204" pitchFamily="34" charset="-122"/>
              <a:ea typeface="微软雅黑" panose="020B0503020204020204" pitchFamily="34" charset="-122"/>
            </a:endParaRPr>
          </a:p>
        </p:txBody>
      </p:sp>
      <p:sp>
        <p:nvSpPr>
          <p:cNvPr id="133" name="文本框 132">
            <a:extLst>
              <a:ext uri="{FF2B5EF4-FFF2-40B4-BE49-F238E27FC236}">
                <a16:creationId xmlns:a16="http://schemas.microsoft.com/office/drawing/2014/main" id="{F448047B-4C89-1310-0B88-232E70F58F18}"/>
              </a:ext>
            </a:extLst>
          </p:cNvPr>
          <p:cNvSpPr txBox="1"/>
          <p:nvPr/>
        </p:nvSpPr>
        <p:spPr>
          <a:xfrm>
            <a:off x="6691997" y="6499651"/>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134" name="文本框 133">
            <a:extLst>
              <a:ext uri="{FF2B5EF4-FFF2-40B4-BE49-F238E27FC236}">
                <a16:creationId xmlns:a16="http://schemas.microsoft.com/office/drawing/2014/main" id="{7B845916-8EF4-332F-8715-002281ED180C}"/>
              </a:ext>
            </a:extLst>
          </p:cNvPr>
          <p:cNvSpPr txBox="1"/>
          <p:nvPr/>
        </p:nvSpPr>
        <p:spPr>
          <a:xfrm>
            <a:off x="4996813" y="6860943"/>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王五</a:t>
            </a:r>
            <a:endParaRPr lang="en-US" altLang="zh-CN" sz="1050" dirty="0">
              <a:latin typeface="微软雅黑" panose="020B0503020204020204" pitchFamily="34" charset="-122"/>
              <a:ea typeface="微软雅黑" panose="020B0503020204020204" pitchFamily="34" charset="-122"/>
            </a:endParaRPr>
          </a:p>
        </p:txBody>
      </p:sp>
      <p:sp>
        <p:nvSpPr>
          <p:cNvPr id="135" name="文本框 134">
            <a:extLst>
              <a:ext uri="{FF2B5EF4-FFF2-40B4-BE49-F238E27FC236}">
                <a16:creationId xmlns:a16="http://schemas.microsoft.com/office/drawing/2014/main" id="{0982CA34-6907-1AB9-7363-9381604373DA}"/>
              </a:ext>
            </a:extLst>
          </p:cNvPr>
          <p:cNvSpPr txBox="1"/>
          <p:nvPr/>
        </p:nvSpPr>
        <p:spPr>
          <a:xfrm>
            <a:off x="6691997" y="6857303"/>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139" name="矩形 138">
            <a:extLst>
              <a:ext uri="{FF2B5EF4-FFF2-40B4-BE49-F238E27FC236}">
                <a16:creationId xmlns:a16="http://schemas.microsoft.com/office/drawing/2014/main" id="{74802DB2-42B7-4311-E157-360C69AD1935}"/>
              </a:ext>
            </a:extLst>
          </p:cNvPr>
          <p:cNvSpPr/>
          <p:nvPr/>
        </p:nvSpPr>
        <p:spPr>
          <a:xfrm>
            <a:off x="1340136" y="6559968"/>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44BE484E-C9F1-261D-20E4-B170F4A01A56}"/>
              </a:ext>
            </a:extLst>
          </p:cNvPr>
          <p:cNvSpPr/>
          <p:nvPr/>
        </p:nvSpPr>
        <p:spPr>
          <a:xfrm>
            <a:off x="1326049" y="6915798"/>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FE74BCAD-50ED-3670-8CC7-03A738835459}"/>
              </a:ext>
            </a:extLst>
          </p:cNvPr>
          <p:cNvSpPr/>
          <p:nvPr/>
        </p:nvSpPr>
        <p:spPr>
          <a:xfrm>
            <a:off x="1339183" y="6202352"/>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p>
        </p:txBody>
      </p:sp>
      <p:sp>
        <p:nvSpPr>
          <p:cNvPr id="142" name="标注: 线形 141">
            <a:extLst>
              <a:ext uri="{FF2B5EF4-FFF2-40B4-BE49-F238E27FC236}">
                <a16:creationId xmlns:a16="http://schemas.microsoft.com/office/drawing/2014/main" id="{2B790F45-F155-74AF-798C-F46C9C6F6A7E}"/>
              </a:ext>
            </a:extLst>
          </p:cNvPr>
          <p:cNvSpPr/>
          <p:nvPr/>
        </p:nvSpPr>
        <p:spPr>
          <a:xfrm>
            <a:off x="1476180" y="4283863"/>
            <a:ext cx="634782" cy="904073"/>
          </a:xfrm>
          <a:prstGeom prst="borderCallout1">
            <a:avLst>
              <a:gd name="adj1" fmla="val 47672"/>
              <a:gd name="adj2" fmla="val -2624"/>
              <a:gd name="adj3" fmla="val 59085"/>
              <a:gd name="adj4" fmla="val -585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圆角 142">
            <a:extLst>
              <a:ext uri="{FF2B5EF4-FFF2-40B4-BE49-F238E27FC236}">
                <a16:creationId xmlns:a16="http://schemas.microsoft.com/office/drawing/2014/main" id="{986DB685-A4F3-ADF5-F22D-0A7647E8B417}"/>
              </a:ext>
            </a:extLst>
          </p:cNvPr>
          <p:cNvSpPr/>
          <p:nvPr/>
        </p:nvSpPr>
        <p:spPr>
          <a:xfrm>
            <a:off x="4571353" y="5438395"/>
            <a:ext cx="962526" cy="2616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授权</a:t>
            </a:r>
          </a:p>
        </p:txBody>
      </p:sp>
      <p:sp>
        <p:nvSpPr>
          <p:cNvPr id="144" name="文本框 143">
            <a:extLst>
              <a:ext uri="{FF2B5EF4-FFF2-40B4-BE49-F238E27FC236}">
                <a16:creationId xmlns:a16="http://schemas.microsoft.com/office/drawing/2014/main" id="{01F4152A-DDA9-8283-B94A-0748606E3262}"/>
              </a:ext>
            </a:extLst>
          </p:cNvPr>
          <p:cNvSpPr txBox="1"/>
          <p:nvPr/>
        </p:nvSpPr>
        <p:spPr>
          <a:xfrm>
            <a:off x="5372089" y="5025951"/>
            <a:ext cx="6334719" cy="253916"/>
          </a:xfrm>
          <a:prstGeom prst="rect">
            <a:avLst/>
          </a:prstGeom>
          <a:noFill/>
        </p:spPr>
        <p:txBody>
          <a:bodyPr wrap="square" rtlCol="0">
            <a:spAutoFit/>
          </a:bodyPr>
          <a:lstStyle>
            <a:defPPr>
              <a:defRPr lang="zh-CN"/>
            </a:defPPr>
            <a:lvl1pPr>
              <a:spcBef>
                <a:spcPts val="1000"/>
              </a:spcBef>
              <a:defRPr sz="1050">
                <a:solidFill>
                  <a:srgbClr val="FF0000"/>
                </a:solidFill>
                <a:latin typeface="微软雅黑" panose="020B0503020204020204" pitchFamily="34" charset="-122"/>
                <a:ea typeface="微软雅黑" panose="020B0503020204020204" pitchFamily="34" charset="-122"/>
              </a:defRPr>
            </a:lvl1pPr>
          </a:lstStyle>
          <a:p>
            <a:r>
              <a:rPr lang="zh-CN" altLang="en-US" dirty="0"/>
              <a:t>证券处表示不需要给董事长设置</a:t>
            </a:r>
            <a:r>
              <a:rPr lang="en-US" altLang="zh-CN" dirty="0"/>
              <a:t>【</a:t>
            </a:r>
            <a:r>
              <a:rPr lang="zh-CN" altLang="en-US" dirty="0"/>
              <a:t>授权</a:t>
            </a:r>
            <a:r>
              <a:rPr lang="en-US" altLang="zh-CN" dirty="0"/>
              <a:t>】</a:t>
            </a:r>
            <a:r>
              <a:rPr lang="zh-CN" altLang="en-US" dirty="0"/>
              <a:t>按钮，但为了董事长操作逻辑一致性，建议设置</a:t>
            </a:r>
          </a:p>
        </p:txBody>
      </p:sp>
      <p:sp>
        <p:nvSpPr>
          <p:cNvPr id="145" name="标注: 线形 144">
            <a:extLst>
              <a:ext uri="{FF2B5EF4-FFF2-40B4-BE49-F238E27FC236}">
                <a16:creationId xmlns:a16="http://schemas.microsoft.com/office/drawing/2014/main" id="{F384BB00-D5AA-CF9D-2394-486421A8BAFF}"/>
              </a:ext>
            </a:extLst>
          </p:cNvPr>
          <p:cNvSpPr/>
          <p:nvPr/>
        </p:nvSpPr>
        <p:spPr>
          <a:xfrm>
            <a:off x="4507437" y="5376267"/>
            <a:ext cx="1152891" cy="380873"/>
          </a:xfrm>
          <a:prstGeom prst="borderCallout1">
            <a:avLst>
              <a:gd name="adj1" fmla="val -2367"/>
              <a:gd name="adj2" fmla="val 54996"/>
              <a:gd name="adj3" fmla="val -48408"/>
              <a:gd name="adj4" fmla="val 7470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2" name="组合 151">
            <a:extLst>
              <a:ext uri="{FF2B5EF4-FFF2-40B4-BE49-F238E27FC236}">
                <a16:creationId xmlns:a16="http://schemas.microsoft.com/office/drawing/2014/main" id="{B715EAB0-F4E6-24FF-6CA1-36F64F3220EE}"/>
              </a:ext>
            </a:extLst>
          </p:cNvPr>
          <p:cNvGrpSpPr/>
          <p:nvPr/>
        </p:nvGrpSpPr>
        <p:grpSpPr>
          <a:xfrm>
            <a:off x="12701" y="549738"/>
            <a:ext cx="1405287" cy="4498667"/>
            <a:chOff x="12701" y="549738"/>
            <a:chExt cx="1405287" cy="4498667"/>
          </a:xfrm>
        </p:grpSpPr>
        <p:sp>
          <p:nvSpPr>
            <p:cNvPr id="12" name="文本框 11">
              <a:extLst>
                <a:ext uri="{FF2B5EF4-FFF2-40B4-BE49-F238E27FC236}">
                  <a16:creationId xmlns:a16="http://schemas.microsoft.com/office/drawing/2014/main" id="{C1B7BB41-DF8F-6411-AD11-9666AEAD21C7}"/>
                </a:ext>
              </a:extLst>
            </p:cNvPr>
            <p:cNvSpPr txBox="1"/>
            <p:nvPr/>
          </p:nvSpPr>
          <p:spPr>
            <a:xfrm>
              <a:off x="12701" y="549738"/>
              <a:ext cx="1405287" cy="4498667"/>
            </a:xfrm>
            <a:prstGeom prst="rect">
              <a:avLst/>
            </a:prstGeom>
            <a:noFill/>
          </p:spPr>
          <p:txBody>
            <a:bodyPr wrap="square" rtlCol="0">
              <a:spAutoFit/>
            </a:bodyPr>
            <a:lstStyle/>
            <a:p>
              <a:pPr>
                <a:spcBef>
                  <a:spcPts val="1000"/>
                </a:spcBef>
              </a:pPr>
              <a:r>
                <a:rPr lang="zh-CN" altLang="en-US" sz="900" b="1" dirty="0">
                  <a:solidFill>
                    <a:schemeClr val="accent5">
                      <a:lumMod val="75000"/>
                    </a:schemeClr>
                  </a:solidFill>
                  <a:latin typeface="微软雅黑" panose="020B0503020204020204" pitchFamily="34" charset="-122"/>
                  <a:ea typeface="微软雅黑" panose="020B0503020204020204" pitchFamily="34" charset="-122"/>
                </a:rPr>
                <a:t>新建专案</a:t>
              </a:r>
              <a:endParaRPr lang="en-US" altLang="zh-CN" sz="900" b="1" dirty="0">
                <a:solidFill>
                  <a:schemeClr val="accent5">
                    <a:lumMod val="75000"/>
                  </a:schemeClr>
                </a:solidFill>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全部专案</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投资人关系</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部门报告</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投资人交流会议纪要</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证券事务</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重大专项</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证券部门事务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信息披露</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三会文件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公告文件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信披部门事务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我的草稿</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我的待办</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我的签核</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系统支持</a:t>
              </a:r>
              <a:endParaRPr lang="en-US" altLang="zh-CN" sz="900" b="1" dirty="0">
                <a:latin typeface="微软雅黑" panose="020B0503020204020204" pitchFamily="34" charset="-122"/>
                <a:ea typeface="微软雅黑" panose="020B0503020204020204" pitchFamily="34" charset="-122"/>
              </a:endParaRPr>
            </a:p>
          </p:txBody>
        </p:sp>
        <p:sp>
          <p:nvSpPr>
            <p:cNvPr id="148" name="文本框 147">
              <a:extLst>
                <a:ext uri="{FF2B5EF4-FFF2-40B4-BE49-F238E27FC236}">
                  <a16:creationId xmlns:a16="http://schemas.microsoft.com/office/drawing/2014/main" id="{87B786E5-454C-3734-DC0C-B7528A7DDFB0}"/>
                </a:ext>
              </a:extLst>
            </p:cNvPr>
            <p:cNvSpPr txBox="1"/>
            <p:nvPr/>
          </p:nvSpPr>
          <p:spPr>
            <a:xfrm rot="10800000">
              <a:off x="860648" y="1063708"/>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49" name="文本框 148">
              <a:extLst>
                <a:ext uri="{FF2B5EF4-FFF2-40B4-BE49-F238E27FC236}">
                  <a16:creationId xmlns:a16="http://schemas.microsoft.com/office/drawing/2014/main" id="{7B5F6E91-0368-A6A8-1088-AB00AB77E837}"/>
                </a:ext>
              </a:extLst>
            </p:cNvPr>
            <p:cNvSpPr txBox="1"/>
            <p:nvPr/>
          </p:nvSpPr>
          <p:spPr>
            <a:xfrm rot="10800000">
              <a:off x="860648" y="2108570"/>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51" name="文本框 150">
              <a:extLst>
                <a:ext uri="{FF2B5EF4-FFF2-40B4-BE49-F238E27FC236}">
                  <a16:creationId xmlns:a16="http://schemas.microsoft.com/office/drawing/2014/main" id="{1986DFE8-369B-5CBE-ED4F-F734B0877A14}"/>
                </a:ext>
              </a:extLst>
            </p:cNvPr>
            <p:cNvSpPr txBox="1"/>
            <p:nvPr/>
          </p:nvSpPr>
          <p:spPr>
            <a:xfrm rot="10800000">
              <a:off x="866998" y="2927977"/>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grpSp>
      <p:sp>
        <p:nvSpPr>
          <p:cNvPr id="153" name="文本框 152">
            <a:extLst>
              <a:ext uri="{FF2B5EF4-FFF2-40B4-BE49-F238E27FC236}">
                <a16:creationId xmlns:a16="http://schemas.microsoft.com/office/drawing/2014/main" id="{7602CD6E-28BC-F5AA-FC69-9D788801EB22}"/>
              </a:ext>
            </a:extLst>
          </p:cNvPr>
          <p:cNvSpPr txBox="1"/>
          <p:nvPr/>
        </p:nvSpPr>
        <p:spPr>
          <a:xfrm>
            <a:off x="5806005" y="1440763"/>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dirty="0">
                <a:solidFill>
                  <a:srgbClr val="333333"/>
                </a:solidFill>
                <a:effectLst/>
                <a:latin typeface="微软雅黑" panose="020B0503020204020204" pitchFamily="34" charset="-122"/>
                <a:ea typeface="微软雅黑" panose="020B0503020204020204" pitchFamily="34" charset="-122"/>
              </a:rPr>
              <a:t>是否签核</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154" name="文本框 153">
            <a:extLst>
              <a:ext uri="{FF2B5EF4-FFF2-40B4-BE49-F238E27FC236}">
                <a16:creationId xmlns:a16="http://schemas.microsoft.com/office/drawing/2014/main" id="{6C23B253-12E0-39FC-B819-67F77D3DD3A6}"/>
              </a:ext>
            </a:extLst>
          </p:cNvPr>
          <p:cNvSpPr txBox="1"/>
          <p:nvPr/>
        </p:nvSpPr>
        <p:spPr>
          <a:xfrm>
            <a:off x="6881305" y="1440763"/>
            <a:ext cx="582715" cy="261610"/>
          </a:xfrm>
          <a:prstGeom prst="rect">
            <a:avLst/>
          </a:prstGeom>
          <a:noFill/>
        </p:spPr>
        <p:txBody>
          <a:bodyPr wrap="square">
            <a:spAutoFit/>
          </a:bodyPr>
          <a:lstStyle/>
          <a:p>
            <a:r>
              <a:rPr lang="zh-CN" altLang="en-US" sz="1100" b="0" i="0" dirty="0">
                <a:solidFill>
                  <a:srgbClr val="333333"/>
                </a:solidFill>
                <a:effectLst/>
                <a:latin typeface="微软雅黑" panose="020B0503020204020204" pitchFamily="34" charset="-122"/>
                <a:ea typeface="微软雅黑" panose="020B0503020204020204" pitchFamily="34" charset="-122"/>
              </a:rPr>
              <a:t>是</a:t>
            </a:r>
            <a:endParaRPr lang="en-US" altLang="zh-CN" sz="1100" b="0" i="0" dirty="0">
              <a:solidFill>
                <a:srgbClr val="333333"/>
              </a:solidFill>
              <a:effectLst/>
              <a:latin typeface="微软雅黑" panose="020B0503020204020204" pitchFamily="34" charset="-122"/>
              <a:ea typeface="微软雅黑" panose="020B0503020204020204" pitchFamily="34" charset="-122"/>
            </a:endParaRPr>
          </a:p>
        </p:txBody>
      </p:sp>
      <p:sp>
        <p:nvSpPr>
          <p:cNvPr id="155" name="文本框 154">
            <a:extLst>
              <a:ext uri="{FF2B5EF4-FFF2-40B4-BE49-F238E27FC236}">
                <a16:creationId xmlns:a16="http://schemas.microsoft.com/office/drawing/2014/main" id="{5B8BCEC3-0B07-6798-1BD7-D1E37C8D57B0}"/>
              </a:ext>
            </a:extLst>
          </p:cNvPr>
          <p:cNvSpPr txBox="1"/>
          <p:nvPr/>
        </p:nvSpPr>
        <p:spPr>
          <a:xfrm>
            <a:off x="7583949" y="1440763"/>
            <a:ext cx="582715" cy="261610"/>
          </a:xfrm>
          <a:prstGeom prst="rect">
            <a:avLst/>
          </a:prstGeom>
          <a:noFill/>
        </p:spPr>
        <p:txBody>
          <a:bodyPr wrap="square">
            <a:spAutoFit/>
          </a:bodyPr>
          <a:lstStyle/>
          <a:p>
            <a:r>
              <a:rPr lang="zh-CN" altLang="en-US" sz="1100" dirty="0">
                <a:solidFill>
                  <a:srgbClr val="333333"/>
                </a:solidFill>
                <a:latin typeface="微软雅黑" panose="020B0503020204020204" pitchFamily="34" charset="-122"/>
                <a:ea typeface="微软雅黑" panose="020B0503020204020204" pitchFamily="34" charset="-122"/>
              </a:rPr>
              <a:t>否</a:t>
            </a:r>
            <a:endParaRPr lang="en-US" altLang="zh-CN" sz="1100" b="0" i="0" dirty="0">
              <a:solidFill>
                <a:srgbClr val="333333"/>
              </a:solidFill>
              <a:effectLst/>
              <a:latin typeface="微软雅黑" panose="020B0503020204020204" pitchFamily="34" charset="-122"/>
              <a:ea typeface="微软雅黑" panose="020B0503020204020204" pitchFamily="34" charset="-122"/>
            </a:endParaRPr>
          </a:p>
        </p:txBody>
      </p:sp>
      <p:sp>
        <p:nvSpPr>
          <p:cNvPr id="156" name="椭圆 155">
            <a:extLst>
              <a:ext uri="{FF2B5EF4-FFF2-40B4-BE49-F238E27FC236}">
                <a16:creationId xmlns:a16="http://schemas.microsoft.com/office/drawing/2014/main" id="{7236071B-8FDC-74D4-D092-A3BEBA63FEAE}"/>
              </a:ext>
            </a:extLst>
          </p:cNvPr>
          <p:cNvSpPr/>
          <p:nvPr/>
        </p:nvSpPr>
        <p:spPr>
          <a:xfrm>
            <a:off x="6729985" y="1477114"/>
            <a:ext cx="182714" cy="182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a:extLst>
              <a:ext uri="{FF2B5EF4-FFF2-40B4-BE49-F238E27FC236}">
                <a16:creationId xmlns:a16="http://schemas.microsoft.com/office/drawing/2014/main" id="{B5CEBA43-47D7-46EE-120C-2C0B5A7EA490}"/>
              </a:ext>
            </a:extLst>
          </p:cNvPr>
          <p:cNvSpPr/>
          <p:nvPr/>
        </p:nvSpPr>
        <p:spPr>
          <a:xfrm>
            <a:off x="7464020" y="1477114"/>
            <a:ext cx="182714" cy="182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a:extLst>
              <a:ext uri="{FF2B5EF4-FFF2-40B4-BE49-F238E27FC236}">
                <a16:creationId xmlns:a16="http://schemas.microsoft.com/office/drawing/2014/main" id="{F465737E-7B03-ACA2-E03B-D92D6DF51710}"/>
              </a:ext>
            </a:extLst>
          </p:cNvPr>
          <p:cNvSpPr/>
          <p:nvPr/>
        </p:nvSpPr>
        <p:spPr>
          <a:xfrm>
            <a:off x="6787023" y="1532702"/>
            <a:ext cx="68636" cy="68636"/>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标注: 线形 158">
            <a:extLst>
              <a:ext uri="{FF2B5EF4-FFF2-40B4-BE49-F238E27FC236}">
                <a16:creationId xmlns:a16="http://schemas.microsoft.com/office/drawing/2014/main" id="{9A661476-4A3B-0076-BC10-06EEF704C35A}"/>
              </a:ext>
            </a:extLst>
          </p:cNvPr>
          <p:cNvSpPr/>
          <p:nvPr/>
        </p:nvSpPr>
        <p:spPr>
          <a:xfrm>
            <a:off x="5800149" y="1382989"/>
            <a:ext cx="1543942" cy="303841"/>
          </a:xfrm>
          <a:prstGeom prst="borderCallout1">
            <a:avLst>
              <a:gd name="adj1" fmla="val 102173"/>
              <a:gd name="adj2" fmla="val 50009"/>
              <a:gd name="adj3" fmla="val 229041"/>
              <a:gd name="adj4" fmla="val 6594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文本框 159">
            <a:extLst>
              <a:ext uri="{FF2B5EF4-FFF2-40B4-BE49-F238E27FC236}">
                <a16:creationId xmlns:a16="http://schemas.microsoft.com/office/drawing/2014/main" id="{94091612-54AF-0738-A671-A94ACC46910F}"/>
              </a:ext>
            </a:extLst>
          </p:cNvPr>
          <p:cNvSpPr txBox="1"/>
          <p:nvPr/>
        </p:nvSpPr>
        <p:spPr>
          <a:xfrm>
            <a:off x="6705628" y="2073715"/>
            <a:ext cx="5026259" cy="415498"/>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选择</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是</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，则再选择专案</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机密程度</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，并且出现</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单据状态</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（这两栏位找个地方放）</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161" name="矩形: 圆角 160">
            <a:extLst>
              <a:ext uri="{FF2B5EF4-FFF2-40B4-BE49-F238E27FC236}">
                <a16:creationId xmlns:a16="http://schemas.microsoft.com/office/drawing/2014/main" id="{7E52EC7D-BF8C-D7FD-6739-DA8F71A56025}"/>
              </a:ext>
            </a:extLst>
          </p:cNvPr>
          <p:cNvSpPr/>
          <p:nvPr/>
        </p:nvSpPr>
        <p:spPr>
          <a:xfrm>
            <a:off x="2804312" y="1038735"/>
            <a:ext cx="962526" cy="26161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保存草稿</a:t>
            </a:r>
          </a:p>
        </p:txBody>
      </p:sp>
      <p:sp>
        <p:nvSpPr>
          <p:cNvPr id="162" name="矩形: 圆角 161">
            <a:extLst>
              <a:ext uri="{FF2B5EF4-FFF2-40B4-BE49-F238E27FC236}">
                <a16:creationId xmlns:a16="http://schemas.microsoft.com/office/drawing/2014/main" id="{9974843F-154E-960F-7E56-F598A65794D4}"/>
              </a:ext>
            </a:extLst>
          </p:cNvPr>
          <p:cNvSpPr/>
          <p:nvPr/>
        </p:nvSpPr>
        <p:spPr>
          <a:xfrm>
            <a:off x="3908036" y="1038735"/>
            <a:ext cx="962526" cy="261610"/>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归档送签</a:t>
            </a:r>
          </a:p>
        </p:txBody>
      </p:sp>
      <p:sp>
        <p:nvSpPr>
          <p:cNvPr id="164" name="矩形: 圆角 163">
            <a:extLst>
              <a:ext uri="{FF2B5EF4-FFF2-40B4-BE49-F238E27FC236}">
                <a16:creationId xmlns:a16="http://schemas.microsoft.com/office/drawing/2014/main" id="{8ED53E39-EF48-9663-A8D0-94C1B4996FBA}"/>
              </a:ext>
            </a:extLst>
          </p:cNvPr>
          <p:cNvSpPr/>
          <p:nvPr/>
        </p:nvSpPr>
        <p:spPr>
          <a:xfrm>
            <a:off x="4998227" y="1028366"/>
            <a:ext cx="619901" cy="261611"/>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latin typeface="微软雅黑" panose="020B0503020204020204" pitchFamily="34" charset="-122"/>
                <a:ea typeface="微软雅黑" panose="020B0503020204020204" pitchFamily="34" charset="-122"/>
              </a:rPr>
              <a:t>返回</a:t>
            </a:r>
          </a:p>
        </p:txBody>
      </p:sp>
      <p:sp>
        <p:nvSpPr>
          <p:cNvPr id="172" name="文本框 171">
            <a:extLst>
              <a:ext uri="{FF2B5EF4-FFF2-40B4-BE49-F238E27FC236}">
                <a16:creationId xmlns:a16="http://schemas.microsoft.com/office/drawing/2014/main" id="{F9DBB363-1D90-F246-FC0B-5EA79B4D96F8}"/>
              </a:ext>
            </a:extLst>
          </p:cNvPr>
          <p:cNvSpPr txBox="1"/>
          <p:nvPr/>
        </p:nvSpPr>
        <p:spPr>
          <a:xfrm>
            <a:off x="9094051" y="1690797"/>
            <a:ext cx="1158572" cy="261610"/>
          </a:xfrm>
          <a:prstGeom prst="rect">
            <a:avLst/>
          </a:prstGeom>
          <a:noFill/>
        </p:spPr>
        <p:txBody>
          <a:bodyPr wrap="square">
            <a:spAutoFit/>
          </a:bodyPr>
          <a:lstStyle/>
          <a:p>
            <a:r>
              <a:rPr lang="zh-CN" altLang="en-US" sz="1100" b="1" dirty="0">
                <a:solidFill>
                  <a:srgbClr val="333333"/>
                </a:solidFill>
                <a:latin typeface="微软雅黑" panose="020B0503020204020204" pitchFamily="34" charset="-122"/>
                <a:ea typeface="微软雅黑" panose="020B0503020204020204" pitchFamily="34" charset="-122"/>
              </a:rPr>
              <a:t>单据状态</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173" name="文本框 172">
            <a:extLst>
              <a:ext uri="{FF2B5EF4-FFF2-40B4-BE49-F238E27FC236}">
                <a16:creationId xmlns:a16="http://schemas.microsoft.com/office/drawing/2014/main" id="{E557B5DA-07CC-98E8-8F0A-5E4715588D47}"/>
              </a:ext>
            </a:extLst>
          </p:cNvPr>
          <p:cNvSpPr txBox="1"/>
          <p:nvPr/>
        </p:nvSpPr>
        <p:spPr>
          <a:xfrm>
            <a:off x="9941364" y="1690797"/>
            <a:ext cx="1784888" cy="261610"/>
          </a:xfrm>
          <a:prstGeom prst="rect">
            <a:avLst/>
          </a:prstGeom>
          <a:noFill/>
        </p:spPr>
        <p:txBody>
          <a:bodyPr wrap="square">
            <a:spAutoFit/>
          </a:bodyPr>
          <a:lstStyle/>
          <a:p>
            <a:r>
              <a:rPr lang="zh-CN" altLang="en-US" sz="1100" dirty="0">
                <a:solidFill>
                  <a:srgbClr val="333333"/>
                </a:solidFill>
                <a:latin typeface="微软雅黑" panose="020B0503020204020204" pitchFamily="34" charset="-122"/>
                <a:ea typeface="微软雅黑" panose="020B0503020204020204" pitchFamily="34" charset="-122"/>
              </a:rPr>
              <a:t>草稿</a:t>
            </a:r>
            <a:r>
              <a:rPr lang="en-US" altLang="zh-CN" sz="1100" dirty="0">
                <a:solidFill>
                  <a:srgbClr val="333333"/>
                </a:solidFill>
                <a:latin typeface="微软雅黑" panose="020B0503020204020204" pitchFamily="34" charset="-122"/>
                <a:ea typeface="微软雅黑" panose="020B0503020204020204" pitchFamily="34" charset="-122"/>
              </a:rPr>
              <a:t>/</a:t>
            </a:r>
            <a:r>
              <a:rPr lang="zh-CN" altLang="en-US" sz="1100" dirty="0">
                <a:solidFill>
                  <a:srgbClr val="333333"/>
                </a:solidFill>
                <a:latin typeface="微软雅黑" panose="020B0503020204020204" pitchFamily="34" charset="-122"/>
                <a:ea typeface="微软雅黑" panose="020B0503020204020204" pitchFamily="34" charset="-122"/>
              </a:rPr>
              <a:t>签核中</a:t>
            </a:r>
            <a:r>
              <a:rPr lang="en-US" altLang="zh-CN" sz="1100" dirty="0">
                <a:solidFill>
                  <a:srgbClr val="333333"/>
                </a:solidFill>
                <a:latin typeface="微软雅黑" panose="020B0503020204020204" pitchFamily="34" charset="-122"/>
                <a:ea typeface="微软雅黑" panose="020B0503020204020204" pitchFamily="34" charset="-122"/>
              </a:rPr>
              <a:t>/</a:t>
            </a:r>
            <a:r>
              <a:rPr lang="zh-CN" altLang="en-US" sz="1100" dirty="0">
                <a:solidFill>
                  <a:srgbClr val="333333"/>
                </a:solidFill>
                <a:latin typeface="微软雅黑" panose="020B0503020204020204" pitchFamily="34" charset="-122"/>
                <a:ea typeface="微软雅黑" panose="020B0503020204020204" pitchFamily="34" charset="-122"/>
              </a:rPr>
              <a:t>驳回</a:t>
            </a:r>
            <a:r>
              <a:rPr lang="en-US" altLang="zh-CN" sz="1100" dirty="0">
                <a:solidFill>
                  <a:srgbClr val="333333"/>
                </a:solidFill>
                <a:latin typeface="微软雅黑" panose="020B0503020204020204" pitchFamily="34" charset="-122"/>
                <a:ea typeface="微软雅黑" panose="020B0503020204020204" pitchFamily="34" charset="-122"/>
              </a:rPr>
              <a:t>/</a:t>
            </a:r>
            <a:r>
              <a:rPr lang="zh-CN" altLang="en-US" sz="1100" dirty="0">
                <a:solidFill>
                  <a:srgbClr val="333333"/>
                </a:solidFill>
                <a:latin typeface="微软雅黑" panose="020B0503020204020204" pitchFamily="34" charset="-122"/>
                <a:ea typeface="微软雅黑" panose="020B0503020204020204" pitchFamily="34" charset="-122"/>
              </a:rPr>
              <a:t>已归档</a:t>
            </a:r>
            <a:endParaRPr lang="en-US" altLang="zh-CN" sz="1100" b="0" i="0" dirty="0">
              <a:solidFill>
                <a:srgbClr val="333333"/>
              </a:solidFill>
              <a:effectLst/>
              <a:latin typeface="微软雅黑" panose="020B0503020204020204" pitchFamily="34" charset="-122"/>
              <a:ea typeface="微软雅黑" panose="020B0503020204020204" pitchFamily="34" charset="-122"/>
            </a:endParaRPr>
          </a:p>
        </p:txBody>
      </p:sp>
      <p:cxnSp>
        <p:nvCxnSpPr>
          <p:cNvPr id="174" name="直接连接符 173">
            <a:extLst>
              <a:ext uri="{FF2B5EF4-FFF2-40B4-BE49-F238E27FC236}">
                <a16:creationId xmlns:a16="http://schemas.microsoft.com/office/drawing/2014/main" id="{0A269599-5102-C51E-E322-82B8158EFD9E}"/>
              </a:ext>
            </a:extLst>
          </p:cNvPr>
          <p:cNvCxnSpPr/>
          <p:nvPr/>
        </p:nvCxnSpPr>
        <p:spPr>
          <a:xfrm>
            <a:off x="1349421" y="8943420"/>
            <a:ext cx="104398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D8BA74B4-1A9A-0E28-6A86-168F95DD204C}"/>
              </a:ext>
            </a:extLst>
          </p:cNvPr>
          <p:cNvSpPr txBox="1"/>
          <p:nvPr/>
        </p:nvSpPr>
        <p:spPr>
          <a:xfrm>
            <a:off x="1349421" y="8622760"/>
            <a:ext cx="1313380" cy="307777"/>
          </a:xfrm>
          <a:prstGeom prst="rect">
            <a:avLst/>
          </a:prstGeom>
          <a:noFill/>
        </p:spPr>
        <p:txBody>
          <a:bodyPr wrap="square">
            <a:spAutoFit/>
          </a:bodyPr>
          <a:lstStyle/>
          <a:p>
            <a:r>
              <a:rPr lang="zh-CN" altLang="en-US" sz="1400" b="1" i="0" dirty="0">
                <a:latin typeface="微软雅黑" panose="020B0503020204020204" pitchFamily="34" charset="-122"/>
                <a:ea typeface="微软雅黑" panose="020B0503020204020204" pitchFamily="34" charset="-122"/>
              </a:rPr>
              <a:t>签核记录</a:t>
            </a:r>
            <a:endParaRPr lang="en-US" altLang="zh-CN" sz="1400" b="1" i="0" dirty="0">
              <a:effectLst/>
              <a:latin typeface="微软雅黑" panose="020B0503020204020204" pitchFamily="34" charset="-122"/>
              <a:ea typeface="微软雅黑" panose="020B0503020204020204" pitchFamily="34" charset="-122"/>
            </a:endParaRPr>
          </a:p>
        </p:txBody>
      </p:sp>
      <p:sp>
        <p:nvSpPr>
          <p:cNvPr id="176" name="文本框 175">
            <a:extLst>
              <a:ext uri="{FF2B5EF4-FFF2-40B4-BE49-F238E27FC236}">
                <a16:creationId xmlns:a16="http://schemas.microsoft.com/office/drawing/2014/main" id="{C7E87D3D-291E-E09D-B75C-AA3E598309C6}"/>
              </a:ext>
            </a:extLst>
          </p:cNvPr>
          <p:cNvSpPr txBox="1"/>
          <p:nvPr/>
        </p:nvSpPr>
        <p:spPr>
          <a:xfrm>
            <a:off x="10536296" y="8994095"/>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签核时间</a:t>
            </a:r>
            <a:endParaRPr lang="en-US" altLang="zh-CN" sz="1050" b="1" dirty="0">
              <a:latin typeface="微软雅黑" panose="020B0503020204020204" pitchFamily="34" charset="-122"/>
              <a:ea typeface="微软雅黑" panose="020B0503020204020204" pitchFamily="34" charset="-122"/>
            </a:endParaRPr>
          </a:p>
        </p:txBody>
      </p:sp>
      <p:sp>
        <p:nvSpPr>
          <p:cNvPr id="178" name="文本框 177">
            <a:extLst>
              <a:ext uri="{FF2B5EF4-FFF2-40B4-BE49-F238E27FC236}">
                <a16:creationId xmlns:a16="http://schemas.microsoft.com/office/drawing/2014/main" id="{AE809CB1-61CA-EB30-F2A8-0C8368C4B083}"/>
              </a:ext>
            </a:extLst>
          </p:cNvPr>
          <p:cNvSpPr txBox="1"/>
          <p:nvPr/>
        </p:nvSpPr>
        <p:spPr>
          <a:xfrm>
            <a:off x="1774697" y="9043645"/>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签核节点</a:t>
            </a:r>
            <a:endParaRPr lang="en-US" altLang="zh-CN" sz="1050" b="1" dirty="0">
              <a:latin typeface="微软雅黑" panose="020B0503020204020204" pitchFamily="34" charset="-122"/>
              <a:ea typeface="微软雅黑" panose="020B0503020204020204" pitchFamily="34" charset="-122"/>
            </a:endParaRPr>
          </a:p>
        </p:txBody>
      </p:sp>
      <p:sp>
        <p:nvSpPr>
          <p:cNvPr id="179" name="文本框 178">
            <a:extLst>
              <a:ext uri="{FF2B5EF4-FFF2-40B4-BE49-F238E27FC236}">
                <a16:creationId xmlns:a16="http://schemas.microsoft.com/office/drawing/2014/main" id="{5DC8B99E-C9A4-033D-C30F-74B4597D8B64}"/>
              </a:ext>
            </a:extLst>
          </p:cNvPr>
          <p:cNvSpPr txBox="1"/>
          <p:nvPr/>
        </p:nvSpPr>
        <p:spPr>
          <a:xfrm>
            <a:off x="3210920" y="9029180"/>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签核主管</a:t>
            </a:r>
            <a:endParaRPr lang="en-US" altLang="zh-CN" sz="1050" b="1" dirty="0">
              <a:latin typeface="微软雅黑" panose="020B0503020204020204" pitchFamily="34" charset="-122"/>
              <a:ea typeface="微软雅黑" panose="020B0503020204020204" pitchFamily="34" charset="-122"/>
            </a:endParaRPr>
          </a:p>
        </p:txBody>
      </p:sp>
      <p:sp>
        <p:nvSpPr>
          <p:cNvPr id="180" name="文本框 179">
            <a:extLst>
              <a:ext uri="{FF2B5EF4-FFF2-40B4-BE49-F238E27FC236}">
                <a16:creationId xmlns:a16="http://schemas.microsoft.com/office/drawing/2014/main" id="{77AEBB8C-9065-4EB7-E497-6AEFE226CB76}"/>
              </a:ext>
            </a:extLst>
          </p:cNvPr>
          <p:cNvSpPr txBox="1"/>
          <p:nvPr/>
        </p:nvSpPr>
        <p:spPr>
          <a:xfrm>
            <a:off x="4910998" y="9029180"/>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签核动作</a:t>
            </a:r>
            <a:endParaRPr lang="en-US" altLang="zh-CN" sz="1050" b="1" dirty="0">
              <a:latin typeface="微软雅黑" panose="020B0503020204020204" pitchFamily="34" charset="-122"/>
              <a:ea typeface="微软雅黑" panose="020B0503020204020204" pitchFamily="34" charset="-122"/>
            </a:endParaRPr>
          </a:p>
        </p:txBody>
      </p:sp>
      <p:sp>
        <p:nvSpPr>
          <p:cNvPr id="181" name="文本框 180">
            <a:extLst>
              <a:ext uri="{FF2B5EF4-FFF2-40B4-BE49-F238E27FC236}">
                <a16:creationId xmlns:a16="http://schemas.microsoft.com/office/drawing/2014/main" id="{ED8BE1F4-D083-E58D-C81A-F687B8FDE3B3}"/>
              </a:ext>
            </a:extLst>
          </p:cNvPr>
          <p:cNvSpPr txBox="1"/>
          <p:nvPr/>
        </p:nvSpPr>
        <p:spPr>
          <a:xfrm>
            <a:off x="6828484" y="9023357"/>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意见</a:t>
            </a:r>
            <a:endParaRPr lang="en-US" altLang="zh-CN" sz="1050" b="1" dirty="0">
              <a:latin typeface="微软雅黑" panose="020B0503020204020204" pitchFamily="34" charset="-122"/>
              <a:ea typeface="微软雅黑" panose="020B0503020204020204" pitchFamily="34" charset="-122"/>
            </a:endParaRPr>
          </a:p>
        </p:txBody>
      </p:sp>
      <p:sp>
        <p:nvSpPr>
          <p:cNvPr id="182" name="文本框 181">
            <a:extLst>
              <a:ext uri="{FF2B5EF4-FFF2-40B4-BE49-F238E27FC236}">
                <a16:creationId xmlns:a16="http://schemas.microsoft.com/office/drawing/2014/main" id="{CEB97945-A28A-5B8B-7CE4-83103197BEBD}"/>
              </a:ext>
            </a:extLst>
          </p:cNvPr>
          <p:cNvSpPr txBox="1"/>
          <p:nvPr/>
        </p:nvSpPr>
        <p:spPr>
          <a:xfrm>
            <a:off x="8779705" y="9023357"/>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附件</a:t>
            </a:r>
            <a:endParaRPr lang="en-US" altLang="zh-CN" sz="1050" b="1" dirty="0">
              <a:latin typeface="微软雅黑" panose="020B0503020204020204" pitchFamily="34" charset="-122"/>
              <a:ea typeface="微软雅黑" panose="020B0503020204020204" pitchFamily="34" charset="-122"/>
            </a:endParaRPr>
          </a:p>
        </p:txBody>
      </p:sp>
      <p:cxnSp>
        <p:nvCxnSpPr>
          <p:cNvPr id="183" name="直接连接符 182">
            <a:extLst>
              <a:ext uri="{FF2B5EF4-FFF2-40B4-BE49-F238E27FC236}">
                <a16:creationId xmlns:a16="http://schemas.microsoft.com/office/drawing/2014/main" id="{C5FA5E04-9142-1FD5-3E89-1789B4686343}"/>
              </a:ext>
            </a:extLst>
          </p:cNvPr>
          <p:cNvCxnSpPr/>
          <p:nvPr/>
        </p:nvCxnSpPr>
        <p:spPr>
          <a:xfrm>
            <a:off x="1398921" y="7588931"/>
            <a:ext cx="104398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id="{F6EBECFB-5ACC-2EB0-1271-F092938899CC}"/>
              </a:ext>
            </a:extLst>
          </p:cNvPr>
          <p:cNvSpPr txBox="1"/>
          <p:nvPr/>
        </p:nvSpPr>
        <p:spPr>
          <a:xfrm>
            <a:off x="1398921" y="7268271"/>
            <a:ext cx="1313380" cy="307777"/>
          </a:xfrm>
          <a:prstGeom prst="rect">
            <a:avLst/>
          </a:prstGeom>
          <a:noFill/>
        </p:spPr>
        <p:txBody>
          <a:bodyPr wrap="square">
            <a:spAutoFit/>
          </a:bodyPr>
          <a:lstStyle/>
          <a:p>
            <a:r>
              <a:rPr lang="zh-CN" altLang="en-US" sz="1400" b="1" i="0" dirty="0">
                <a:latin typeface="微软雅黑" panose="020B0503020204020204" pitchFamily="34" charset="-122"/>
                <a:ea typeface="微软雅黑" panose="020B0503020204020204" pitchFamily="34" charset="-122"/>
              </a:rPr>
              <a:t>签核</a:t>
            </a:r>
            <a:r>
              <a:rPr lang="zh-CN" altLang="en-US" sz="1400" b="1" dirty="0">
                <a:latin typeface="微软雅黑" panose="020B0503020204020204" pitchFamily="34" charset="-122"/>
                <a:ea typeface="微软雅黑" panose="020B0503020204020204" pitchFamily="34" charset="-122"/>
              </a:rPr>
              <a:t>设置</a:t>
            </a:r>
            <a:endParaRPr lang="en-US" altLang="zh-CN" sz="1400" b="1" i="0" dirty="0">
              <a:effectLst/>
              <a:latin typeface="微软雅黑" panose="020B0503020204020204" pitchFamily="34" charset="-122"/>
              <a:ea typeface="微软雅黑" panose="020B0503020204020204" pitchFamily="34" charset="-122"/>
            </a:endParaRPr>
          </a:p>
        </p:txBody>
      </p:sp>
      <p:sp>
        <p:nvSpPr>
          <p:cNvPr id="188" name="文本框 187">
            <a:extLst>
              <a:ext uri="{FF2B5EF4-FFF2-40B4-BE49-F238E27FC236}">
                <a16:creationId xmlns:a16="http://schemas.microsoft.com/office/drawing/2014/main" id="{4C8EA947-4962-8DF0-9B2D-A9CFCE16A2B4}"/>
              </a:ext>
            </a:extLst>
          </p:cNvPr>
          <p:cNvSpPr txBox="1"/>
          <p:nvPr/>
        </p:nvSpPr>
        <p:spPr>
          <a:xfrm>
            <a:off x="2946307" y="9283096"/>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张三（</a:t>
            </a:r>
            <a:r>
              <a:rPr lang="en-US" altLang="zh-CN" sz="1050" dirty="0">
                <a:latin typeface="微软雅黑" panose="020B0503020204020204" pitchFamily="34" charset="-122"/>
                <a:ea typeface="微软雅黑" panose="020B0503020204020204" pitchFamily="34" charset="-122"/>
              </a:rPr>
              <a:t>F1330000</a:t>
            </a:r>
            <a:r>
              <a:rPr lang="zh-CN" altLang="en-US" sz="1050" dirty="0">
                <a:latin typeface="微软雅黑" panose="020B0503020204020204" pitchFamily="34" charset="-122"/>
                <a:ea typeface="微软雅黑" panose="020B0503020204020204" pitchFamily="34" charset="-122"/>
              </a:rPr>
              <a:t>）</a:t>
            </a:r>
            <a:endParaRPr lang="en-US" altLang="zh-CN" sz="1050" dirty="0">
              <a:latin typeface="微软雅黑" panose="020B0503020204020204" pitchFamily="34" charset="-122"/>
              <a:ea typeface="微软雅黑" panose="020B0503020204020204" pitchFamily="34" charset="-122"/>
            </a:endParaRPr>
          </a:p>
        </p:txBody>
      </p:sp>
      <p:sp>
        <p:nvSpPr>
          <p:cNvPr id="189" name="文本框 188">
            <a:extLst>
              <a:ext uri="{FF2B5EF4-FFF2-40B4-BE49-F238E27FC236}">
                <a16:creationId xmlns:a16="http://schemas.microsoft.com/office/drawing/2014/main" id="{3D3D48BE-D80E-959E-32E3-BDB2F13E17B2}"/>
              </a:ext>
            </a:extLst>
          </p:cNvPr>
          <p:cNvSpPr txBox="1"/>
          <p:nvPr/>
        </p:nvSpPr>
        <p:spPr>
          <a:xfrm>
            <a:off x="2024941" y="7690105"/>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签核节点</a:t>
            </a:r>
            <a:endParaRPr lang="en-US" altLang="zh-CN" sz="1050" b="1" dirty="0">
              <a:latin typeface="微软雅黑" panose="020B0503020204020204" pitchFamily="34" charset="-122"/>
              <a:ea typeface="微软雅黑" panose="020B0503020204020204" pitchFamily="34" charset="-122"/>
            </a:endParaRPr>
          </a:p>
        </p:txBody>
      </p:sp>
      <p:sp>
        <p:nvSpPr>
          <p:cNvPr id="190" name="文本框 189">
            <a:extLst>
              <a:ext uri="{FF2B5EF4-FFF2-40B4-BE49-F238E27FC236}">
                <a16:creationId xmlns:a16="http://schemas.microsoft.com/office/drawing/2014/main" id="{AE162765-CE7C-6D14-2BC4-DEBBB92381CE}"/>
              </a:ext>
            </a:extLst>
          </p:cNvPr>
          <p:cNvSpPr txBox="1"/>
          <p:nvPr/>
        </p:nvSpPr>
        <p:spPr>
          <a:xfrm>
            <a:off x="3461164" y="7675640"/>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主管工号</a:t>
            </a:r>
            <a:endParaRPr lang="en-US" altLang="zh-CN" sz="1050" b="1" dirty="0">
              <a:latin typeface="微软雅黑" panose="020B0503020204020204" pitchFamily="34" charset="-122"/>
              <a:ea typeface="微软雅黑" panose="020B0503020204020204" pitchFamily="34" charset="-122"/>
            </a:endParaRPr>
          </a:p>
        </p:txBody>
      </p:sp>
      <p:sp>
        <p:nvSpPr>
          <p:cNvPr id="191" name="文本框 190">
            <a:extLst>
              <a:ext uri="{FF2B5EF4-FFF2-40B4-BE49-F238E27FC236}">
                <a16:creationId xmlns:a16="http://schemas.microsoft.com/office/drawing/2014/main" id="{67EF4D61-40D9-CB54-70C4-66AAE6EAAA9E}"/>
              </a:ext>
            </a:extLst>
          </p:cNvPr>
          <p:cNvSpPr txBox="1"/>
          <p:nvPr/>
        </p:nvSpPr>
        <p:spPr>
          <a:xfrm>
            <a:off x="5161242" y="7675640"/>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主管姓名</a:t>
            </a:r>
            <a:endParaRPr lang="en-US" altLang="zh-CN" sz="1050" b="1" dirty="0">
              <a:latin typeface="微软雅黑" panose="020B0503020204020204" pitchFamily="34" charset="-122"/>
              <a:ea typeface="微软雅黑" panose="020B0503020204020204" pitchFamily="34" charset="-122"/>
            </a:endParaRPr>
          </a:p>
        </p:txBody>
      </p:sp>
      <p:sp>
        <p:nvSpPr>
          <p:cNvPr id="192" name="文本框 191">
            <a:extLst>
              <a:ext uri="{FF2B5EF4-FFF2-40B4-BE49-F238E27FC236}">
                <a16:creationId xmlns:a16="http://schemas.microsoft.com/office/drawing/2014/main" id="{BCC4B4FB-CDD4-358C-1B7B-BB8DA4D2BEF3}"/>
              </a:ext>
            </a:extLst>
          </p:cNvPr>
          <p:cNvSpPr txBox="1"/>
          <p:nvPr/>
        </p:nvSpPr>
        <p:spPr>
          <a:xfrm>
            <a:off x="7078728" y="7669817"/>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主管邮箱</a:t>
            </a:r>
            <a:endParaRPr lang="en-US" altLang="zh-CN" sz="1050" b="1" dirty="0">
              <a:latin typeface="微软雅黑" panose="020B0503020204020204" pitchFamily="34" charset="-122"/>
              <a:ea typeface="微软雅黑" panose="020B0503020204020204" pitchFamily="34" charset="-122"/>
            </a:endParaRPr>
          </a:p>
        </p:txBody>
      </p:sp>
      <p:sp>
        <p:nvSpPr>
          <p:cNvPr id="193" name="矩形: 圆角 192">
            <a:extLst>
              <a:ext uri="{FF2B5EF4-FFF2-40B4-BE49-F238E27FC236}">
                <a16:creationId xmlns:a16="http://schemas.microsoft.com/office/drawing/2014/main" id="{1E03B0E5-A7BB-B6BD-711B-B0C0B3D59C50}"/>
              </a:ext>
            </a:extLst>
          </p:cNvPr>
          <p:cNvSpPr/>
          <p:nvPr/>
        </p:nvSpPr>
        <p:spPr>
          <a:xfrm>
            <a:off x="2451489" y="7297397"/>
            <a:ext cx="599719" cy="216991"/>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新增</a:t>
            </a:r>
          </a:p>
        </p:txBody>
      </p:sp>
      <p:sp>
        <p:nvSpPr>
          <p:cNvPr id="195" name="文本框 194">
            <a:extLst>
              <a:ext uri="{FF2B5EF4-FFF2-40B4-BE49-F238E27FC236}">
                <a16:creationId xmlns:a16="http://schemas.microsoft.com/office/drawing/2014/main" id="{0F7871BB-E273-D7FC-21D0-7A7C6CED951C}"/>
              </a:ext>
            </a:extLst>
          </p:cNvPr>
          <p:cNvSpPr txBox="1"/>
          <p:nvPr/>
        </p:nvSpPr>
        <p:spPr>
          <a:xfrm>
            <a:off x="2028111" y="7951654"/>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处级主管</a:t>
            </a:r>
            <a:endParaRPr lang="en-US" altLang="zh-CN" sz="1050" dirty="0">
              <a:latin typeface="微软雅黑" panose="020B0503020204020204" pitchFamily="34" charset="-122"/>
              <a:ea typeface="微软雅黑" panose="020B0503020204020204" pitchFamily="34" charset="-122"/>
            </a:endParaRPr>
          </a:p>
        </p:txBody>
      </p:sp>
      <p:sp>
        <p:nvSpPr>
          <p:cNvPr id="196" name="文本框 195">
            <a:extLst>
              <a:ext uri="{FF2B5EF4-FFF2-40B4-BE49-F238E27FC236}">
                <a16:creationId xmlns:a16="http://schemas.microsoft.com/office/drawing/2014/main" id="{60E9B730-A55C-001A-F83A-0D03278EF42B}"/>
              </a:ext>
            </a:extLst>
          </p:cNvPr>
          <p:cNvSpPr txBox="1"/>
          <p:nvPr/>
        </p:nvSpPr>
        <p:spPr>
          <a:xfrm>
            <a:off x="2035548" y="8182965"/>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董秘</a:t>
            </a:r>
            <a:endParaRPr lang="en-US" altLang="zh-CN" sz="1050" dirty="0">
              <a:latin typeface="微软雅黑" panose="020B0503020204020204" pitchFamily="34" charset="-122"/>
              <a:ea typeface="微软雅黑" panose="020B0503020204020204" pitchFamily="34" charset="-122"/>
            </a:endParaRPr>
          </a:p>
        </p:txBody>
      </p:sp>
      <p:sp>
        <p:nvSpPr>
          <p:cNvPr id="197" name="文本框 196">
            <a:extLst>
              <a:ext uri="{FF2B5EF4-FFF2-40B4-BE49-F238E27FC236}">
                <a16:creationId xmlns:a16="http://schemas.microsoft.com/office/drawing/2014/main" id="{68F85E32-B5BA-5127-6267-0370ED2DCB15}"/>
              </a:ext>
            </a:extLst>
          </p:cNvPr>
          <p:cNvSpPr txBox="1"/>
          <p:nvPr/>
        </p:nvSpPr>
        <p:spPr>
          <a:xfrm>
            <a:off x="2035548" y="8415480"/>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董事长</a:t>
            </a:r>
            <a:endParaRPr lang="en-US" altLang="zh-CN" sz="1050" dirty="0">
              <a:latin typeface="微软雅黑" panose="020B0503020204020204" pitchFamily="34" charset="-122"/>
              <a:ea typeface="微软雅黑" panose="020B0503020204020204" pitchFamily="34" charset="-122"/>
            </a:endParaRPr>
          </a:p>
        </p:txBody>
      </p:sp>
      <p:sp>
        <p:nvSpPr>
          <p:cNvPr id="202" name="矩形: 圆角 201">
            <a:extLst>
              <a:ext uri="{FF2B5EF4-FFF2-40B4-BE49-F238E27FC236}">
                <a16:creationId xmlns:a16="http://schemas.microsoft.com/office/drawing/2014/main" id="{7F8A21EC-D94A-0269-6B5A-828B741F9373}"/>
              </a:ext>
            </a:extLst>
          </p:cNvPr>
          <p:cNvSpPr/>
          <p:nvPr/>
        </p:nvSpPr>
        <p:spPr>
          <a:xfrm>
            <a:off x="3151777" y="7297397"/>
            <a:ext cx="599719" cy="216991"/>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删除</a:t>
            </a:r>
          </a:p>
        </p:txBody>
      </p:sp>
      <p:sp>
        <p:nvSpPr>
          <p:cNvPr id="203" name="文本框 202">
            <a:extLst>
              <a:ext uri="{FF2B5EF4-FFF2-40B4-BE49-F238E27FC236}">
                <a16:creationId xmlns:a16="http://schemas.microsoft.com/office/drawing/2014/main" id="{6792ABF9-82B1-9F62-A1F1-0949ADCAC0D9}"/>
              </a:ext>
            </a:extLst>
          </p:cNvPr>
          <p:cNvSpPr txBox="1"/>
          <p:nvPr/>
        </p:nvSpPr>
        <p:spPr>
          <a:xfrm>
            <a:off x="1438784" y="7688572"/>
            <a:ext cx="604259"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序号</a:t>
            </a:r>
            <a:endParaRPr lang="en-US" altLang="zh-CN" sz="1050" b="1" dirty="0">
              <a:latin typeface="微软雅黑" panose="020B0503020204020204" pitchFamily="34" charset="-122"/>
              <a:ea typeface="微软雅黑" panose="020B0503020204020204" pitchFamily="34" charset="-122"/>
            </a:endParaRPr>
          </a:p>
        </p:txBody>
      </p:sp>
      <p:sp>
        <p:nvSpPr>
          <p:cNvPr id="204" name="文本框 203">
            <a:extLst>
              <a:ext uri="{FF2B5EF4-FFF2-40B4-BE49-F238E27FC236}">
                <a16:creationId xmlns:a16="http://schemas.microsoft.com/office/drawing/2014/main" id="{80AC17B6-380A-75D9-A3DA-97FCD454CAFE}"/>
              </a:ext>
            </a:extLst>
          </p:cNvPr>
          <p:cNvSpPr txBox="1"/>
          <p:nvPr/>
        </p:nvSpPr>
        <p:spPr>
          <a:xfrm>
            <a:off x="1530987" y="7942097"/>
            <a:ext cx="339895" cy="253916"/>
          </a:xfrm>
          <a:prstGeom prst="rect">
            <a:avLst/>
          </a:prstGeom>
          <a:noFill/>
        </p:spPr>
        <p:txBody>
          <a:bodyPr wrap="square" rtlCol="0">
            <a:spAutoFit/>
          </a:bodyPr>
          <a:lstStyle/>
          <a:p>
            <a:pPr>
              <a:spcBef>
                <a:spcPts val="1000"/>
              </a:spcBef>
            </a:pPr>
            <a:r>
              <a:rPr lang="en-US" altLang="zh-CN" sz="1050" dirty="0">
                <a:latin typeface="微软雅黑" panose="020B0503020204020204" pitchFamily="34" charset="-122"/>
                <a:ea typeface="微软雅黑" panose="020B0503020204020204" pitchFamily="34" charset="-122"/>
              </a:rPr>
              <a:t>1</a:t>
            </a:r>
          </a:p>
        </p:txBody>
      </p:sp>
      <p:sp>
        <p:nvSpPr>
          <p:cNvPr id="205" name="文本框 204">
            <a:extLst>
              <a:ext uri="{FF2B5EF4-FFF2-40B4-BE49-F238E27FC236}">
                <a16:creationId xmlns:a16="http://schemas.microsoft.com/office/drawing/2014/main" id="{9F9F4098-71D6-9A35-49ED-FE4626427ABD}"/>
              </a:ext>
            </a:extLst>
          </p:cNvPr>
          <p:cNvSpPr txBox="1"/>
          <p:nvPr/>
        </p:nvSpPr>
        <p:spPr>
          <a:xfrm>
            <a:off x="1530987" y="8185326"/>
            <a:ext cx="339895" cy="253916"/>
          </a:xfrm>
          <a:prstGeom prst="rect">
            <a:avLst/>
          </a:prstGeom>
          <a:noFill/>
        </p:spPr>
        <p:txBody>
          <a:bodyPr wrap="square" rtlCol="0">
            <a:spAutoFit/>
          </a:bodyPr>
          <a:lstStyle/>
          <a:p>
            <a:pPr>
              <a:spcBef>
                <a:spcPts val="1000"/>
              </a:spcBef>
            </a:pPr>
            <a:r>
              <a:rPr lang="en-US" altLang="zh-CN" sz="1050" dirty="0">
                <a:latin typeface="微软雅黑" panose="020B0503020204020204" pitchFamily="34" charset="-122"/>
                <a:ea typeface="微软雅黑" panose="020B0503020204020204" pitchFamily="34" charset="-122"/>
              </a:rPr>
              <a:t>2</a:t>
            </a:r>
          </a:p>
        </p:txBody>
      </p:sp>
      <p:sp>
        <p:nvSpPr>
          <p:cNvPr id="206" name="文本框 205">
            <a:extLst>
              <a:ext uri="{FF2B5EF4-FFF2-40B4-BE49-F238E27FC236}">
                <a16:creationId xmlns:a16="http://schemas.microsoft.com/office/drawing/2014/main" id="{7BE1598E-A2D5-132D-091B-A60E623F458E}"/>
              </a:ext>
            </a:extLst>
          </p:cNvPr>
          <p:cNvSpPr txBox="1"/>
          <p:nvPr/>
        </p:nvSpPr>
        <p:spPr>
          <a:xfrm>
            <a:off x="1530987" y="8423607"/>
            <a:ext cx="339895" cy="253916"/>
          </a:xfrm>
          <a:prstGeom prst="rect">
            <a:avLst/>
          </a:prstGeom>
          <a:noFill/>
        </p:spPr>
        <p:txBody>
          <a:bodyPr wrap="square" rtlCol="0">
            <a:spAutoFit/>
          </a:bodyPr>
          <a:lstStyle/>
          <a:p>
            <a:pPr>
              <a:spcBef>
                <a:spcPts val="1000"/>
              </a:spcBef>
            </a:pPr>
            <a:r>
              <a:rPr lang="en-US" altLang="zh-CN" sz="1050" dirty="0">
                <a:latin typeface="微软雅黑" panose="020B0503020204020204" pitchFamily="34" charset="-122"/>
                <a:ea typeface="微软雅黑" panose="020B0503020204020204" pitchFamily="34" charset="-122"/>
              </a:rPr>
              <a:t>3</a:t>
            </a:r>
          </a:p>
        </p:txBody>
      </p:sp>
      <p:sp>
        <p:nvSpPr>
          <p:cNvPr id="207" name="标注: 线形 206">
            <a:extLst>
              <a:ext uri="{FF2B5EF4-FFF2-40B4-BE49-F238E27FC236}">
                <a16:creationId xmlns:a16="http://schemas.microsoft.com/office/drawing/2014/main" id="{1C950454-3810-9A4D-CFDA-FA00C73343A4}"/>
              </a:ext>
            </a:extLst>
          </p:cNvPr>
          <p:cNvSpPr/>
          <p:nvPr/>
        </p:nvSpPr>
        <p:spPr>
          <a:xfrm>
            <a:off x="2087481" y="7850999"/>
            <a:ext cx="634782" cy="904073"/>
          </a:xfrm>
          <a:prstGeom prst="borderCallout1">
            <a:avLst>
              <a:gd name="adj1" fmla="val 47672"/>
              <a:gd name="adj2" fmla="val -2624"/>
              <a:gd name="adj3" fmla="val 60490"/>
              <a:gd name="adj4" fmla="val -10859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文本框 207">
            <a:extLst>
              <a:ext uri="{FF2B5EF4-FFF2-40B4-BE49-F238E27FC236}">
                <a16:creationId xmlns:a16="http://schemas.microsoft.com/office/drawing/2014/main" id="{1E3D333A-938E-8255-CD7E-B432D0C5003A}"/>
              </a:ext>
            </a:extLst>
          </p:cNvPr>
          <p:cNvSpPr txBox="1"/>
          <p:nvPr/>
        </p:nvSpPr>
        <p:spPr>
          <a:xfrm>
            <a:off x="-114300" y="8207731"/>
            <a:ext cx="1615003" cy="415498"/>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董事长节点写死，其他节点都可改名、删减</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209" name="矩形: 圆角 208">
            <a:extLst>
              <a:ext uri="{FF2B5EF4-FFF2-40B4-BE49-F238E27FC236}">
                <a16:creationId xmlns:a16="http://schemas.microsoft.com/office/drawing/2014/main" id="{E3FCDD8D-B7E6-1FB6-AFE4-4DBD3FD34746}"/>
              </a:ext>
            </a:extLst>
          </p:cNvPr>
          <p:cNvSpPr/>
          <p:nvPr/>
        </p:nvSpPr>
        <p:spPr>
          <a:xfrm>
            <a:off x="5774352" y="1034922"/>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修改已归档专案</a:t>
            </a:r>
          </a:p>
        </p:txBody>
      </p:sp>
      <p:sp>
        <p:nvSpPr>
          <p:cNvPr id="210" name="文本框 209">
            <a:extLst>
              <a:ext uri="{FF2B5EF4-FFF2-40B4-BE49-F238E27FC236}">
                <a16:creationId xmlns:a16="http://schemas.microsoft.com/office/drawing/2014/main" id="{FAEA3BA0-F47F-44B0-555B-531B54BE3F0E}"/>
              </a:ext>
            </a:extLst>
          </p:cNvPr>
          <p:cNvSpPr txBox="1"/>
          <p:nvPr/>
        </p:nvSpPr>
        <p:spPr>
          <a:xfrm>
            <a:off x="8037523" y="193626"/>
            <a:ext cx="3489475" cy="738664"/>
          </a:xfrm>
          <a:prstGeom prst="rect">
            <a:avLst/>
          </a:prstGeom>
          <a:noFill/>
        </p:spPr>
        <p:txBody>
          <a:bodyPr wrap="square" rtlCol="0">
            <a:spAutoFit/>
          </a:bodyPr>
          <a:lstStyle>
            <a:defPPr>
              <a:defRPr lang="zh-CN"/>
            </a:defPPr>
            <a:lvl1pPr>
              <a:spcBef>
                <a:spcPts val="1000"/>
              </a:spcBef>
              <a:defRPr sz="1050">
                <a:solidFill>
                  <a:srgbClr val="FF0000"/>
                </a:solidFill>
                <a:latin typeface="微软雅黑" panose="020B0503020204020204" pitchFamily="34" charset="-122"/>
                <a:ea typeface="微软雅黑" panose="020B0503020204020204" pitchFamily="34" charset="-122"/>
              </a:defRPr>
            </a:lvl1pPr>
          </a:lstStyle>
          <a:p>
            <a:pPr>
              <a:spcBef>
                <a:spcPts val="0"/>
              </a:spcBef>
            </a:pPr>
            <a:r>
              <a:rPr lang="zh-CN" altLang="en-US" dirty="0"/>
              <a:t>已归档的专案才出现这两个按钮。</a:t>
            </a:r>
            <a:endParaRPr lang="en-US" altLang="zh-CN" dirty="0"/>
          </a:p>
          <a:p>
            <a:pPr>
              <a:spcBef>
                <a:spcPts val="0"/>
              </a:spcBef>
            </a:pPr>
            <a:r>
              <a:rPr lang="zh-CN" altLang="en-US" dirty="0"/>
              <a:t>点击</a:t>
            </a:r>
            <a:r>
              <a:rPr lang="en-US" altLang="zh-CN" dirty="0"/>
              <a:t>【</a:t>
            </a:r>
            <a:r>
              <a:rPr lang="zh-CN" altLang="en-US" dirty="0"/>
              <a:t>修改已归档专案</a:t>
            </a:r>
            <a:r>
              <a:rPr lang="en-US" altLang="zh-CN" dirty="0"/>
              <a:t>】</a:t>
            </a:r>
            <a:r>
              <a:rPr lang="zh-CN" altLang="en-US" dirty="0"/>
              <a:t>，只需处级主管签核，签核通过，单据状态变为草稿，即可以修改，再点击</a:t>
            </a:r>
            <a:r>
              <a:rPr lang="en-US" altLang="zh-CN" dirty="0"/>
              <a:t>【</a:t>
            </a:r>
            <a:r>
              <a:rPr lang="zh-CN" altLang="en-US" dirty="0"/>
              <a:t>修改后直接归档</a:t>
            </a:r>
            <a:r>
              <a:rPr lang="en-US" altLang="zh-CN" dirty="0"/>
              <a:t>】</a:t>
            </a:r>
            <a:r>
              <a:rPr lang="zh-CN" altLang="en-US" dirty="0"/>
              <a:t>，单据状态变为</a:t>
            </a:r>
            <a:r>
              <a:rPr lang="en-US" altLang="zh-CN" dirty="0"/>
              <a:t>【</a:t>
            </a:r>
            <a:r>
              <a:rPr lang="zh-CN" altLang="en-US" dirty="0"/>
              <a:t>已归档</a:t>
            </a:r>
            <a:r>
              <a:rPr lang="en-US" altLang="zh-CN" dirty="0"/>
              <a:t>】</a:t>
            </a:r>
            <a:endParaRPr lang="zh-CN" altLang="en-US" dirty="0"/>
          </a:p>
        </p:txBody>
      </p:sp>
      <p:sp>
        <p:nvSpPr>
          <p:cNvPr id="211" name="矩形: 圆角 210">
            <a:extLst>
              <a:ext uri="{FF2B5EF4-FFF2-40B4-BE49-F238E27FC236}">
                <a16:creationId xmlns:a16="http://schemas.microsoft.com/office/drawing/2014/main" id="{ED162C83-F3B1-6E56-6337-1A60815668F4}"/>
              </a:ext>
            </a:extLst>
          </p:cNvPr>
          <p:cNvSpPr/>
          <p:nvPr/>
        </p:nvSpPr>
        <p:spPr>
          <a:xfrm>
            <a:off x="6828636" y="1026693"/>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直接归档</a:t>
            </a:r>
          </a:p>
        </p:txBody>
      </p:sp>
      <p:sp>
        <p:nvSpPr>
          <p:cNvPr id="212" name="标注: 线形 211">
            <a:extLst>
              <a:ext uri="{FF2B5EF4-FFF2-40B4-BE49-F238E27FC236}">
                <a16:creationId xmlns:a16="http://schemas.microsoft.com/office/drawing/2014/main" id="{0B55F857-534D-6CD8-E6C8-0FC64E544F55}"/>
              </a:ext>
            </a:extLst>
          </p:cNvPr>
          <p:cNvSpPr/>
          <p:nvPr/>
        </p:nvSpPr>
        <p:spPr>
          <a:xfrm>
            <a:off x="5724586" y="994008"/>
            <a:ext cx="2212338" cy="339667"/>
          </a:xfrm>
          <a:prstGeom prst="borderCallout1">
            <a:avLst>
              <a:gd name="adj1" fmla="val 38482"/>
              <a:gd name="adj2" fmla="val 100221"/>
              <a:gd name="adj3" fmla="val -107054"/>
              <a:gd name="adj4" fmla="val 10820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E996D65-46BC-AA5D-5B6C-E70F5E6131AA}"/>
              </a:ext>
            </a:extLst>
          </p:cNvPr>
          <p:cNvSpPr txBox="1"/>
          <p:nvPr/>
        </p:nvSpPr>
        <p:spPr>
          <a:xfrm>
            <a:off x="-1018224" y="7470520"/>
            <a:ext cx="1615003" cy="253916"/>
          </a:xfrm>
          <a:prstGeom prst="rect">
            <a:avLst/>
          </a:prstGeom>
          <a:noFill/>
        </p:spPr>
        <p:txBody>
          <a:bodyPr wrap="square" rtlCol="0">
            <a:spAutoFit/>
          </a:bodyPr>
          <a:lstStyle/>
          <a:p>
            <a:pPr>
              <a:spcBef>
                <a:spcPts val="1000"/>
              </a:spcBef>
            </a:pPr>
            <a:r>
              <a:rPr lang="zh-CN" altLang="en-US" sz="1050" dirty="0">
                <a:solidFill>
                  <a:srgbClr val="FF0000"/>
                </a:solidFill>
                <a:highlight>
                  <a:srgbClr val="FFFF00"/>
                </a:highlight>
                <a:latin typeface="微软雅黑" panose="020B0503020204020204" pitchFamily="34" charset="-122"/>
                <a:ea typeface="微软雅黑" panose="020B0503020204020204" pitchFamily="34" charset="-122"/>
              </a:rPr>
              <a:t>用</a:t>
            </a:r>
            <a:r>
              <a:rPr lang="en-US" altLang="zh-CN" sz="1050" dirty="0">
                <a:solidFill>
                  <a:srgbClr val="FF0000"/>
                </a:solidFill>
                <a:highlight>
                  <a:srgbClr val="FFFF00"/>
                </a:highlight>
                <a:latin typeface="微软雅黑" panose="020B0503020204020204" pitchFamily="34" charset="-122"/>
                <a:ea typeface="微软雅黑" panose="020B0503020204020204" pitchFamily="34" charset="-122"/>
              </a:rPr>
              <a:t>ESG</a:t>
            </a:r>
            <a:r>
              <a:rPr lang="zh-CN" altLang="en-US" sz="1050" dirty="0">
                <a:solidFill>
                  <a:srgbClr val="FF0000"/>
                </a:solidFill>
                <a:highlight>
                  <a:srgbClr val="FFFF00"/>
                </a:highlight>
                <a:latin typeface="微软雅黑" panose="020B0503020204020204" pitchFamily="34" charset="-122"/>
                <a:ea typeface="微软雅黑" panose="020B0503020204020204" pitchFamily="34" charset="-122"/>
              </a:rPr>
              <a:t>框架和签核引擎</a:t>
            </a:r>
            <a:endParaRPr lang="en-US" altLang="zh-CN" sz="1050" dirty="0">
              <a:solidFill>
                <a:srgbClr val="FF0000"/>
              </a:solidFill>
              <a:highlight>
                <a:srgbClr val="FFFF00"/>
              </a:highlight>
              <a:latin typeface="微软雅黑" panose="020B0503020204020204" pitchFamily="34" charset="-122"/>
              <a:ea typeface="微软雅黑" panose="020B0503020204020204" pitchFamily="34" charset="-122"/>
            </a:endParaRPr>
          </a:p>
        </p:txBody>
      </p:sp>
      <p:sp>
        <p:nvSpPr>
          <p:cNvPr id="10" name="标注: 线形 9">
            <a:extLst>
              <a:ext uri="{FF2B5EF4-FFF2-40B4-BE49-F238E27FC236}">
                <a16:creationId xmlns:a16="http://schemas.microsoft.com/office/drawing/2014/main" id="{1CE290BE-BE55-5F7C-EC6C-C94014C9FC88}"/>
              </a:ext>
            </a:extLst>
          </p:cNvPr>
          <p:cNvSpPr/>
          <p:nvPr/>
        </p:nvSpPr>
        <p:spPr>
          <a:xfrm>
            <a:off x="9010288" y="1411696"/>
            <a:ext cx="2779004" cy="491953"/>
          </a:xfrm>
          <a:prstGeom prst="borderCallout1">
            <a:avLst>
              <a:gd name="adj1" fmla="val 102173"/>
              <a:gd name="adj2" fmla="val 50009"/>
              <a:gd name="adj3" fmla="val 148823"/>
              <a:gd name="adj4" fmla="val -401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27C9B604-7638-56F5-76A4-30B94E98CC1D}"/>
              </a:ext>
            </a:extLst>
          </p:cNvPr>
          <p:cNvSpPr/>
          <p:nvPr/>
        </p:nvSpPr>
        <p:spPr>
          <a:xfrm>
            <a:off x="8079219" y="1026281"/>
            <a:ext cx="962526" cy="261610"/>
          </a:xfrm>
          <a:prstGeom prst="roundRect">
            <a:avLst/>
          </a:prstGeom>
          <a:solidFill>
            <a:srgbClr val="1A3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取消提醒</a:t>
            </a:r>
          </a:p>
        </p:txBody>
      </p:sp>
      <p:sp>
        <p:nvSpPr>
          <p:cNvPr id="15" name="标注: 线形 14">
            <a:extLst>
              <a:ext uri="{FF2B5EF4-FFF2-40B4-BE49-F238E27FC236}">
                <a16:creationId xmlns:a16="http://schemas.microsoft.com/office/drawing/2014/main" id="{A00D8B51-8655-54EA-F9E5-71C78852B16E}"/>
              </a:ext>
            </a:extLst>
          </p:cNvPr>
          <p:cNvSpPr/>
          <p:nvPr/>
        </p:nvSpPr>
        <p:spPr>
          <a:xfrm>
            <a:off x="3381476" y="6157362"/>
            <a:ext cx="423153" cy="330431"/>
          </a:xfrm>
          <a:prstGeom prst="borderCallout1">
            <a:avLst>
              <a:gd name="adj1" fmla="val -2367"/>
              <a:gd name="adj2" fmla="val 54996"/>
              <a:gd name="adj3" fmla="val -48408"/>
              <a:gd name="adj4" fmla="val 7470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F1A095D-6168-CCBF-31CA-96213D2591DE}"/>
              </a:ext>
            </a:extLst>
          </p:cNvPr>
          <p:cNvSpPr txBox="1"/>
          <p:nvPr/>
        </p:nvSpPr>
        <p:spPr>
          <a:xfrm>
            <a:off x="3661124" y="5954366"/>
            <a:ext cx="6334719" cy="253916"/>
          </a:xfrm>
          <a:prstGeom prst="rect">
            <a:avLst/>
          </a:prstGeom>
          <a:noFill/>
        </p:spPr>
        <p:txBody>
          <a:bodyPr wrap="square" rtlCol="0">
            <a:spAutoFit/>
          </a:bodyPr>
          <a:lstStyle>
            <a:defPPr>
              <a:defRPr lang="zh-CN"/>
            </a:defPPr>
            <a:lvl1pPr>
              <a:spcBef>
                <a:spcPts val="1000"/>
              </a:spcBef>
              <a:defRPr sz="1050">
                <a:solidFill>
                  <a:srgbClr val="FF0000"/>
                </a:solidFill>
                <a:latin typeface="微软雅黑" panose="020B0503020204020204" pitchFamily="34" charset="-122"/>
                <a:ea typeface="微软雅黑" panose="020B0503020204020204" pitchFamily="34" charset="-122"/>
              </a:defRPr>
            </a:lvl1pPr>
          </a:lstStyle>
          <a:p>
            <a:r>
              <a:rPr lang="zh-CN" altLang="en-US" dirty="0"/>
              <a:t>管理员不可下载，只有董事长、董秘、揭晓小可下载</a:t>
            </a:r>
          </a:p>
        </p:txBody>
      </p:sp>
    </p:spTree>
    <p:extLst>
      <p:ext uri="{BB962C8B-B14F-4D97-AF65-F5344CB8AC3E}">
        <p14:creationId xmlns:p14="http://schemas.microsoft.com/office/powerpoint/2010/main" val="113780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BE8E5AC-3672-C288-D31B-E1DB00C68ED3}"/>
              </a:ext>
            </a:extLst>
          </p:cNvPr>
          <p:cNvPicPr>
            <a:picLocks noChangeAspect="1"/>
          </p:cNvPicPr>
          <p:nvPr/>
        </p:nvPicPr>
        <p:blipFill>
          <a:blip r:embed="rId2"/>
          <a:stretch>
            <a:fillRect/>
          </a:stretch>
        </p:blipFill>
        <p:spPr>
          <a:xfrm>
            <a:off x="0" y="350013"/>
            <a:ext cx="1405288" cy="6507987"/>
          </a:xfrm>
          <a:prstGeom prst="rect">
            <a:avLst/>
          </a:prstGeom>
        </p:spPr>
      </p:pic>
      <p:grpSp>
        <p:nvGrpSpPr>
          <p:cNvPr id="2" name="组合 1">
            <a:extLst>
              <a:ext uri="{FF2B5EF4-FFF2-40B4-BE49-F238E27FC236}">
                <a16:creationId xmlns:a16="http://schemas.microsoft.com/office/drawing/2014/main" id="{1931D641-A34D-05B7-4022-47331AD47B64}"/>
              </a:ext>
            </a:extLst>
          </p:cNvPr>
          <p:cNvGrpSpPr/>
          <p:nvPr/>
        </p:nvGrpSpPr>
        <p:grpSpPr>
          <a:xfrm>
            <a:off x="0" y="2406"/>
            <a:ext cx="12192000" cy="347607"/>
            <a:chOff x="0" y="2406"/>
            <a:chExt cx="12192000" cy="347607"/>
          </a:xfrm>
        </p:grpSpPr>
        <p:pic>
          <p:nvPicPr>
            <p:cNvPr id="5" name="图片 4">
              <a:extLst>
                <a:ext uri="{FF2B5EF4-FFF2-40B4-BE49-F238E27FC236}">
                  <a16:creationId xmlns:a16="http://schemas.microsoft.com/office/drawing/2014/main" id="{108D01EA-A026-0415-A892-018AE5F9653E}"/>
                </a:ext>
              </a:extLst>
            </p:cNvPr>
            <p:cNvPicPr>
              <a:picLocks noChangeAspect="1"/>
            </p:cNvPicPr>
            <p:nvPr/>
          </p:nvPicPr>
          <p:blipFill>
            <a:blip r:embed="rId3"/>
            <a:stretch>
              <a:fillRect/>
            </a:stretch>
          </p:blipFill>
          <p:spPr>
            <a:xfrm>
              <a:off x="0" y="2406"/>
              <a:ext cx="12192000" cy="347607"/>
            </a:xfrm>
            <a:prstGeom prst="rect">
              <a:avLst/>
            </a:prstGeom>
          </p:spPr>
        </p:pic>
        <p:sp>
          <p:nvSpPr>
            <p:cNvPr id="8" name="矩形 7">
              <a:extLst>
                <a:ext uri="{FF2B5EF4-FFF2-40B4-BE49-F238E27FC236}">
                  <a16:creationId xmlns:a16="http://schemas.microsoft.com/office/drawing/2014/main" id="{877BBE04-3A26-043A-3D10-42101991A02D}"/>
                </a:ext>
              </a:extLst>
            </p:cNvPr>
            <p:cNvSpPr/>
            <p:nvPr/>
          </p:nvSpPr>
          <p:spPr>
            <a:xfrm>
              <a:off x="1010653" y="67377"/>
              <a:ext cx="1010652" cy="1347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FF39D4C-80DB-632D-30CE-32A9E28E3665}"/>
                </a:ext>
              </a:extLst>
            </p:cNvPr>
            <p:cNvSpPr txBox="1"/>
            <p:nvPr/>
          </p:nvSpPr>
          <p:spPr>
            <a:xfrm>
              <a:off x="1058378" y="14462"/>
              <a:ext cx="1426589" cy="261610"/>
            </a:xfrm>
            <a:prstGeom prst="rect">
              <a:avLst/>
            </a:prstGeom>
            <a:noFill/>
          </p:spPr>
          <p:txBody>
            <a:bodyPr wrap="square" rtlCol="0">
              <a:spAutoFit/>
            </a:bodyPr>
            <a:lstStyle/>
            <a:p>
              <a:r>
                <a:rPr lang="zh-CN" altLang="en-US" sz="1050" b="1" dirty="0">
                  <a:solidFill>
                    <a:srgbClr val="1A346A"/>
                  </a:solidFill>
                  <a:latin typeface="微软雅黑" panose="020B0503020204020204" pitchFamily="34" charset="-122"/>
                  <a:ea typeface="微软雅黑" panose="020B0503020204020204" pitchFamily="34" charset="-122"/>
                </a:rPr>
                <a:t>专案文件管理系统</a:t>
              </a:r>
            </a:p>
          </p:txBody>
        </p:sp>
      </p:grpSp>
      <p:sp>
        <p:nvSpPr>
          <p:cNvPr id="3" name="矩形 2">
            <a:extLst>
              <a:ext uri="{FF2B5EF4-FFF2-40B4-BE49-F238E27FC236}">
                <a16:creationId xmlns:a16="http://schemas.microsoft.com/office/drawing/2014/main" id="{273AEA59-9126-D8CF-BD92-BC268683F18D}"/>
              </a:ext>
            </a:extLst>
          </p:cNvPr>
          <p:cNvSpPr/>
          <p:nvPr/>
        </p:nvSpPr>
        <p:spPr>
          <a:xfrm>
            <a:off x="10561467" y="14462"/>
            <a:ext cx="1630533" cy="26161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t>证券处页面</a:t>
            </a:r>
            <a:r>
              <a:rPr lang="en-US" altLang="zh-CN" sz="1100" dirty="0"/>
              <a:t>-</a:t>
            </a:r>
            <a:r>
              <a:rPr lang="zh-CN" altLang="en-US" sz="1100" b="1" dirty="0">
                <a:solidFill>
                  <a:srgbClr val="FFFF00"/>
                </a:solidFill>
              </a:rPr>
              <a:t>非签核类</a:t>
            </a:r>
          </a:p>
        </p:txBody>
      </p:sp>
      <p:sp>
        <p:nvSpPr>
          <p:cNvPr id="13" name="文本框 12">
            <a:extLst>
              <a:ext uri="{FF2B5EF4-FFF2-40B4-BE49-F238E27FC236}">
                <a16:creationId xmlns:a16="http://schemas.microsoft.com/office/drawing/2014/main" id="{7F9B6264-6FF9-7AA4-85A8-E46CCCFAE09F}"/>
              </a:ext>
            </a:extLst>
          </p:cNvPr>
          <p:cNvSpPr txBox="1"/>
          <p:nvPr/>
        </p:nvSpPr>
        <p:spPr>
          <a:xfrm>
            <a:off x="3241307" y="346594"/>
            <a:ext cx="6097604" cy="646331"/>
          </a:xfrm>
          <a:prstGeom prst="rect">
            <a:avLst/>
          </a:prstGeom>
          <a:noFill/>
        </p:spPr>
        <p:txBody>
          <a:bodyPr wrap="square">
            <a:spAutoFit/>
          </a:bodyPr>
          <a:lstStyle/>
          <a:p>
            <a:pPr algn="ctr"/>
            <a:r>
              <a:rPr lang="en-US" altLang="zh-CN" b="1" i="0" dirty="0" err="1">
                <a:solidFill>
                  <a:srgbClr val="333333"/>
                </a:solidFill>
                <a:effectLst/>
                <a:latin typeface="微软雅黑" panose="020B0503020204020204" pitchFamily="34" charset="-122"/>
                <a:ea typeface="微软雅黑" panose="020B0503020204020204" pitchFamily="34" charset="-122"/>
              </a:rPr>
              <a:t>Fii</a:t>
            </a:r>
            <a:r>
              <a:rPr lang="zh-CN" altLang="en-US" b="1" i="0" dirty="0">
                <a:solidFill>
                  <a:srgbClr val="333333"/>
                </a:solidFill>
                <a:effectLst/>
                <a:latin typeface="微软雅黑" panose="020B0503020204020204" pitchFamily="34" charset="-122"/>
                <a:ea typeface="微软雅黑" panose="020B0503020204020204" pitchFamily="34" charset="-122"/>
              </a:rPr>
              <a:t>专案文件</a:t>
            </a:r>
          </a:p>
          <a:p>
            <a:pPr algn="ctr" latinLnBrk="1"/>
            <a:r>
              <a:rPr lang="zh-CN" altLang="en-US" b="0" i="0" dirty="0">
                <a:solidFill>
                  <a:srgbClr val="333333"/>
                </a:solidFill>
                <a:effectLst/>
                <a:latin typeface="微软雅黑" panose="020B0503020204020204" pitchFamily="34" charset="-122"/>
                <a:ea typeface="微软雅黑" panose="020B0503020204020204" pitchFamily="34" charset="-122"/>
              </a:rPr>
              <a:t>  </a:t>
            </a:r>
            <a:r>
              <a:rPr lang="zh-CN" altLang="en-US" sz="1100" b="0" i="0" dirty="0">
                <a:solidFill>
                  <a:srgbClr val="333333"/>
                </a:solidFill>
                <a:effectLst/>
                <a:latin typeface="微软雅黑" panose="020B0503020204020204" pitchFamily="34" charset="-122"/>
                <a:ea typeface="微软雅黑" panose="020B0503020204020204" pitchFamily="34" charset="-122"/>
              </a:rPr>
              <a:t>专案文件编号：专</a:t>
            </a:r>
            <a:r>
              <a:rPr lang="en-US" altLang="zh-CN" sz="1100" b="0" i="0" dirty="0">
                <a:solidFill>
                  <a:srgbClr val="333333"/>
                </a:solidFill>
                <a:effectLst/>
                <a:latin typeface="微软雅黑" panose="020B0503020204020204" pitchFamily="34" charset="-122"/>
                <a:ea typeface="微软雅黑" panose="020B0503020204020204" pitchFamily="34" charset="-122"/>
              </a:rPr>
              <a:t>231128001</a:t>
            </a:r>
            <a:endParaRPr lang="en-US" altLang="zh-CN" b="0" i="0" dirty="0">
              <a:solidFill>
                <a:srgbClr val="333333"/>
              </a:solidFill>
              <a:effectLst/>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449F2E7B-9E0F-3C83-D18A-0A3AA52E1E4F}"/>
              </a:ext>
            </a:extLst>
          </p:cNvPr>
          <p:cNvSpPr txBox="1"/>
          <p:nvPr/>
        </p:nvSpPr>
        <p:spPr>
          <a:xfrm>
            <a:off x="1626669" y="3465230"/>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专案成员信息</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13FAA48A-9C78-8779-7E32-43FDC8A2D5A1}"/>
              </a:ext>
            </a:extLst>
          </p:cNvPr>
          <p:cNvSpPr txBox="1"/>
          <p:nvPr/>
        </p:nvSpPr>
        <p:spPr>
          <a:xfrm>
            <a:off x="1626669" y="1814283"/>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专案名称</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1AEB8FE8-EFF4-45C0-992F-51E0DF2984B5}"/>
              </a:ext>
            </a:extLst>
          </p:cNvPr>
          <p:cNvSpPr txBox="1"/>
          <p:nvPr/>
        </p:nvSpPr>
        <p:spPr>
          <a:xfrm>
            <a:off x="1626669" y="2112741"/>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专案简述</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5A40C74E-CDD2-D0CD-8E76-A1B484EFD018}"/>
              </a:ext>
            </a:extLst>
          </p:cNvPr>
          <p:cNvSpPr/>
          <p:nvPr/>
        </p:nvSpPr>
        <p:spPr>
          <a:xfrm>
            <a:off x="1755437" y="2400238"/>
            <a:ext cx="8487844" cy="95380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3E28DC46-5D35-1AC7-679F-826113FC1F2E}"/>
              </a:ext>
            </a:extLst>
          </p:cNvPr>
          <p:cNvSpPr txBox="1"/>
          <p:nvPr/>
        </p:nvSpPr>
        <p:spPr>
          <a:xfrm>
            <a:off x="1626669" y="1440944"/>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i="0" dirty="0">
                <a:solidFill>
                  <a:srgbClr val="333333"/>
                </a:solidFill>
                <a:effectLst/>
                <a:latin typeface="微软雅黑" panose="020B0503020204020204" pitchFamily="34" charset="-122"/>
                <a:ea typeface="微软雅黑" panose="020B0503020204020204" pitchFamily="34" charset="-122"/>
              </a:rPr>
              <a:t>专案类型</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pic>
        <p:nvPicPr>
          <p:cNvPr id="54" name="图片 53">
            <a:extLst>
              <a:ext uri="{FF2B5EF4-FFF2-40B4-BE49-F238E27FC236}">
                <a16:creationId xmlns:a16="http://schemas.microsoft.com/office/drawing/2014/main" id="{B5A335E3-9E7F-679A-96E3-FC45998B5B2C}"/>
              </a:ext>
            </a:extLst>
          </p:cNvPr>
          <p:cNvPicPr>
            <a:picLocks noChangeAspect="1"/>
          </p:cNvPicPr>
          <p:nvPr/>
        </p:nvPicPr>
        <p:blipFill>
          <a:blip r:embed="rId4"/>
          <a:stretch>
            <a:fillRect/>
          </a:stretch>
        </p:blipFill>
        <p:spPr>
          <a:xfrm>
            <a:off x="2484967" y="1440944"/>
            <a:ext cx="1256716" cy="298398"/>
          </a:xfrm>
          <a:prstGeom prst="rect">
            <a:avLst/>
          </a:prstGeom>
        </p:spPr>
      </p:pic>
      <p:pic>
        <p:nvPicPr>
          <p:cNvPr id="60" name="图片 59">
            <a:extLst>
              <a:ext uri="{FF2B5EF4-FFF2-40B4-BE49-F238E27FC236}">
                <a16:creationId xmlns:a16="http://schemas.microsoft.com/office/drawing/2014/main" id="{CF868F63-F2B2-0655-E471-92D3F4904265}"/>
              </a:ext>
            </a:extLst>
          </p:cNvPr>
          <p:cNvPicPr>
            <a:picLocks noChangeAspect="1"/>
          </p:cNvPicPr>
          <p:nvPr/>
        </p:nvPicPr>
        <p:blipFill>
          <a:blip r:embed="rId5"/>
          <a:stretch>
            <a:fillRect/>
          </a:stretch>
        </p:blipFill>
        <p:spPr>
          <a:xfrm>
            <a:off x="2484967" y="1796064"/>
            <a:ext cx="7758314" cy="362182"/>
          </a:xfrm>
          <a:prstGeom prst="rect">
            <a:avLst/>
          </a:prstGeom>
        </p:spPr>
      </p:pic>
      <p:sp>
        <p:nvSpPr>
          <p:cNvPr id="61" name="矩形: 圆角 60">
            <a:extLst>
              <a:ext uri="{FF2B5EF4-FFF2-40B4-BE49-F238E27FC236}">
                <a16:creationId xmlns:a16="http://schemas.microsoft.com/office/drawing/2014/main" id="{7BE5F102-33F6-661E-5BFC-9F998F741E1B}"/>
              </a:ext>
            </a:extLst>
          </p:cNvPr>
          <p:cNvSpPr/>
          <p:nvPr/>
        </p:nvSpPr>
        <p:spPr>
          <a:xfrm>
            <a:off x="2746921" y="3461494"/>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t>+</a:t>
            </a:r>
            <a:r>
              <a:rPr lang="zh-CN" altLang="en-US" sz="1050" dirty="0"/>
              <a:t>添加成员</a:t>
            </a:r>
          </a:p>
        </p:txBody>
      </p:sp>
      <p:sp>
        <p:nvSpPr>
          <p:cNvPr id="62" name="文本框 61">
            <a:extLst>
              <a:ext uri="{FF2B5EF4-FFF2-40B4-BE49-F238E27FC236}">
                <a16:creationId xmlns:a16="http://schemas.microsoft.com/office/drawing/2014/main" id="{2A4ADAFC-6655-7583-46A6-602848F39BF4}"/>
              </a:ext>
            </a:extLst>
          </p:cNvPr>
          <p:cNvSpPr txBox="1"/>
          <p:nvPr/>
        </p:nvSpPr>
        <p:spPr>
          <a:xfrm>
            <a:off x="7280981" y="720257"/>
            <a:ext cx="1313380" cy="215444"/>
          </a:xfrm>
          <a:prstGeom prst="rect">
            <a:avLst/>
          </a:prstGeom>
          <a:noFill/>
        </p:spPr>
        <p:txBody>
          <a:bodyPr wrap="square" rtlCol="0">
            <a:spAutoFit/>
          </a:bodyPr>
          <a:lstStyle/>
          <a:p>
            <a:r>
              <a:rPr lang="zh-CN" altLang="en-US" sz="800" dirty="0">
                <a:solidFill>
                  <a:srgbClr val="FF0000"/>
                </a:solidFill>
              </a:rPr>
              <a:t>自动生成</a:t>
            </a:r>
          </a:p>
        </p:txBody>
      </p:sp>
      <p:cxnSp>
        <p:nvCxnSpPr>
          <p:cNvPr id="65" name="直接连接符 64">
            <a:extLst>
              <a:ext uri="{FF2B5EF4-FFF2-40B4-BE49-F238E27FC236}">
                <a16:creationId xmlns:a16="http://schemas.microsoft.com/office/drawing/2014/main" id="{185F248C-28E6-02A0-5556-790E2224946A}"/>
              </a:ext>
            </a:extLst>
          </p:cNvPr>
          <p:cNvCxnSpPr/>
          <p:nvPr/>
        </p:nvCxnSpPr>
        <p:spPr>
          <a:xfrm>
            <a:off x="1405288" y="5745692"/>
            <a:ext cx="104398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4D78C03A-E63C-C645-22BC-9B0ADC63D496}"/>
              </a:ext>
            </a:extLst>
          </p:cNvPr>
          <p:cNvCxnSpPr/>
          <p:nvPr/>
        </p:nvCxnSpPr>
        <p:spPr>
          <a:xfrm>
            <a:off x="1405288" y="1388392"/>
            <a:ext cx="1043987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7276FDC4-8ECC-C6CF-F20E-D3AE68DD634D}"/>
              </a:ext>
            </a:extLst>
          </p:cNvPr>
          <p:cNvSpPr txBox="1"/>
          <p:nvPr/>
        </p:nvSpPr>
        <p:spPr>
          <a:xfrm>
            <a:off x="1413738" y="1031031"/>
            <a:ext cx="1313380" cy="307777"/>
          </a:xfrm>
          <a:prstGeom prst="rect">
            <a:avLst/>
          </a:prstGeom>
          <a:noFill/>
        </p:spPr>
        <p:txBody>
          <a:bodyPr wrap="square">
            <a:spAutoFit/>
          </a:bodyPr>
          <a:lstStyle/>
          <a:p>
            <a:r>
              <a:rPr lang="zh-CN" altLang="en-US" sz="1400" b="1" dirty="0">
                <a:effectLst/>
                <a:latin typeface="微软雅黑" panose="020B0503020204020204" pitchFamily="34" charset="-122"/>
                <a:ea typeface="微软雅黑" panose="020B0503020204020204" pitchFamily="34" charset="-122"/>
              </a:rPr>
              <a:t>专案基本信息</a:t>
            </a:r>
            <a:endParaRPr lang="en-US" altLang="zh-CN" sz="1400" b="1" i="0" dirty="0">
              <a:effectLst/>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DC2A6539-C68F-0C63-9645-493B8757285B}"/>
              </a:ext>
            </a:extLst>
          </p:cNvPr>
          <p:cNvSpPr txBox="1"/>
          <p:nvPr/>
        </p:nvSpPr>
        <p:spPr>
          <a:xfrm>
            <a:off x="1614432" y="3958110"/>
            <a:ext cx="634782" cy="261605"/>
          </a:xfrm>
          <a:prstGeom prst="rect">
            <a:avLst/>
          </a:prstGeom>
          <a:noFill/>
        </p:spPr>
        <p:txBody>
          <a:bodyPr wrap="square">
            <a:spAutoFit/>
          </a:bodyPr>
          <a:lstStyle/>
          <a:p>
            <a:r>
              <a:rPr lang="zh-CN" altLang="en-US" sz="1100" b="1" dirty="0">
                <a:effectLst/>
                <a:latin typeface="微软雅黑" panose="020B0503020204020204" pitchFamily="34" charset="-122"/>
                <a:ea typeface="微软雅黑" panose="020B0503020204020204" pitchFamily="34" charset="-122"/>
              </a:rPr>
              <a:t>角色</a:t>
            </a:r>
            <a:endParaRPr lang="en-US" altLang="zh-CN" sz="1100" b="1" i="0" dirty="0">
              <a:effectLst/>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BE11EC94-C0B0-F792-EF4E-8DA80DD0A3D9}"/>
              </a:ext>
            </a:extLst>
          </p:cNvPr>
          <p:cNvSpPr txBox="1"/>
          <p:nvPr/>
        </p:nvSpPr>
        <p:spPr>
          <a:xfrm>
            <a:off x="2785241" y="3958110"/>
            <a:ext cx="634782" cy="261605"/>
          </a:xfrm>
          <a:prstGeom prst="rect">
            <a:avLst/>
          </a:prstGeom>
          <a:noFill/>
        </p:spPr>
        <p:txBody>
          <a:bodyPr wrap="square">
            <a:spAutoFit/>
          </a:bodyPr>
          <a:lstStyle/>
          <a:p>
            <a:r>
              <a:rPr lang="zh-CN" altLang="en-US" sz="1100" b="1" dirty="0">
                <a:effectLst/>
                <a:latin typeface="微软雅黑" panose="020B0503020204020204" pitchFamily="34" charset="-122"/>
                <a:ea typeface="微软雅黑" panose="020B0503020204020204" pitchFamily="34" charset="-122"/>
              </a:rPr>
              <a:t>姓名</a:t>
            </a:r>
            <a:endParaRPr lang="en-US" altLang="zh-CN" sz="1100" b="1" i="0" dirty="0">
              <a:effectLst/>
              <a:latin typeface="微软雅黑" panose="020B0503020204020204" pitchFamily="34" charset="-122"/>
              <a:ea typeface="微软雅黑" panose="020B0503020204020204" pitchFamily="34" charset="-122"/>
            </a:endParaRPr>
          </a:p>
        </p:txBody>
      </p:sp>
      <p:sp>
        <p:nvSpPr>
          <p:cNvPr id="72" name="文本框 71">
            <a:extLst>
              <a:ext uri="{FF2B5EF4-FFF2-40B4-BE49-F238E27FC236}">
                <a16:creationId xmlns:a16="http://schemas.microsoft.com/office/drawing/2014/main" id="{DCF97EAC-DC8F-A2D3-4195-12888215E2CA}"/>
              </a:ext>
            </a:extLst>
          </p:cNvPr>
          <p:cNvSpPr txBox="1"/>
          <p:nvPr/>
        </p:nvSpPr>
        <p:spPr>
          <a:xfrm>
            <a:off x="4000414" y="3967510"/>
            <a:ext cx="634782" cy="261605"/>
          </a:xfrm>
          <a:prstGeom prst="rect">
            <a:avLst/>
          </a:prstGeom>
          <a:noFill/>
        </p:spPr>
        <p:txBody>
          <a:bodyPr wrap="square">
            <a:spAutoFit/>
          </a:bodyPr>
          <a:lstStyle/>
          <a:p>
            <a:r>
              <a:rPr lang="zh-CN" altLang="en-US" sz="1100" b="1" dirty="0">
                <a:effectLst/>
                <a:latin typeface="微软雅黑" panose="020B0503020204020204" pitchFamily="34" charset="-122"/>
                <a:ea typeface="微软雅黑" panose="020B0503020204020204" pitchFamily="34" charset="-122"/>
              </a:rPr>
              <a:t>工号</a:t>
            </a:r>
            <a:endParaRPr lang="en-US" altLang="zh-CN" sz="1100" b="1" i="0" dirty="0">
              <a:effectLst/>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DE096FCD-A70B-4749-C397-A423D1650254}"/>
              </a:ext>
            </a:extLst>
          </p:cNvPr>
          <p:cNvSpPr txBox="1"/>
          <p:nvPr/>
        </p:nvSpPr>
        <p:spPr>
          <a:xfrm>
            <a:off x="5171223" y="3958109"/>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事业群</a:t>
            </a:r>
            <a:endParaRPr lang="en-US" altLang="zh-CN" sz="1100" b="1" i="0" dirty="0">
              <a:effectLst/>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F107626D-3787-8EDA-BB0F-862801152218}"/>
              </a:ext>
            </a:extLst>
          </p:cNvPr>
          <p:cNvSpPr txBox="1"/>
          <p:nvPr/>
        </p:nvSpPr>
        <p:spPr>
          <a:xfrm>
            <a:off x="7038283" y="3946803"/>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部门</a:t>
            </a:r>
            <a:endParaRPr lang="en-US" altLang="zh-CN" sz="1100" b="1" i="0" dirty="0">
              <a:effectLst/>
              <a:latin typeface="微软雅黑" panose="020B0503020204020204" pitchFamily="34" charset="-122"/>
              <a:ea typeface="微软雅黑" panose="020B0503020204020204" pitchFamily="34" charset="-122"/>
            </a:endParaRPr>
          </a:p>
        </p:txBody>
      </p:sp>
      <p:sp>
        <p:nvSpPr>
          <p:cNvPr id="75" name="文本框 74">
            <a:extLst>
              <a:ext uri="{FF2B5EF4-FFF2-40B4-BE49-F238E27FC236}">
                <a16:creationId xmlns:a16="http://schemas.microsoft.com/office/drawing/2014/main" id="{106ACB3F-D4EF-C677-522D-97FE80916D1A}"/>
              </a:ext>
            </a:extLst>
          </p:cNvPr>
          <p:cNvSpPr txBox="1"/>
          <p:nvPr/>
        </p:nvSpPr>
        <p:spPr>
          <a:xfrm>
            <a:off x="9424840" y="3946803"/>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邮箱</a:t>
            </a:r>
            <a:endParaRPr lang="en-US" altLang="zh-CN" sz="1100" b="1" i="0" dirty="0">
              <a:effectLst/>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267B3E78-DFC2-10FF-1509-5F33CE5AA5E4}"/>
              </a:ext>
            </a:extLst>
          </p:cNvPr>
          <p:cNvSpPr txBox="1"/>
          <p:nvPr/>
        </p:nvSpPr>
        <p:spPr>
          <a:xfrm>
            <a:off x="10973934" y="3958108"/>
            <a:ext cx="634782" cy="261605"/>
          </a:xfrm>
          <a:prstGeom prst="rect">
            <a:avLst/>
          </a:prstGeom>
          <a:noFill/>
        </p:spPr>
        <p:txBody>
          <a:bodyPr wrap="square">
            <a:spAutoFit/>
          </a:bodyPr>
          <a:lstStyle/>
          <a:p>
            <a:r>
              <a:rPr lang="zh-CN" altLang="en-US" sz="1100" b="1" i="0" dirty="0">
                <a:effectLst/>
                <a:latin typeface="微软雅黑" panose="020B0503020204020204" pitchFamily="34" charset="-122"/>
                <a:ea typeface="微软雅黑" panose="020B0503020204020204" pitchFamily="34" charset="-122"/>
              </a:rPr>
              <a:t>分机</a:t>
            </a:r>
            <a:endParaRPr lang="en-US" altLang="zh-CN" sz="1100" b="1" i="0" dirty="0">
              <a:effectLst/>
              <a:latin typeface="微软雅黑" panose="020B0503020204020204" pitchFamily="34" charset="-122"/>
              <a:ea typeface="微软雅黑" panose="020B0503020204020204" pitchFamily="34" charset="-122"/>
            </a:endParaRPr>
          </a:p>
        </p:txBody>
      </p:sp>
      <p:sp>
        <p:nvSpPr>
          <p:cNvPr id="77" name="文本框 76">
            <a:extLst>
              <a:ext uri="{FF2B5EF4-FFF2-40B4-BE49-F238E27FC236}">
                <a16:creationId xmlns:a16="http://schemas.microsoft.com/office/drawing/2014/main" id="{E1AE8E3C-092F-669C-666C-76CF34DA2877}"/>
              </a:ext>
            </a:extLst>
          </p:cNvPr>
          <p:cNvSpPr txBox="1"/>
          <p:nvPr/>
        </p:nvSpPr>
        <p:spPr>
          <a:xfrm>
            <a:off x="1402097" y="4284704"/>
            <a:ext cx="865504" cy="261610"/>
          </a:xfrm>
          <a:prstGeom prst="rect">
            <a:avLst/>
          </a:prstGeom>
          <a:noFill/>
        </p:spPr>
        <p:txBody>
          <a:bodyPr wrap="square">
            <a:spAutoFit/>
          </a:bodyPr>
          <a:lstStyle/>
          <a:p>
            <a:pPr algn="ctr"/>
            <a:r>
              <a:rPr lang="zh-CN" altLang="en-US" sz="1100" i="0" dirty="0">
                <a:effectLst/>
                <a:latin typeface="微软雅黑" panose="020B0503020204020204" pitchFamily="34" charset="-122"/>
                <a:ea typeface="微软雅黑" panose="020B0503020204020204" pitchFamily="34" charset="-122"/>
              </a:rPr>
              <a:t>管理员</a:t>
            </a:r>
            <a:endParaRPr lang="en-US" altLang="zh-CN" sz="1100" i="0" dirty="0">
              <a:effectLst/>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83508B43-A885-59B1-27D5-A05B17A2044E}"/>
              </a:ext>
            </a:extLst>
          </p:cNvPr>
          <p:cNvSpPr txBox="1"/>
          <p:nvPr/>
        </p:nvSpPr>
        <p:spPr>
          <a:xfrm>
            <a:off x="1402097" y="4598865"/>
            <a:ext cx="853863" cy="261610"/>
          </a:xfrm>
          <a:prstGeom prst="rect">
            <a:avLst/>
          </a:prstGeom>
          <a:noFill/>
        </p:spPr>
        <p:txBody>
          <a:bodyPr wrap="square">
            <a:spAutoFit/>
          </a:bodyPr>
          <a:lstStyle/>
          <a:p>
            <a:pPr algn="ctr"/>
            <a:r>
              <a:rPr lang="zh-CN" altLang="en-US" sz="1100" dirty="0">
                <a:effectLst/>
                <a:latin typeface="微软雅黑" panose="020B0503020204020204" pitchFamily="34" charset="-122"/>
                <a:ea typeface="微软雅黑" panose="020B0503020204020204" pitchFamily="34" charset="-122"/>
              </a:rPr>
              <a:t>管理员</a:t>
            </a:r>
            <a:endParaRPr lang="en-US" altLang="zh-CN" sz="1100" i="0" dirty="0">
              <a:effectLst/>
              <a:latin typeface="微软雅黑" panose="020B0503020204020204" pitchFamily="34" charset="-122"/>
              <a:ea typeface="微软雅黑" panose="020B0503020204020204" pitchFamily="34" charset="-122"/>
            </a:endParaRPr>
          </a:p>
        </p:txBody>
      </p:sp>
      <p:sp>
        <p:nvSpPr>
          <p:cNvPr id="79" name="文本框 78">
            <a:extLst>
              <a:ext uri="{FF2B5EF4-FFF2-40B4-BE49-F238E27FC236}">
                <a16:creationId xmlns:a16="http://schemas.microsoft.com/office/drawing/2014/main" id="{EA7D4F61-2B28-BD6F-C3FB-3DF8B598C300}"/>
              </a:ext>
            </a:extLst>
          </p:cNvPr>
          <p:cNvSpPr txBox="1"/>
          <p:nvPr/>
        </p:nvSpPr>
        <p:spPr>
          <a:xfrm>
            <a:off x="1413738" y="4926326"/>
            <a:ext cx="853863" cy="261610"/>
          </a:xfrm>
          <a:prstGeom prst="rect">
            <a:avLst/>
          </a:prstGeom>
          <a:noFill/>
        </p:spPr>
        <p:txBody>
          <a:bodyPr wrap="square">
            <a:spAutoFit/>
          </a:bodyPr>
          <a:lstStyle/>
          <a:p>
            <a:pPr algn="ctr"/>
            <a:r>
              <a:rPr lang="zh-CN" altLang="en-US" sz="1100" dirty="0">
                <a:effectLst/>
                <a:latin typeface="微软雅黑" panose="020B0503020204020204" pitchFamily="34" charset="-122"/>
                <a:ea typeface="微软雅黑" panose="020B0503020204020204" pitchFamily="34" charset="-122"/>
              </a:rPr>
              <a:t>管理员</a:t>
            </a:r>
            <a:endParaRPr lang="en-US" altLang="zh-CN" sz="1100" i="0" dirty="0">
              <a:effectLst/>
              <a:latin typeface="微软雅黑" panose="020B0503020204020204" pitchFamily="34" charset="-122"/>
              <a:ea typeface="微软雅黑" panose="020B0503020204020204" pitchFamily="34" charset="-122"/>
            </a:endParaRPr>
          </a:p>
        </p:txBody>
      </p:sp>
      <p:sp>
        <p:nvSpPr>
          <p:cNvPr id="80" name="文本框 79">
            <a:extLst>
              <a:ext uri="{FF2B5EF4-FFF2-40B4-BE49-F238E27FC236}">
                <a16:creationId xmlns:a16="http://schemas.microsoft.com/office/drawing/2014/main" id="{D3361D8D-C1EC-FDBE-F426-904322D9C7C7}"/>
              </a:ext>
            </a:extLst>
          </p:cNvPr>
          <p:cNvSpPr txBox="1"/>
          <p:nvPr/>
        </p:nvSpPr>
        <p:spPr>
          <a:xfrm>
            <a:off x="2484967" y="4284704"/>
            <a:ext cx="1005248" cy="261610"/>
          </a:xfrm>
          <a:prstGeom prst="rect">
            <a:avLst/>
          </a:prstGeom>
          <a:noFill/>
        </p:spPr>
        <p:txBody>
          <a:bodyPr wrap="square">
            <a:spAutoFit/>
          </a:bodyPr>
          <a:lstStyle/>
          <a:p>
            <a:pPr algn="ctr"/>
            <a:r>
              <a:rPr lang="zh-CN" altLang="en-US" sz="1100" i="0" dirty="0">
                <a:latin typeface="微软雅黑" panose="020B0503020204020204" pitchFamily="34" charset="-122"/>
                <a:ea typeface="微软雅黑" panose="020B0503020204020204" pitchFamily="34" charset="-122"/>
              </a:rPr>
              <a:t>张三</a:t>
            </a:r>
            <a:endParaRPr lang="en-US" altLang="zh-CN" sz="1100" i="0" dirty="0">
              <a:effectLst/>
              <a:latin typeface="微软雅黑" panose="020B0503020204020204" pitchFamily="34" charset="-122"/>
              <a:ea typeface="微软雅黑" panose="020B0503020204020204" pitchFamily="34" charset="-122"/>
            </a:endParaRPr>
          </a:p>
        </p:txBody>
      </p:sp>
      <p:sp>
        <p:nvSpPr>
          <p:cNvPr id="81" name="文本框 80">
            <a:extLst>
              <a:ext uri="{FF2B5EF4-FFF2-40B4-BE49-F238E27FC236}">
                <a16:creationId xmlns:a16="http://schemas.microsoft.com/office/drawing/2014/main" id="{8B94B03D-B083-5A76-6E83-ABE3A8A22FCC}"/>
              </a:ext>
            </a:extLst>
          </p:cNvPr>
          <p:cNvSpPr txBox="1"/>
          <p:nvPr/>
        </p:nvSpPr>
        <p:spPr>
          <a:xfrm>
            <a:off x="3733202" y="4284704"/>
            <a:ext cx="1005248" cy="261610"/>
          </a:xfrm>
          <a:prstGeom prst="rect">
            <a:avLst/>
          </a:prstGeom>
          <a:noFill/>
        </p:spPr>
        <p:txBody>
          <a:bodyPr wrap="square">
            <a:spAutoFit/>
          </a:bodyPr>
          <a:lstStyle/>
          <a:p>
            <a:pPr algn="ctr"/>
            <a:r>
              <a:rPr lang="en-US" altLang="zh-CN" sz="1100" i="0" dirty="0">
                <a:latin typeface="微软雅黑" panose="020B0503020204020204" pitchFamily="34" charset="-122"/>
                <a:ea typeface="微软雅黑" panose="020B0503020204020204" pitchFamily="34" charset="-122"/>
              </a:rPr>
              <a:t>F1338888</a:t>
            </a:r>
            <a:endParaRPr lang="en-US" altLang="zh-CN" sz="1100" i="0" dirty="0">
              <a:effectLst/>
              <a:latin typeface="微软雅黑" panose="020B0503020204020204" pitchFamily="34" charset="-122"/>
              <a:ea typeface="微软雅黑" panose="020B0503020204020204" pitchFamily="34" charset="-122"/>
            </a:endParaRPr>
          </a:p>
        </p:txBody>
      </p:sp>
      <p:sp>
        <p:nvSpPr>
          <p:cNvPr id="82" name="文本框 81">
            <a:extLst>
              <a:ext uri="{FF2B5EF4-FFF2-40B4-BE49-F238E27FC236}">
                <a16:creationId xmlns:a16="http://schemas.microsoft.com/office/drawing/2014/main" id="{84444E89-0694-9F96-62A1-EF55770C9095}"/>
              </a:ext>
            </a:extLst>
          </p:cNvPr>
          <p:cNvSpPr txBox="1"/>
          <p:nvPr/>
        </p:nvSpPr>
        <p:spPr>
          <a:xfrm>
            <a:off x="5999359" y="4274259"/>
            <a:ext cx="2698171"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b="0" i="0" dirty="0" err="1">
                <a:effectLst/>
                <a:latin typeface="Noto Sans SC"/>
              </a:rPr>
              <a:t>Fii</a:t>
            </a:r>
            <a:r>
              <a:rPr lang="zh-CN" altLang="en-US" b="0" i="0" dirty="0">
                <a:effectLst/>
                <a:latin typeface="Noto Sans SC"/>
              </a:rPr>
              <a:t>董事会证券暨投资人关系处证券部二课</a:t>
            </a:r>
            <a:endParaRPr lang="zh-CN" altLang="en-US" dirty="0"/>
          </a:p>
        </p:txBody>
      </p:sp>
      <p:sp>
        <p:nvSpPr>
          <p:cNvPr id="83" name="文本框 82">
            <a:extLst>
              <a:ext uri="{FF2B5EF4-FFF2-40B4-BE49-F238E27FC236}">
                <a16:creationId xmlns:a16="http://schemas.microsoft.com/office/drawing/2014/main" id="{28DEE92B-3088-0614-AD1D-004C31FDEE29}"/>
              </a:ext>
            </a:extLst>
          </p:cNvPr>
          <p:cNvSpPr txBox="1"/>
          <p:nvPr/>
        </p:nvSpPr>
        <p:spPr>
          <a:xfrm>
            <a:off x="4964055" y="4284704"/>
            <a:ext cx="1005248" cy="261610"/>
          </a:xfrm>
          <a:prstGeom prst="rect">
            <a:avLst/>
          </a:prstGeom>
          <a:noFill/>
        </p:spPr>
        <p:txBody>
          <a:bodyPr wrap="square">
            <a:spAutoFit/>
          </a:bodyPr>
          <a:lstStyle/>
          <a:p>
            <a:pPr algn="ctr"/>
            <a:r>
              <a:rPr lang="en-US" altLang="zh-CN" sz="1100" i="0" dirty="0" err="1">
                <a:latin typeface="微软雅黑" panose="020B0503020204020204" pitchFamily="34" charset="-122"/>
                <a:ea typeface="微软雅黑" panose="020B0503020204020204" pitchFamily="34" charset="-122"/>
              </a:rPr>
              <a:t>Fii</a:t>
            </a:r>
            <a:r>
              <a:rPr lang="zh-CN" altLang="en-US" sz="1100" i="0" dirty="0">
                <a:latin typeface="微软雅黑" panose="020B0503020204020204" pitchFamily="34" charset="-122"/>
                <a:ea typeface="微软雅黑" panose="020B0503020204020204" pitchFamily="34" charset="-122"/>
              </a:rPr>
              <a:t>管理总处</a:t>
            </a:r>
            <a:endParaRPr lang="en-US" altLang="zh-CN" sz="1100" i="0" dirty="0">
              <a:effectLst/>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2830102C-76E4-CD1D-3BF4-B0B6648AB5D0}"/>
              </a:ext>
            </a:extLst>
          </p:cNvPr>
          <p:cNvSpPr txBox="1"/>
          <p:nvPr/>
        </p:nvSpPr>
        <p:spPr>
          <a:xfrm>
            <a:off x="8247192" y="4274259"/>
            <a:ext cx="2628249"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zhangsan@fii-foxconn.com</a:t>
            </a:r>
          </a:p>
        </p:txBody>
      </p:sp>
      <p:sp>
        <p:nvSpPr>
          <p:cNvPr id="85" name="文本框 84">
            <a:extLst>
              <a:ext uri="{FF2B5EF4-FFF2-40B4-BE49-F238E27FC236}">
                <a16:creationId xmlns:a16="http://schemas.microsoft.com/office/drawing/2014/main" id="{3E504536-80EE-4ACF-3F3F-E505B00A6518}"/>
              </a:ext>
            </a:extLst>
          </p:cNvPr>
          <p:cNvSpPr txBox="1"/>
          <p:nvPr/>
        </p:nvSpPr>
        <p:spPr>
          <a:xfrm>
            <a:off x="10561467" y="4284703"/>
            <a:ext cx="1459716"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566-12345</a:t>
            </a:r>
          </a:p>
        </p:txBody>
      </p:sp>
      <p:sp>
        <p:nvSpPr>
          <p:cNvPr id="86" name="标注: 线形 85">
            <a:extLst>
              <a:ext uri="{FF2B5EF4-FFF2-40B4-BE49-F238E27FC236}">
                <a16:creationId xmlns:a16="http://schemas.microsoft.com/office/drawing/2014/main" id="{99580E9C-4F5A-E988-BFC8-AAA1FA6104B6}"/>
              </a:ext>
            </a:extLst>
          </p:cNvPr>
          <p:cNvSpPr/>
          <p:nvPr/>
        </p:nvSpPr>
        <p:spPr>
          <a:xfrm>
            <a:off x="5030091" y="4243666"/>
            <a:ext cx="6667923" cy="292204"/>
          </a:xfrm>
          <a:prstGeom prst="borderCallout1">
            <a:avLst>
              <a:gd name="adj1" fmla="val -2367"/>
              <a:gd name="adj2" fmla="val 54996"/>
              <a:gd name="adj3" fmla="val -125100"/>
              <a:gd name="adj4" fmla="val 581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a:extLst>
              <a:ext uri="{FF2B5EF4-FFF2-40B4-BE49-F238E27FC236}">
                <a16:creationId xmlns:a16="http://schemas.microsoft.com/office/drawing/2014/main" id="{10E5D881-FBC4-DC9A-3A40-D32FDBBCC117}"/>
              </a:ext>
            </a:extLst>
          </p:cNvPr>
          <p:cNvSpPr txBox="1"/>
          <p:nvPr/>
        </p:nvSpPr>
        <p:spPr>
          <a:xfrm>
            <a:off x="8627608" y="3599881"/>
            <a:ext cx="1405288" cy="261605"/>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系统带出，可修改</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88" name="标注: 线形 87">
            <a:extLst>
              <a:ext uri="{FF2B5EF4-FFF2-40B4-BE49-F238E27FC236}">
                <a16:creationId xmlns:a16="http://schemas.microsoft.com/office/drawing/2014/main" id="{B96C44B5-87BC-0CAE-62F3-20D4A254D9AF}"/>
              </a:ext>
            </a:extLst>
          </p:cNvPr>
          <p:cNvSpPr/>
          <p:nvPr/>
        </p:nvSpPr>
        <p:spPr>
          <a:xfrm>
            <a:off x="2753824" y="4254111"/>
            <a:ext cx="1995344" cy="292202"/>
          </a:xfrm>
          <a:prstGeom prst="borderCallout1">
            <a:avLst>
              <a:gd name="adj1" fmla="val -2367"/>
              <a:gd name="adj2" fmla="val 54996"/>
              <a:gd name="adj3" fmla="val -125100"/>
              <a:gd name="adj4" fmla="val 581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文本框 88">
            <a:extLst>
              <a:ext uri="{FF2B5EF4-FFF2-40B4-BE49-F238E27FC236}">
                <a16:creationId xmlns:a16="http://schemas.microsoft.com/office/drawing/2014/main" id="{09FE0B08-0E67-ACF0-A2A8-1BD3FC1A82A6}"/>
              </a:ext>
            </a:extLst>
          </p:cNvPr>
          <p:cNvSpPr txBox="1"/>
          <p:nvPr/>
        </p:nvSpPr>
        <p:spPr>
          <a:xfrm>
            <a:off x="3868709" y="3684006"/>
            <a:ext cx="1405288"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系统带出当前登录人</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a16="http://schemas.microsoft.com/office/drawing/2014/main" id="{EFD87228-4762-801E-324C-C926B516935D}"/>
              </a:ext>
            </a:extLst>
          </p:cNvPr>
          <p:cNvSpPr txBox="1"/>
          <p:nvPr/>
        </p:nvSpPr>
        <p:spPr>
          <a:xfrm>
            <a:off x="1405288" y="5425032"/>
            <a:ext cx="1313380" cy="307777"/>
          </a:xfrm>
          <a:prstGeom prst="rect">
            <a:avLst/>
          </a:prstGeom>
          <a:noFill/>
        </p:spPr>
        <p:txBody>
          <a:bodyPr wrap="square">
            <a:spAutoFit/>
          </a:bodyPr>
          <a:lstStyle/>
          <a:p>
            <a:r>
              <a:rPr lang="zh-CN" altLang="en-US" sz="1400" b="1" dirty="0">
                <a:effectLst/>
                <a:latin typeface="微软雅黑" panose="020B0503020204020204" pitchFamily="34" charset="-122"/>
                <a:ea typeface="微软雅黑" panose="020B0503020204020204" pitchFamily="34" charset="-122"/>
              </a:rPr>
              <a:t>专案文件</a:t>
            </a:r>
            <a:endParaRPr lang="en-US" altLang="zh-CN" sz="1400" b="1" i="0" dirty="0">
              <a:effectLst/>
              <a:latin typeface="微软雅黑" panose="020B0503020204020204" pitchFamily="34" charset="-122"/>
              <a:ea typeface="微软雅黑" panose="020B0503020204020204" pitchFamily="34" charset="-122"/>
            </a:endParaRPr>
          </a:p>
        </p:txBody>
      </p:sp>
      <p:sp>
        <p:nvSpPr>
          <p:cNvPr id="91" name="矩形: 圆角 90">
            <a:extLst>
              <a:ext uri="{FF2B5EF4-FFF2-40B4-BE49-F238E27FC236}">
                <a16:creationId xmlns:a16="http://schemas.microsoft.com/office/drawing/2014/main" id="{7E708DA6-6205-3A3C-56E3-735C44ABA541}"/>
              </a:ext>
            </a:extLst>
          </p:cNvPr>
          <p:cNvSpPr/>
          <p:nvPr/>
        </p:nvSpPr>
        <p:spPr>
          <a:xfrm>
            <a:off x="3519151" y="5435542"/>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上传文件</a:t>
            </a:r>
          </a:p>
        </p:txBody>
      </p:sp>
      <p:sp>
        <p:nvSpPr>
          <p:cNvPr id="92" name="矩形: 圆角 91">
            <a:extLst>
              <a:ext uri="{FF2B5EF4-FFF2-40B4-BE49-F238E27FC236}">
                <a16:creationId xmlns:a16="http://schemas.microsoft.com/office/drawing/2014/main" id="{B60EB1DB-9718-D569-2A96-AB3D7EC92FB0}"/>
              </a:ext>
            </a:extLst>
          </p:cNvPr>
          <p:cNvSpPr/>
          <p:nvPr/>
        </p:nvSpPr>
        <p:spPr>
          <a:xfrm>
            <a:off x="2451489" y="5434963"/>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新建文件夹</a:t>
            </a:r>
          </a:p>
        </p:txBody>
      </p:sp>
      <p:sp>
        <p:nvSpPr>
          <p:cNvPr id="96" name="标注: 线形 95">
            <a:extLst>
              <a:ext uri="{FF2B5EF4-FFF2-40B4-BE49-F238E27FC236}">
                <a16:creationId xmlns:a16="http://schemas.microsoft.com/office/drawing/2014/main" id="{3B739C07-8ECA-851A-5E5A-DE98450099A0}"/>
              </a:ext>
            </a:extLst>
          </p:cNvPr>
          <p:cNvSpPr/>
          <p:nvPr/>
        </p:nvSpPr>
        <p:spPr>
          <a:xfrm>
            <a:off x="2659198" y="3446539"/>
            <a:ext cx="1116983" cy="261605"/>
          </a:xfrm>
          <a:prstGeom prst="borderCallout1">
            <a:avLst>
              <a:gd name="adj1" fmla="val -2367"/>
              <a:gd name="adj2" fmla="val 54996"/>
              <a:gd name="adj3" fmla="val -125100"/>
              <a:gd name="adj4" fmla="val 581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文本框 96">
            <a:extLst>
              <a:ext uri="{FF2B5EF4-FFF2-40B4-BE49-F238E27FC236}">
                <a16:creationId xmlns:a16="http://schemas.microsoft.com/office/drawing/2014/main" id="{12D61F39-7BDD-2BD8-21E9-0FDB27402D5F}"/>
              </a:ext>
            </a:extLst>
          </p:cNvPr>
          <p:cNvSpPr txBox="1"/>
          <p:nvPr/>
        </p:nvSpPr>
        <p:spPr>
          <a:xfrm>
            <a:off x="3243271" y="3064008"/>
            <a:ext cx="4738210"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本专案的每个管理员、董事长、董秘刘宗长、处长揭晓小都有权限</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98" name="文本框 97">
            <a:extLst>
              <a:ext uri="{FF2B5EF4-FFF2-40B4-BE49-F238E27FC236}">
                <a16:creationId xmlns:a16="http://schemas.microsoft.com/office/drawing/2014/main" id="{5B63ABCD-EFB1-DD5C-0256-BE99E90EA2AA}"/>
              </a:ext>
            </a:extLst>
          </p:cNvPr>
          <p:cNvSpPr txBox="1"/>
          <p:nvPr/>
        </p:nvSpPr>
        <p:spPr>
          <a:xfrm>
            <a:off x="2489224" y="4568441"/>
            <a:ext cx="1005248" cy="261610"/>
          </a:xfrm>
          <a:prstGeom prst="rect">
            <a:avLst/>
          </a:prstGeom>
          <a:noFill/>
        </p:spPr>
        <p:txBody>
          <a:bodyPr wrap="square">
            <a:spAutoFit/>
          </a:bodyPr>
          <a:lstStyle/>
          <a:p>
            <a:pPr algn="ctr"/>
            <a:r>
              <a:rPr lang="zh-CN" altLang="en-US" sz="1100" i="0" dirty="0">
                <a:latin typeface="微软雅黑" panose="020B0503020204020204" pitchFamily="34" charset="-122"/>
                <a:ea typeface="微软雅黑" panose="020B0503020204020204" pitchFamily="34" charset="-122"/>
              </a:rPr>
              <a:t>小胡</a:t>
            </a:r>
            <a:endParaRPr lang="en-US" altLang="zh-CN" sz="1100" i="0" dirty="0">
              <a:effectLst/>
              <a:latin typeface="微软雅黑" panose="020B0503020204020204" pitchFamily="34" charset="-122"/>
              <a:ea typeface="微软雅黑" panose="020B0503020204020204" pitchFamily="34" charset="-122"/>
            </a:endParaRPr>
          </a:p>
        </p:txBody>
      </p:sp>
      <p:sp>
        <p:nvSpPr>
          <p:cNvPr id="99" name="文本框 98">
            <a:extLst>
              <a:ext uri="{FF2B5EF4-FFF2-40B4-BE49-F238E27FC236}">
                <a16:creationId xmlns:a16="http://schemas.microsoft.com/office/drawing/2014/main" id="{0CFCAAE9-DFF4-9859-0787-312D898A6737}"/>
              </a:ext>
            </a:extLst>
          </p:cNvPr>
          <p:cNvSpPr txBox="1"/>
          <p:nvPr/>
        </p:nvSpPr>
        <p:spPr>
          <a:xfrm>
            <a:off x="3737459" y="4568441"/>
            <a:ext cx="1005248" cy="261610"/>
          </a:xfrm>
          <a:prstGeom prst="rect">
            <a:avLst/>
          </a:prstGeom>
          <a:noFill/>
        </p:spPr>
        <p:txBody>
          <a:bodyPr wrap="square">
            <a:spAutoFit/>
          </a:bodyPr>
          <a:lstStyle/>
          <a:p>
            <a:pPr algn="ctr"/>
            <a:r>
              <a:rPr lang="en-US" altLang="zh-CN" sz="1100" i="0" dirty="0">
                <a:latin typeface="微软雅黑" panose="020B0503020204020204" pitchFamily="34" charset="-122"/>
                <a:ea typeface="微软雅黑" panose="020B0503020204020204" pitchFamily="34" charset="-122"/>
              </a:rPr>
              <a:t>F1331111</a:t>
            </a:r>
            <a:endParaRPr lang="en-US" altLang="zh-CN" sz="1100" i="0" dirty="0">
              <a:effectLst/>
              <a:latin typeface="微软雅黑" panose="020B0503020204020204" pitchFamily="34" charset="-122"/>
              <a:ea typeface="微软雅黑" panose="020B0503020204020204" pitchFamily="34" charset="-122"/>
            </a:endParaRPr>
          </a:p>
        </p:txBody>
      </p:sp>
      <p:sp>
        <p:nvSpPr>
          <p:cNvPr id="100" name="文本框 99">
            <a:extLst>
              <a:ext uri="{FF2B5EF4-FFF2-40B4-BE49-F238E27FC236}">
                <a16:creationId xmlns:a16="http://schemas.microsoft.com/office/drawing/2014/main" id="{17DFE032-ABF7-9424-B614-0E48CF6966B3}"/>
              </a:ext>
            </a:extLst>
          </p:cNvPr>
          <p:cNvSpPr txBox="1"/>
          <p:nvPr/>
        </p:nvSpPr>
        <p:spPr>
          <a:xfrm>
            <a:off x="6003616" y="4557996"/>
            <a:ext cx="2628249" cy="430887"/>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err="1">
                <a:latin typeface="Noto Sans SC"/>
              </a:rPr>
              <a:t>Fii</a:t>
            </a:r>
            <a:r>
              <a:rPr lang="zh-CN" altLang="en-US" dirty="0">
                <a:latin typeface="Noto Sans SC"/>
              </a:rPr>
              <a:t>董事会证券暨投资人关系处投资人关系部二课</a:t>
            </a:r>
          </a:p>
        </p:txBody>
      </p:sp>
      <p:sp>
        <p:nvSpPr>
          <p:cNvPr id="101" name="文本框 100">
            <a:extLst>
              <a:ext uri="{FF2B5EF4-FFF2-40B4-BE49-F238E27FC236}">
                <a16:creationId xmlns:a16="http://schemas.microsoft.com/office/drawing/2014/main" id="{AE78D50E-4D7C-1365-7DFF-52A6BBDCFEA0}"/>
              </a:ext>
            </a:extLst>
          </p:cNvPr>
          <p:cNvSpPr txBox="1"/>
          <p:nvPr/>
        </p:nvSpPr>
        <p:spPr>
          <a:xfrm>
            <a:off x="4968312" y="4568441"/>
            <a:ext cx="1005248" cy="261610"/>
          </a:xfrm>
          <a:prstGeom prst="rect">
            <a:avLst/>
          </a:prstGeom>
          <a:noFill/>
        </p:spPr>
        <p:txBody>
          <a:bodyPr wrap="square">
            <a:spAutoFit/>
          </a:bodyPr>
          <a:lstStyle/>
          <a:p>
            <a:pPr algn="ctr"/>
            <a:r>
              <a:rPr lang="en-US" altLang="zh-CN" sz="1100" i="0" dirty="0" err="1">
                <a:latin typeface="微软雅黑" panose="020B0503020204020204" pitchFamily="34" charset="-122"/>
                <a:ea typeface="微软雅黑" panose="020B0503020204020204" pitchFamily="34" charset="-122"/>
              </a:rPr>
              <a:t>Fii</a:t>
            </a:r>
            <a:r>
              <a:rPr lang="zh-CN" altLang="en-US" sz="1100" i="0" dirty="0">
                <a:latin typeface="微软雅黑" panose="020B0503020204020204" pitchFamily="34" charset="-122"/>
                <a:ea typeface="微软雅黑" panose="020B0503020204020204" pitchFamily="34" charset="-122"/>
              </a:rPr>
              <a:t>管理总处</a:t>
            </a:r>
            <a:endParaRPr lang="en-US" altLang="zh-CN" sz="1100" i="0" dirty="0">
              <a:effectLst/>
              <a:latin typeface="微软雅黑" panose="020B0503020204020204" pitchFamily="34" charset="-122"/>
              <a:ea typeface="微软雅黑" panose="020B0503020204020204" pitchFamily="34" charset="-122"/>
            </a:endParaRPr>
          </a:p>
        </p:txBody>
      </p:sp>
      <p:sp>
        <p:nvSpPr>
          <p:cNvPr id="102" name="文本框 101">
            <a:extLst>
              <a:ext uri="{FF2B5EF4-FFF2-40B4-BE49-F238E27FC236}">
                <a16:creationId xmlns:a16="http://schemas.microsoft.com/office/drawing/2014/main" id="{7B4A55FD-CBBB-29D7-DF94-3FF89D66CD3A}"/>
              </a:ext>
            </a:extLst>
          </p:cNvPr>
          <p:cNvSpPr txBox="1"/>
          <p:nvPr/>
        </p:nvSpPr>
        <p:spPr>
          <a:xfrm>
            <a:off x="8251449" y="4557996"/>
            <a:ext cx="2628249"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xiaohu@fii-foxconn.com</a:t>
            </a:r>
          </a:p>
        </p:txBody>
      </p:sp>
      <p:sp>
        <p:nvSpPr>
          <p:cNvPr id="103" name="文本框 102">
            <a:extLst>
              <a:ext uri="{FF2B5EF4-FFF2-40B4-BE49-F238E27FC236}">
                <a16:creationId xmlns:a16="http://schemas.microsoft.com/office/drawing/2014/main" id="{433F4EF1-7D47-C714-9D1D-B430792C7FE0}"/>
              </a:ext>
            </a:extLst>
          </p:cNvPr>
          <p:cNvSpPr txBox="1"/>
          <p:nvPr/>
        </p:nvSpPr>
        <p:spPr>
          <a:xfrm>
            <a:off x="10565724" y="4568440"/>
            <a:ext cx="1459716" cy="261610"/>
          </a:xfrm>
          <a:prstGeom prst="rect">
            <a:avLst/>
          </a:prstGeom>
          <a:noFill/>
        </p:spPr>
        <p:txBody>
          <a:bodyPr wrap="square">
            <a:spAutoFit/>
          </a:bodyPr>
          <a:lstStyle>
            <a:defPPr>
              <a:defRPr lang="zh-CN"/>
            </a:defPPr>
            <a:lvl1pPr algn="ctr">
              <a:defRPr sz="1100" i="0">
                <a:latin typeface="微软雅黑" panose="020B0503020204020204" pitchFamily="34" charset="-122"/>
                <a:ea typeface="微软雅黑" panose="020B0503020204020204" pitchFamily="34" charset="-122"/>
              </a:defRPr>
            </a:lvl1pPr>
          </a:lstStyle>
          <a:p>
            <a:r>
              <a:rPr lang="en-US" altLang="zh-CN" dirty="0"/>
              <a:t>566-11111</a:t>
            </a:r>
          </a:p>
        </p:txBody>
      </p:sp>
      <p:sp>
        <p:nvSpPr>
          <p:cNvPr id="104" name="文本框 103">
            <a:extLst>
              <a:ext uri="{FF2B5EF4-FFF2-40B4-BE49-F238E27FC236}">
                <a16:creationId xmlns:a16="http://schemas.microsoft.com/office/drawing/2014/main" id="{7A241B96-A529-00B6-0F08-88AA7AAFAFEA}"/>
              </a:ext>
            </a:extLst>
          </p:cNvPr>
          <p:cNvSpPr txBox="1"/>
          <p:nvPr/>
        </p:nvSpPr>
        <p:spPr>
          <a:xfrm>
            <a:off x="1980379" y="5796367"/>
            <a:ext cx="96252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名称</a:t>
            </a:r>
            <a:endParaRPr lang="en-US" altLang="zh-CN" sz="1050" b="1" dirty="0">
              <a:latin typeface="微软雅黑" panose="020B0503020204020204" pitchFamily="34" charset="-122"/>
              <a:ea typeface="微软雅黑" panose="020B0503020204020204" pitchFamily="34" charset="-122"/>
            </a:endParaRPr>
          </a:p>
        </p:txBody>
      </p:sp>
      <p:cxnSp>
        <p:nvCxnSpPr>
          <p:cNvPr id="105" name="直接连接符 104">
            <a:extLst>
              <a:ext uri="{FF2B5EF4-FFF2-40B4-BE49-F238E27FC236}">
                <a16:creationId xmlns:a16="http://schemas.microsoft.com/office/drawing/2014/main" id="{6E3062C5-0EDD-F3AC-B5ED-58D8FD397A7A}"/>
              </a:ext>
            </a:extLst>
          </p:cNvPr>
          <p:cNvCxnSpPr/>
          <p:nvPr/>
        </p:nvCxnSpPr>
        <p:spPr>
          <a:xfrm>
            <a:off x="1327413" y="6090443"/>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10E5C29D-A5C5-D765-9AD2-86D8F5B1A268}"/>
              </a:ext>
            </a:extLst>
          </p:cNvPr>
          <p:cNvCxnSpPr/>
          <p:nvPr/>
        </p:nvCxnSpPr>
        <p:spPr>
          <a:xfrm>
            <a:off x="1337038" y="6466966"/>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ACB6C4FF-5C47-B14C-099A-6340CF5A58E0}"/>
              </a:ext>
            </a:extLst>
          </p:cNvPr>
          <p:cNvCxnSpPr/>
          <p:nvPr/>
        </p:nvCxnSpPr>
        <p:spPr>
          <a:xfrm>
            <a:off x="1327413" y="6803850"/>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49E61C84-B0B2-217D-F39A-80F1BC35C4C2}"/>
              </a:ext>
            </a:extLst>
          </p:cNvPr>
          <p:cNvCxnSpPr/>
          <p:nvPr/>
        </p:nvCxnSpPr>
        <p:spPr>
          <a:xfrm>
            <a:off x="1327412" y="7169610"/>
            <a:ext cx="10356783"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9" name="文本框 108">
            <a:extLst>
              <a:ext uri="{FF2B5EF4-FFF2-40B4-BE49-F238E27FC236}">
                <a16:creationId xmlns:a16="http://schemas.microsoft.com/office/drawing/2014/main" id="{8567CB8B-DC88-6E44-7E6C-382E02EC37EF}"/>
              </a:ext>
            </a:extLst>
          </p:cNvPr>
          <p:cNvSpPr txBox="1"/>
          <p:nvPr/>
        </p:nvSpPr>
        <p:spPr>
          <a:xfrm>
            <a:off x="1808284" y="6173410"/>
            <a:ext cx="1536157"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文件夹</a:t>
            </a:r>
            <a:r>
              <a:rPr lang="en-US" altLang="zh-CN" sz="1050" dirty="0">
                <a:latin typeface="微软雅黑" panose="020B0503020204020204" pitchFamily="34" charset="-122"/>
                <a:ea typeface="微软雅黑" panose="020B0503020204020204" pitchFamily="34" charset="-122"/>
              </a:rPr>
              <a:t>1</a:t>
            </a:r>
          </a:p>
        </p:txBody>
      </p:sp>
      <p:sp>
        <p:nvSpPr>
          <p:cNvPr id="110" name="文本框 109">
            <a:extLst>
              <a:ext uri="{FF2B5EF4-FFF2-40B4-BE49-F238E27FC236}">
                <a16:creationId xmlns:a16="http://schemas.microsoft.com/office/drawing/2014/main" id="{E5490B87-E66F-6D5F-A944-253C74CD7324}"/>
              </a:ext>
            </a:extLst>
          </p:cNvPr>
          <p:cNvSpPr txBox="1"/>
          <p:nvPr/>
        </p:nvSpPr>
        <p:spPr>
          <a:xfrm>
            <a:off x="9469510" y="5796367"/>
            <a:ext cx="1064553"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最后修改时间</a:t>
            </a:r>
            <a:endParaRPr lang="en-US" altLang="zh-CN" sz="1050" b="1" dirty="0">
              <a:latin typeface="微软雅黑" panose="020B0503020204020204" pitchFamily="34" charset="-122"/>
              <a:ea typeface="微软雅黑" panose="020B0503020204020204" pitchFamily="34" charset="-122"/>
            </a:endParaRPr>
          </a:p>
        </p:txBody>
      </p:sp>
      <p:sp>
        <p:nvSpPr>
          <p:cNvPr id="111" name="文本框 110">
            <a:extLst>
              <a:ext uri="{FF2B5EF4-FFF2-40B4-BE49-F238E27FC236}">
                <a16:creationId xmlns:a16="http://schemas.microsoft.com/office/drawing/2014/main" id="{04F1384F-C88D-1E1A-3E09-A33610655E7C}"/>
              </a:ext>
            </a:extLst>
          </p:cNvPr>
          <p:cNvSpPr txBox="1"/>
          <p:nvPr/>
        </p:nvSpPr>
        <p:spPr>
          <a:xfrm>
            <a:off x="8412207" y="5796367"/>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最后修改人</a:t>
            </a:r>
            <a:endParaRPr lang="en-US" altLang="zh-CN" sz="1050" b="1" dirty="0">
              <a:latin typeface="微软雅黑" panose="020B0503020204020204" pitchFamily="34" charset="-122"/>
              <a:ea typeface="微软雅黑" panose="020B0503020204020204" pitchFamily="34" charset="-122"/>
            </a:endParaRPr>
          </a:p>
        </p:txBody>
      </p:sp>
      <p:sp>
        <p:nvSpPr>
          <p:cNvPr id="112" name="文本框 111">
            <a:extLst>
              <a:ext uri="{FF2B5EF4-FFF2-40B4-BE49-F238E27FC236}">
                <a16:creationId xmlns:a16="http://schemas.microsoft.com/office/drawing/2014/main" id="{2AB336DB-0DEA-E6EE-0693-1B92C8DC3CAF}"/>
              </a:ext>
            </a:extLst>
          </p:cNvPr>
          <p:cNvSpPr txBox="1"/>
          <p:nvPr/>
        </p:nvSpPr>
        <p:spPr>
          <a:xfrm>
            <a:off x="1802881" y="6552539"/>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文件夹</a:t>
            </a:r>
            <a:r>
              <a:rPr lang="en-US" altLang="zh-CN" sz="1050" dirty="0">
                <a:latin typeface="微软雅黑" panose="020B0503020204020204" pitchFamily="34" charset="-122"/>
                <a:ea typeface="微软雅黑" panose="020B0503020204020204" pitchFamily="34" charset="-122"/>
              </a:rPr>
              <a:t>2</a:t>
            </a:r>
          </a:p>
        </p:txBody>
      </p:sp>
      <p:sp>
        <p:nvSpPr>
          <p:cNvPr id="113" name="文本框 112">
            <a:extLst>
              <a:ext uri="{FF2B5EF4-FFF2-40B4-BE49-F238E27FC236}">
                <a16:creationId xmlns:a16="http://schemas.microsoft.com/office/drawing/2014/main" id="{B9C7DEC7-DCA3-45A1-9293-C25A399ED64F}"/>
              </a:ext>
            </a:extLst>
          </p:cNvPr>
          <p:cNvSpPr txBox="1"/>
          <p:nvPr/>
        </p:nvSpPr>
        <p:spPr>
          <a:xfrm>
            <a:off x="1802881" y="6895045"/>
            <a:ext cx="147830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测试文件</a:t>
            </a:r>
            <a:r>
              <a:rPr lang="en-US" altLang="zh-CN" sz="1050" dirty="0">
                <a:latin typeface="微软雅黑" panose="020B0503020204020204" pitchFamily="34" charset="-122"/>
                <a:ea typeface="微软雅黑" panose="020B0503020204020204" pitchFamily="34" charset="-122"/>
              </a:rPr>
              <a:t>pdf</a:t>
            </a:r>
          </a:p>
        </p:txBody>
      </p:sp>
      <p:sp>
        <p:nvSpPr>
          <p:cNvPr id="114" name="文本框 113">
            <a:extLst>
              <a:ext uri="{FF2B5EF4-FFF2-40B4-BE49-F238E27FC236}">
                <a16:creationId xmlns:a16="http://schemas.microsoft.com/office/drawing/2014/main" id="{4CD470E3-1DB8-6F7F-0E42-FD185E11819E}"/>
              </a:ext>
            </a:extLst>
          </p:cNvPr>
          <p:cNvSpPr txBox="1"/>
          <p:nvPr/>
        </p:nvSpPr>
        <p:spPr>
          <a:xfrm>
            <a:off x="8036931" y="6148902"/>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小赵</a:t>
            </a:r>
            <a:endParaRPr lang="en-US" altLang="zh-CN" sz="1050" dirty="0">
              <a:latin typeface="微软雅黑" panose="020B0503020204020204" pitchFamily="34" charset="-122"/>
              <a:ea typeface="微软雅黑" panose="020B0503020204020204" pitchFamily="34" charset="-122"/>
            </a:endParaRPr>
          </a:p>
        </p:txBody>
      </p:sp>
      <p:sp>
        <p:nvSpPr>
          <p:cNvPr id="115" name="文本框 114">
            <a:extLst>
              <a:ext uri="{FF2B5EF4-FFF2-40B4-BE49-F238E27FC236}">
                <a16:creationId xmlns:a16="http://schemas.microsoft.com/office/drawing/2014/main" id="{A30A783C-2DCD-41DE-4B87-1F44709B6D81}"/>
              </a:ext>
            </a:extLst>
          </p:cNvPr>
          <p:cNvSpPr txBox="1"/>
          <p:nvPr/>
        </p:nvSpPr>
        <p:spPr>
          <a:xfrm>
            <a:off x="9263008" y="6145262"/>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116" name="文本框 115">
            <a:extLst>
              <a:ext uri="{FF2B5EF4-FFF2-40B4-BE49-F238E27FC236}">
                <a16:creationId xmlns:a16="http://schemas.microsoft.com/office/drawing/2014/main" id="{08627CD5-C907-9AA1-AED7-80768CBA6816}"/>
              </a:ext>
            </a:extLst>
          </p:cNvPr>
          <p:cNvSpPr txBox="1"/>
          <p:nvPr/>
        </p:nvSpPr>
        <p:spPr>
          <a:xfrm>
            <a:off x="8036931" y="6503291"/>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小张</a:t>
            </a:r>
            <a:endParaRPr lang="en-US" altLang="zh-CN" sz="1050" dirty="0">
              <a:latin typeface="微软雅黑" panose="020B0503020204020204" pitchFamily="34" charset="-122"/>
              <a:ea typeface="微软雅黑" panose="020B0503020204020204" pitchFamily="34" charset="-122"/>
            </a:endParaRPr>
          </a:p>
        </p:txBody>
      </p:sp>
      <p:sp>
        <p:nvSpPr>
          <p:cNvPr id="117" name="文本框 116">
            <a:extLst>
              <a:ext uri="{FF2B5EF4-FFF2-40B4-BE49-F238E27FC236}">
                <a16:creationId xmlns:a16="http://schemas.microsoft.com/office/drawing/2014/main" id="{0BD0860A-B8CF-EC74-D12C-D2AF51B00978}"/>
              </a:ext>
            </a:extLst>
          </p:cNvPr>
          <p:cNvSpPr txBox="1"/>
          <p:nvPr/>
        </p:nvSpPr>
        <p:spPr>
          <a:xfrm>
            <a:off x="9263008" y="6499651"/>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118" name="文本框 117">
            <a:extLst>
              <a:ext uri="{FF2B5EF4-FFF2-40B4-BE49-F238E27FC236}">
                <a16:creationId xmlns:a16="http://schemas.microsoft.com/office/drawing/2014/main" id="{956587EC-3743-67E8-B5A2-B79FB55FDB56}"/>
              </a:ext>
            </a:extLst>
          </p:cNvPr>
          <p:cNvSpPr txBox="1"/>
          <p:nvPr/>
        </p:nvSpPr>
        <p:spPr>
          <a:xfrm>
            <a:off x="8036931" y="6860943"/>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小何</a:t>
            </a:r>
            <a:endParaRPr lang="en-US" altLang="zh-CN" sz="1050" dirty="0">
              <a:latin typeface="微软雅黑" panose="020B0503020204020204" pitchFamily="34" charset="-122"/>
              <a:ea typeface="微软雅黑" panose="020B0503020204020204" pitchFamily="34" charset="-122"/>
            </a:endParaRPr>
          </a:p>
        </p:txBody>
      </p:sp>
      <p:sp>
        <p:nvSpPr>
          <p:cNvPr id="119" name="文本框 118">
            <a:extLst>
              <a:ext uri="{FF2B5EF4-FFF2-40B4-BE49-F238E27FC236}">
                <a16:creationId xmlns:a16="http://schemas.microsoft.com/office/drawing/2014/main" id="{DAA65316-2EED-933E-6209-A592820537DF}"/>
              </a:ext>
            </a:extLst>
          </p:cNvPr>
          <p:cNvSpPr txBox="1"/>
          <p:nvPr/>
        </p:nvSpPr>
        <p:spPr>
          <a:xfrm>
            <a:off x="9263008" y="6857303"/>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pic>
        <p:nvPicPr>
          <p:cNvPr id="120" name="图片 119">
            <a:extLst>
              <a:ext uri="{FF2B5EF4-FFF2-40B4-BE49-F238E27FC236}">
                <a16:creationId xmlns:a16="http://schemas.microsoft.com/office/drawing/2014/main" id="{F22E26E9-07E1-4ABE-01EF-7F839A073658}"/>
              </a:ext>
            </a:extLst>
          </p:cNvPr>
          <p:cNvPicPr>
            <a:picLocks noChangeAspect="1"/>
          </p:cNvPicPr>
          <p:nvPr/>
        </p:nvPicPr>
        <p:blipFill>
          <a:blip r:embed="rId6"/>
          <a:stretch>
            <a:fillRect/>
          </a:stretch>
        </p:blipFill>
        <p:spPr>
          <a:xfrm>
            <a:off x="1625476" y="6853785"/>
            <a:ext cx="205377" cy="271098"/>
          </a:xfrm>
          <a:prstGeom prst="rect">
            <a:avLst/>
          </a:prstGeom>
        </p:spPr>
      </p:pic>
      <p:pic>
        <p:nvPicPr>
          <p:cNvPr id="121" name="图片 120">
            <a:extLst>
              <a:ext uri="{FF2B5EF4-FFF2-40B4-BE49-F238E27FC236}">
                <a16:creationId xmlns:a16="http://schemas.microsoft.com/office/drawing/2014/main" id="{9D53B76A-BF58-5BCE-A988-B3452C962433}"/>
              </a:ext>
            </a:extLst>
          </p:cNvPr>
          <p:cNvPicPr>
            <a:picLocks noChangeAspect="1"/>
          </p:cNvPicPr>
          <p:nvPr/>
        </p:nvPicPr>
        <p:blipFill>
          <a:blip r:embed="rId7"/>
          <a:stretch>
            <a:fillRect/>
          </a:stretch>
        </p:blipFill>
        <p:spPr>
          <a:xfrm>
            <a:off x="1560025" y="6149720"/>
            <a:ext cx="352425" cy="295275"/>
          </a:xfrm>
          <a:prstGeom prst="rect">
            <a:avLst/>
          </a:prstGeom>
        </p:spPr>
      </p:pic>
      <p:pic>
        <p:nvPicPr>
          <p:cNvPr id="122" name="图片 121">
            <a:extLst>
              <a:ext uri="{FF2B5EF4-FFF2-40B4-BE49-F238E27FC236}">
                <a16:creationId xmlns:a16="http://schemas.microsoft.com/office/drawing/2014/main" id="{35E39FFA-EF2A-2B5A-E455-E26683442D36}"/>
              </a:ext>
            </a:extLst>
          </p:cNvPr>
          <p:cNvPicPr>
            <a:picLocks noChangeAspect="1"/>
          </p:cNvPicPr>
          <p:nvPr/>
        </p:nvPicPr>
        <p:blipFill>
          <a:blip r:embed="rId7"/>
          <a:stretch>
            <a:fillRect/>
          </a:stretch>
        </p:blipFill>
        <p:spPr>
          <a:xfrm>
            <a:off x="1551953" y="6493240"/>
            <a:ext cx="352425" cy="295275"/>
          </a:xfrm>
          <a:prstGeom prst="rect">
            <a:avLst/>
          </a:prstGeom>
        </p:spPr>
      </p:pic>
      <p:sp>
        <p:nvSpPr>
          <p:cNvPr id="123" name="文本框 122">
            <a:extLst>
              <a:ext uri="{FF2B5EF4-FFF2-40B4-BE49-F238E27FC236}">
                <a16:creationId xmlns:a16="http://schemas.microsoft.com/office/drawing/2014/main" id="{BC5C1A8D-D3FD-AE24-A4CC-91967394B70A}"/>
              </a:ext>
            </a:extLst>
          </p:cNvPr>
          <p:cNvSpPr txBox="1"/>
          <p:nvPr/>
        </p:nvSpPr>
        <p:spPr>
          <a:xfrm>
            <a:off x="611350" y="4854323"/>
            <a:ext cx="1062253" cy="415498"/>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所有人平权，都是管理员</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124" name="文本框 123">
            <a:extLst>
              <a:ext uri="{FF2B5EF4-FFF2-40B4-BE49-F238E27FC236}">
                <a16:creationId xmlns:a16="http://schemas.microsoft.com/office/drawing/2014/main" id="{B88F88DC-5DA0-A95D-B846-EC8F3C0E6B83}"/>
              </a:ext>
            </a:extLst>
          </p:cNvPr>
          <p:cNvSpPr txBox="1"/>
          <p:nvPr/>
        </p:nvSpPr>
        <p:spPr>
          <a:xfrm>
            <a:off x="3874431" y="6149583"/>
            <a:ext cx="1781675"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  归档</a:t>
            </a:r>
            <a:endParaRPr lang="en-US" altLang="zh-CN" sz="1050" dirty="0">
              <a:latin typeface="微软雅黑" panose="020B0503020204020204" pitchFamily="34" charset="-122"/>
              <a:ea typeface="微软雅黑" panose="020B0503020204020204" pitchFamily="34" charset="-122"/>
            </a:endParaRPr>
          </a:p>
        </p:txBody>
      </p:sp>
      <p:sp>
        <p:nvSpPr>
          <p:cNvPr id="125" name="文本框 124">
            <a:extLst>
              <a:ext uri="{FF2B5EF4-FFF2-40B4-BE49-F238E27FC236}">
                <a16:creationId xmlns:a16="http://schemas.microsoft.com/office/drawing/2014/main" id="{0C64027C-ED0A-DB74-2678-FC9B8B0C8595}"/>
              </a:ext>
            </a:extLst>
          </p:cNvPr>
          <p:cNvSpPr txBox="1"/>
          <p:nvPr/>
        </p:nvSpPr>
        <p:spPr>
          <a:xfrm>
            <a:off x="4485102" y="5796367"/>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操作</a:t>
            </a:r>
            <a:endParaRPr lang="en-US" altLang="zh-CN" sz="1050" b="1" dirty="0">
              <a:latin typeface="微软雅黑" panose="020B0503020204020204" pitchFamily="34" charset="-122"/>
              <a:ea typeface="微软雅黑" panose="020B0503020204020204" pitchFamily="34" charset="-122"/>
            </a:endParaRPr>
          </a:p>
        </p:txBody>
      </p:sp>
      <p:sp>
        <p:nvSpPr>
          <p:cNvPr id="128" name="文本框 127">
            <a:extLst>
              <a:ext uri="{FF2B5EF4-FFF2-40B4-BE49-F238E27FC236}">
                <a16:creationId xmlns:a16="http://schemas.microsoft.com/office/drawing/2014/main" id="{0514DEFA-806C-77A0-08E9-EE96EA1FE18C}"/>
              </a:ext>
            </a:extLst>
          </p:cNvPr>
          <p:cNvSpPr txBox="1"/>
          <p:nvPr/>
        </p:nvSpPr>
        <p:spPr>
          <a:xfrm>
            <a:off x="6973433" y="5796367"/>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上传时间</a:t>
            </a:r>
            <a:endParaRPr lang="en-US" altLang="zh-CN" sz="1050" b="1" dirty="0">
              <a:latin typeface="微软雅黑" panose="020B0503020204020204" pitchFamily="34" charset="-122"/>
              <a:ea typeface="微软雅黑" panose="020B0503020204020204" pitchFamily="34" charset="-122"/>
            </a:endParaRPr>
          </a:p>
        </p:txBody>
      </p:sp>
      <p:sp>
        <p:nvSpPr>
          <p:cNvPr id="129" name="文本框 128">
            <a:extLst>
              <a:ext uri="{FF2B5EF4-FFF2-40B4-BE49-F238E27FC236}">
                <a16:creationId xmlns:a16="http://schemas.microsoft.com/office/drawing/2014/main" id="{5CE82873-8897-A4AF-098C-09103EBF68DF}"/>
              </a:ext>
            </a:extLst>
          </p:cNvPr>
          <p:cNvSpPr txBox="1"/>
          <p:nvPr/>
        </p:nvSpPr>
        <p:spPr>
          <a:xfrm>
            <a:off x="5856972" y="5796367"/>
            <a:ext cx="875276"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上传人</a:t>
            </a:r>
            <a:endParaRPr lang="en-US" altLang="zh-CN" sz="1050" b="1" dirty="0">
              <a:latin typeface="微软雅黑" panose="020B0503020204020204" pitchFamily="34" charset="-122"/>
              <a:ea typeface="微软雅黑" panose="020B0503020204020204" pitchFamily="34" charset="-122"/>
            </a:endParaRPr>
          </a:p>
        </p:txBody>
      </p:sp>
      <p:sp>
        <p:nvSpPr>
          <p:cNvPr id="130" name="文本框 129">
            <a:extLst>
              <a:ext uri="{FF2B5EF4-FFF2-40B4-BE49-F238E27FC236}">
                <a16:creationId xmlns:a16="http://schemas.microsoft.com/office/drawing/2014/main" id="{FB6385FF-64F9-C259-DAAC-1B99C2DAF1A6}"/>
              </a:ext>
            </a:extLst>
          </p:cNvPr>
          <p:cNvSpPr txBox="1"/>
          <p:nvPr/>
        </p:nvSpPr>
        <p:spPr>
          <a:xfrm>
            <a:off x="5481696" y="6148902"/>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张三</a:t>
            </a:r>
            <a:endParaRPr lang="en-US" altLang="zh-CN" sz="1050" dirty="0">
              <a:latin typeface="微软雅黑" panose="020B0503020204020204" pitchFamily="34" charset="-122"/>
              <a:ea typeface="微软雅黑" panose="020B0503020204020204" pitchFamily="34" charset="-122"/>
            </a:endParaRPr>
          </a:p>
        </p:txBody>
      </p:sp>
      <p:sp>
        <p:nvSpPr>
          <p:cNvPr id="131" name="文本框 130">
            <a:extLst>
              <a:ext uri="{FF2B5EF4-FFF2-40B4-BE49-F238E27FC236}">
                <a16:creationId xmlns:a16="http://schemas.microsoft.com/office/drawing/2014/main" id="{E5DB1111-6A7A-5782-AF2E-B23B2B44EF5A}"/>
              </a:ext>
            </a:extLst>
          </p:cNvPr>
          <p:cNvSpPr txBox="1"/>
          <p:nvPr/>
        </p:nvSpPr>
        <p:spPr>
          <a:xfrm>
            <a:off x="6678504" y="6145262"/>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2023-11-28 10:06</a:t>
            </a:r>
          </a:p>
        </p:txBody>
      </p:sp>
      <p:sp>
        <p:nvSpPr>
          <p:cNvPr id="132" name="文本框 131">
            <a:extLst>
              <a:ext uri="{FF2B5EF4-FFF2-40B4-BE49-F238E27FC236}">
                <a16:creationId xmlns:a16="http://schemas.microsoft.com/office/drawing/2014/main" id="{C95211BB-5DD7-0013-3653-8F4027799301}"/>
              </a:ext>
            </a:extLst>
          </p:cNvPr>
          <p:cNvSpPr txBox="1"/>
          <p:nvPr/>
        </p:nvSpPr>
        <p:spPr>
          <a:xfrm>
            <a:off x="5481696" y="6503291"/>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李四</a:t>
            </a:r>
            <a:endParaRPr lang="en-US" altLang="zh-CN" sz="1050" dirty="0">
              <a:latin typeface="微软雅黑" panose="020B0503020204020204" pitchFamily="34" charset="-122"/>
              <a:ea typeface="微软雅黑" panose="020B0503020204020204" pitchFamily="34" charset="-122"/>
            </a:endParaRPr>
          </a:p>
        </p:txBody>
      </p:sp>
      <p:sp>
        <p:nvSpPr>
          <p:cNvPr id="133" name="文本框 132">
            <a:extLst>
              <a:ext uri="{FF2B5EF4-FFF2-40B4-BE49-F238E27FC236}">
                <a16:creationId xmlns:a16="http://schemas.microsoft.com/office/drawing/2014/main" id="{F448047B-4C89-1310-0B88-232E70F58F18}"/>
              </a:ext>
            </a:extLst>
          </p:cNvPr>
          <p:cNvSpPr txBox="1"/>
          <p:nvPr/>
        </p:nvSpPr>
        <p:spPr>
          <a:xfrm>
            <a:off x="6678504" y="6499651"/>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2023-11-29 15:27</a:t>
            </a:r>
          </a:p>
        </p:txBody>
      </p:sp>
      <p:sp>
        <p:nvSpPr>
          <p:cNvPr id="134" name="文本框 133">
            <a:extLst>
              <a:ext uri="{FF2B5EF4-FFF2-40B4-BE49-F238E27FC236}">
                <a16:creationId xmlns:a16="http://schemas.microsoft.com/office/drawing/2014/main" id="{7B845916-8EF4-332F-8715-002281ED180C}"/>
              </a:ext>
            </a:extLst>
          </p:cNvPr>
          <p:cNvSpPr txBox="1"/>
          <p:nvPr/>
        </p:nvSpPr>
        <p:spPr>
          <a:xfrm>
            <a:off x="5481696" y="6860943"/>
            <a:ext cx="1289519" cy="253916"/>
          </a:xfrm>
          <a:prstGeom prst="rect">
            <a:avLst/>
          </a:prstGeom>
          <a:noFill/>
        </p:spPr>
        <p:txBody>
          <a:bodyPr wrap="square" rtlCol="0">
            <a:spAutoFit/>
          </a:bodyPr>
          <a:lstStyle/>
          <a:p>
            <a:pPr algn="ctr">
              <a:spcBef>
                <a:spcPts val="300"/>
              </a:spcBef>
            </a:pPr>
            <a:r>
              <a:rPr lang="zh-CN" altLang="en-US" sz="1050" dirty="0">
                <a:latin typeface="微软雅黑" panose="020B0503020204020204" pitchFamily="34" charset="-122"/>
                <a:ea typeface="微软雅黑" panose="020B0503020204020204" pitchFamily="34" charset="-122"/>
              </a:rPr>
              <a:t>王五</a:t>
            </a:r>
            <a:endParaRPr lang="en-US" altLang="zh-CN" sz="1050" dirty="0">
              <a:latin typeface="微软雅黑" panose="020B0503020204020204" pitchFamily="34" charset="-122"/>
              <a:ea typeface="微软雅黑" panose="020B0503020204020204" pitchFamily="34" charset="-122"/>
            </a:endParaRPr>
          </a:p>
        </p:txBody>
      </p:sp>
      <p:sp>
        <p:nvSpPr>
          <p:cNvPr id="135" name="文本框 134">
            <a:extLst>
              <a:ext uri="{FF2B5EF4-FFF2-40B4-BE49-F238E27FC236}">
                <a16:creationId xmlns:a16="http://schemas.microsoft.com/office/drawing/2014/main" id="{0982CA34-6907-1AB9-7363-9381604373DA}"/>
              </a:ext>
            </a:extLst>
          </p:cNvPr>
          <p:cNvSpPr txBox="1"/>
          <p:nvPr/>
        </p:nvSpPr>
        <p:spPr>
          <a:xfrm>
            <a:off x="6678504" y="6857303"/>
            <a:ext cx="1478302"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2023-11-30 18:30</a:t>
            </a:r>
          </a:p>
        </p:txBody>
      </p:sp>
      <p:sp>
        <p:nvSpPr>
          <p:cNvPr id="139" name="矩形 138">
            <a:extLst>
              <a:ext uri="{FF2B5EF4-FFF2-40B4-BE49-F238E27FC236}">
                <a16:creationId xmlns:a16="http://schemas.microsoft.com/office/drawing/2014/main" id="{74802DB2-42B7-4311-E157-360C69AD1935}"/>
              </a:ext>
            </a:extLst>
          </p:cNvPr>
          <p:cNvSpPr/>
          <p:nvPr/>
        </p:nvSpPr>
        <p:spPr>
          <a:xfrm>
            <a:off x="1340136" y="6559968"/>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44BE484E-C9F1-261D-20E4-B170F4A01A56}"/>
              </a:ext>
            </a:extLst>
          </p:cNvPr>
          <p:cNvSpPr/>
          <p:nvPr/>
        </p:nvSpPr>
        <p:spPr>
          <a:xfrm>
            <a:off x="1326049" y="6915798"/>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FE74BCAD-50ED-3670-8CC7-03A738835459}"/>
              </a:ext>
            </a:extLst>
          </p:cNvPr>
          <p:cNvSpPr/>
          <p:nvPr/>
        </p:nvSpPr>
        <p:spPr>
          <a:xfrm>
            <a:off x="1339183" y="6202352"/>
            <a:ext cx="173275" cy="1769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a:t>
            </a:r>
          </a:p>
        </p:txBody>
      </p:sp>
      <p:sp>
        <p:nvSpPr>
          <p:cNvPr id="142" name="标注: 线形 141">
            <a:extLst>
              <a:ext uri="{FF2B5EF4-FFF2-40B4-BE49-F238E27FC236}">
                <a16:creationId xmlns:a16="http://schemas.microsoft.com/office/drawing/2014/main" id="{2B790F45-F155-74AF-798C-F46C9C6F6A7E}"/>
              </a:ext>
            </a:extLst>
          </p:cNvPr>
          <p:cNvSpPr/>
          <p:nvPr/>
        </p:nvSpPr>
        <p:spPr>
          <a:xfrm>
            <a:off x="1476180" y="4283863"/>
            <a:ext cx="634782" cy="904073"/>
          </a:xfrm>
          <a:prstGeom prst="borderCallout1">
            <a:avLst>
              <a:gd name="adj1" fmla="val 47672"/>
              <a:gd name="adj2" fmla="val -2624"/>
              <a:gd name="adj3" fmla="val 59085"/>
              <a:gd name="adj4" fmla="val -585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圆角 142">
            <a:extLst>
              <a:ext uri="{FF2B5EF4-FFF2-40B4-BE49-F238E27FC236}">
                <a16:creationId xmlns:a16="http://schemas.microsoft.com/office/drawing/2014/main" id="{986DB685-A4F3-ADF5-F22D-0A7647E8B417}"/>
              </a:ext>
            </a:extLst>
          </p:cNvPr>
          <p:cNvSpPr/>
          <p:nvPr/>
        </p:nvSpPr>
        <p:spPr>
          <a:xfrm>
            <a:off x="5781608" y="5438395"/>
            <a:ext cx="962526" cy="2616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授权</a:t>
            </a:r>
          </a:p>
        </p:txBody>
      </p:sp>
      <p:sp>
        <p:nvSpPr>
          <p:cNvPr id="144" name="文本框 143">
            <a:extLst>
              <a:ext uri="{FF2B5EF4-FFF2-40B4-BE49-F238E27FC236}">
                <a16:creationId xmlns:a16="http://schemas.microsoft.com/office/drawing/2014/main" id="{01F4152A-DDA9-8283-B94A-0748606E3262}"/>
              </a:ext>
            </a:extLst>
          </p:cNvPr>
          <p:cNvSpPr txBox="1"/>
          <p:nvPr/>
        </p:nvSpPr>
        <p:spPr>
          <a:xfrm>
            <a:off x="6582344" y="5025951"/>
            <a:ext cx="6334719" cy="253916"/>
          </a:xfrm>
          <a:prstGeom prst="rect">
            <a:avLst/>
          </a:prstGeom>
          <a:noFill/>
        </p:spPr>
        <p:txBody>
          <a:bodyPr wrap="square" rtlCol="0">
            <a:spAutoFit/>
          </a:bodyPr>
          <a:lstStyle>
            <a:defPPr>
              <a:defRPr lang="zh-CN"/>
            </a:defPPr>
            <a:lvl1pPr>
              <a:spcBef>
                <a:spcPts val="1000"/>
              </a:spcBef>
              <a:defRPr sz="1050">
                <a:solidFill>
                  <a:srgbClr val="FF0000"/>
                </a:solidFill>
                <a:latin typeface="微软雅黑" panose="020B0503020204020204" pitchFamily="34" charset="-122"/>
                <a:ea typeface="微软雅黑" panose="020B0503020204020204" pitchFamily="34" charset="-122"/>
              </a:defRPr>
            </a:lvl1pPr>
          </a:lstStyle>
          <a:p>
            <a:r>
              <a:rPr lang="zh-CN" altLang="en-US" dirty="0"/>
              <a:t>证券处表示不需要给董事长设置</a:t>
            </a:r>
            <a:r>
              <a:rPr lang="en-US" altLang="zh-CN" dirty="0"/>
              <a:t>【</a:t>
            </a:r>
            <a:r>
              <a:rPr lang="zh-CN" altLang="en-US" dirty="0"/>
              <a:t>授权</a:t>
            </a:r>
            <a:r>
              <a:rPr lang="en-US" altLang="zh-CN" dirty="0"/>
              <a:t>】</a:t>
            </a:r>
            <a:r>
              <a:rPr lang="zh-CN" altLang="en-US" dirty="0"/>
              <a:t>按钮，但为了董事长操作逻辑一致性，建议设置</a:t>
            </a:r>
          </a:p>
        </p:txBody>
      </p:sp>
      <p:sp>
        <p:nvSpPr>
          <p:cNvPr id="145" name="标注: 线形 144">
            <a:extLst>
              <a:ext uri="{FF2B5EF4-FFF2-40B4-BE49-F238E27FC236}">
                <a16:creationId xmlns:a16="http://schemas.microsoft.com/office/drawing/2014/main" id="{F384BB00-D5AA-CF9D-2394-486421A8BAFF}"/>
              </a:ext>
            </a:extLst>
          </p:cNvPr>
          <p:cNvSpPr/>
          <p:nvPr/>
        </p:nvSpPr>
        <p:spPr>
          <a:xfrm>
            <a:off x="5717692" y="5376267"/>
            <a:ext cx="1152891" cy="380873"/>
          </a:xfrm>
          <a:prstGeom prst="borderCallout1">
            <a:avLst>
              <a:gd name="adj1" fmla="val -2367"/>
              <a:gd name="adj2" fmla="val 54996"/>
              <a:gd name="adj3" fmla="val -48408"/>
              <a:gd name="adj4" fmla="val 7470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2" name="组合 151">
            <a:extLst>
              <a:ext uri="{FF2B5EF4-FFF2-40B4-BE49-F238E27FC236}">
                <a16:creationId xmlns:a16="http://schemas.microsoft.com/office/drawing/2014/main" id="{B715EAB0-F4E6-24FF-6CA1-36F64F3220EE}"/>
              </a:ext>
            </a:extLst>
          </p:cNvPr>
          <p:cNvGrpSpPr/>
          <p:nvPr/>
        </p:nvGrpSpPr>
        <p:grpSpPr>
          <a:xfrm>
            <a:off x="12701" y="549738"/>
            <a:ext cx="1405287" cy="4498667"/>
            <a:chOff x="12701" y="549738"/>
            <a:chExt cx="1405287" cy="4498667"/>
          </a:xfrm>
        </p:grpSpPr>
        <p:sp>
          <p:nvSpPr>
            <p:cNvPr id="12" name="文本框 11">
              <a:extLst>
                <a:ext uri="{FF2B5EF4-FFF2-40B4-BE49-F238E27FC236}">
                  <a16:creationId xmlns:a16="http://schemas.microsoft.com/office/drawing/2014/main" id="{C1B7BB41-DF8F-6411-AD11-9666AEAD21C7}"/>
                </a:ext>
              </a:extLst>
            </p:cNvPr>
            <p:cNvSpPr txBox="1"/>
            <p:nvPr/>
          </p:nvSpPr>
          <p:spPr>
            <a:xfrm>
              <a:off x="12701" y="549738"/>
              <a:ext cx="1405287" cy="4498667"/>
            </a:xfrm>
            <a:prstGeom prst="rect">
              <a:avLst/>
            </a:prstGeom>
            <a:noFill/>
          </p:spPr>
          <p:txBody>
            <a:bodyPr wrap="square" rtlCol="0">
              <a:spAutoFit/>
            </a:bodyPr>
            <a:lstStyle/>
            <a:p>
              <a:pPr>
                <a:spcBef>
                  <a:spcPts val="1000"/>
                </a:spcBef>
              </a:pPr>
              <a:r>
                <a:rPr lang="zh-CN" altLang="en-US" sz="900" b="1" dirty="0">
                  <a:solidFill>
                    <a:schemeClr val="accent5">
                      <a:lumMod val="75000"/>
                    </a:schemeClr>
                  </a:solidFill>
                  <a:latin typeface="微软雅黑" panose="020B0503020204020204" pitchFamily="34" charset="-122"/>
                  <a:ea typeface="微软雅黑" panose="020B0503020204020204" pitchFamily="34" charset="-122"/>
                </a:rPr>
                <a:t>新建专案</a:t>
              </a:r>
              <a:endParaRPr lang="en-US" altLang="zh-CN" sz="900" b="1" dirty="0">
                <a:solidFill>
                  <a:schemeClr val="accent5">
                    <a:lumMod val="75000"/>
                  </a:schemeClr>
                </a:solidFill>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全部专案</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投资人关系</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部门报告</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投资人交流会议纪要</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en-US" altLang="zh-CN" sz="900" dirty="0">
                  <a:latin typeface="微软雅黑" panose="020B0503020204020204" pitchFamily="34" charset="-122"/>
                  <a:ea typeface="微软雅黑" panose="020B0503020204020204" pitchFamily="34" charset="-122"/>
                </a:rPr>
                <a:t>IR</a:t>
              </a:r>
              <a:r>
                <a:rPr lang="zh-CN" altLang="en-US" sz="900" dirty="0">
                  <a:latin typeface="微软雅黑" panose="020B0503020204020204" pitchFamily="34" charset="-122"/>
                  <a:ea typeface="微软雅黑" panose="020B0503020204020204" pitchFamily="34" charset="-122"/>
                </a:rPr>
                <a:t>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证券事务</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重大专项</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证券部门事务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信息披露</a:t>
              </a:r>
              <a:endParaRPr lang="en-US" altLang="zh-CN" sz="900" b="1"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三会文件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公告文件</a:t>
              </a:r>
              <a:endParaRPr lang="en-US" altLang="zh-CN" sz="900" dirty="0">
                <a:latin typeface="微软雅黑" panose="020B0503020204020204" pitchFamily="34" charset="-122"/>
                <a:ea typeface="微软雅黑" panose="020B0503020204020204" pitchFamily="34" charset="-122"/>
              </a:endParaRPr>
            </a:p>
            <a:p>
              <a:pPr indent="180000">
                <a:spcBef>
                  <a:spcPts val="1000"/>
                </a:spcBef>
              </a:pPr>
              <a:r>
                <a:rPr lang="zh-CN" altLang="en-US" sz="900" dirty="0">
                  <a:latin typeface="微软雅黑" panose="020B0503020204020204" pitchFamily="34" charset="-122"/>
                  <a:ea typeface="微软雅黑" panose="020B0503020204020204" pitchFamily="34" charset="-122"/>
                </a:rPr>
                <a:t>信披部门事务</a:t>
              </a:r>
              <a:endParaRPr lang="en-US" altLang="zh-CN" sz="900"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我的草稿</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我的待办</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我的签核</a:t>
              </a:r>
              <a:endParaRPr lang="en-US" altLang="zh-CN" sz="900" b="1" dirty="0">
                <a:latin typeface="微软雅黑" panose="020B0503020204020204" pitchFamily="34" charset="-122"/>
                <a:ea typeface="微软雅黑" panose="020B0503020204020204" pitchFamily="34" charset="-122"/>
              </a:endParaRPr>
            </a:p>
            <a:p>
              <a:pPr>
                <a:spcBef>
                  <a:spcPts val="1000"/>
                </a:spcBef>
              </a:pPr>
              <a:r>
                <a:rPr lang="zh-CN" altLang="en-US" sz="900" b="1" dirty="0">
                  <a:latin typeface="微软雅黑" panose="020B0503020204020204" pitchFamily="34" charset="-122"/>
                  <a:ea typeface="微软雅黑" panose="020B0503020204020204" pitchFamily="34" charset="-122"/>
                </a:rPr>
                <a:t>系统支持</a:t>
              </a:r>
              <a:endParaRPr lang="en-US" altLang="zh-CN" sz="900" b="1" dirty="0">
                <a:latin typeface="微软雅黑" panose="020B0503020204020204" pitchFamily="34" charset="-122"/>
                <a:ea typeface="微软雅黑" panose="020B0503020204020204" pitchFamily="34" charset="-122"/>
              </a:endParaRPr>
            </a:p>
          </p:txBody>
        </p:sp>
        <p:sp>
          <p:nvSpPr>
            <p:cNvPr id="148" name="文本框 147">
              <a:extLst>
                <a:ext uri="{FF2B5EF4-FFF2-40B4-BE49-F238E27FC236}">
                  <a16:creationId xmlns:a16="http://schemas.microsoft.com/office/drawing/2014/main" id="{87B786E5-454C-3734-DC0C-B7528A7DDFB0}"/>
                </a:ext>
              </a:extLst>
            </p:cNvPr>
            <p:cNvSpPr txBox="1"/>
            <p:nvPr/>
          </p:nvSpPr>
          <p:spPr>
            <a:xfrm rot="10800000">
              <a:off x="860648" y="1032177"/>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49" name="文本框 148">
              <a:extLst>
                <a:ext uri="{FF2B5EF4-FFF2-40B4-BE49-F238E27FC236}">
                  <a16:creationId xmlns:a16="http://schemas.microsoft.com/office/drawing/2014/main" id="{7B5F6E91-0368-A6A8-1088-AB00AB77E837}"/>
                </a:ext>
              </a:extLst>
            </p:cNvPr>
            <p:cNvSpPr txBox="1"/>
            <p:nvPr/>
          </p:nvSpPr>
          <p:spPr>
            <a:xfrm rot="10800000">
              <a:off x="860648" y="2077039"/>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sp>
          <p:nvSpPr>
            <p:cNvPr id="151" name="文本框 150">
              <a:extLst>
                <a:ext uri="{FF2B5EF4-FFF2-40B4-BE49-F238E27FC236}">
                  <a16:creationId xmlns:a16="http://schemas.microsoft.com/office/drawing/2014/main" id="{1986DFE8-369B-5CBE-ED4F-F734B0877A14}"/>
                </a:ext>
              </a:extLst>
            </p:cNvPr>
            <p:cNvSpPr txBox="1"/>
            <p:nvPr/>
          </p:nvSpPr>
          <p:spPr>
            <a:xfrm rot="10800000">
              <a:off x="866998" y="2896446"/>
              <a:ext cx="300009" cy="261610"/>
            </a:xfrm>
            <a:prstGeom prst="rect">
              <a:avLst/>
            </a:prstGeom>
            <a:noFill/>
          </p:spPr>
          <p:txBody>
            <a:bodyPr wrap="square">
              <a:spAutoFit/>
            </a:bodyPr>
            <a:lstStyle/>
            <a:p>
              <a:r>
                <a:rPr lang="en-US" altLang="zh-CN" sz="1100" i="0" dirty="0">
                  <a:latin typeface="微软雅黑" panose="020B0503020204020204" pitchFamily="34" charset="-122"/>
                  <a:ea typeface="微软雅黑" panose="020B0503020204020204" pitchFamily="34" charset="-122"/>
                </a:rPr>
                <a:t>^</a:t>
              </a:r>
              <a:endParaRPr lang="en-US" altLang="zh-CN" sz="1100" i="0" dirty="0">
                <a:effectLst/>
                <a:latin typeface="微软雅黑" panose="020B0503020204020204" pitchFamily="34" charset="-122"/>
                <a:ea typeface="微软雅黑" panose="020B0503020204020204" pitchFamily="34" charset="-122"/>
              </a:endParaRPr>
            </a:p>
          </p:txBody>
        </p:sp>
      </p:grpSp>
      <p:sp>
        <p:nvSpPr>
          <p:cNvPr id="153" name="文本框 152">
            <a:extLst>
              <a:ext uri="{FF2B5EF4-FFF2-40B4-BE49-F238E27FC236}">
                <a16:creationId xmlns:a16="http://schemas.microsoft.com/office/drawing/2014/main" id="{7602CD6E-28BC-F5AA-FC69-9D788801EB22}"/>
              </a:ext>
            </a:extLst>
          </p:cNvPr>
          <p:cNvSpPr txBox="1"/>
          <p:nvPr/>
        </p:nvSpPr>
        <p:spPr>
          <a:xfrm>
            <a:off x="5806005" y="1440763"/>
            <a:ext cx="1158572" cy="261610"/>
          </a:xfrm>
          <a:prstGeom prst="rect">
            <a:avLst/>
          </a:prstGeom>
          <a:noFill/>
        </p:spPr>
        <p:txBody>
          <a:bodyPr wrap="square">
            <a:spAutoFit/>
          </a:bodyPr>
          <a:lstStyle/>
          <a:p>
            <a:r>
              <a:rPr lang="en-US" altLang="zh-CN" sz="1100" b="1" dirty="0">
                <a:solidFill>
                  <a:srgbClr val="FF0000"/>
                </a:solidFill>
                <a:effectLst/>
                <a:latin typeface="微软雅黑" panose="020B0503020204020204" pitchFamily="34" charset="-122"/>
                <a:ea typeface="微软雅黑" panose="020B0503020204020204" pitchFamily="34" charset="-122"/>
              </a:rPr>
              <a:t>*</a:t>
            </a:r>
            <a:r>
              <a:rPr lang="zh-CN" altLang="en-US" sz="1100" b="1" dirty="0">
                <a:solidFill>
                  <a:srgbClr val="333333"/>
                </a:solidFill>
                <a:effectLst/>
                <a:latin typeface="微软雅黑" panose="020B0503020204020204" pitchFamily="34" charset="-122"/>
                <a:ea typeface="微软雅黑" panose="020B0503020204020204" pitchFamily="34" charset="-122"/>
              </a:rPr>
              <a:t>是否签核</a:t>
            </a:r>
            <a:endParaRPr lang="en-US" altLang="zh-CN" sz="1100" b="1" i="0" dirty="0">
              <a:solidFill>
                <a:srgbClr val="333333"/>
              </a:solidFill>
              <a:effectLst/>
              <a:latin typeface="微软雅黑" panose="020B0503020204020204" pitchFamily="34" charset="-122"/>
              <a:ea typeface="微软雅黑" panose="020B0503020204020204" pitchFamily="34" charset="-122"/>
            </a:endParaRPr>
          </a:p>
        </p:txBody>
      </p:sp>
      <p:sp>
        <p:nvSpPr>
          <p:cNvPr id="154" name="文本框 153">
            <a:extLst>
              <a:ext uri="{FF2B5EF4-FFF2-40B4-BE49-F238E27FC236}">
                <a16:creationId xmlns:a16="http://schemas.microsoft.com/office/drawing/2014/main" id="{6C23B253-12E0-39FC-B819-67F77D3DD3A6}"/>
              </a:ext>
            </a:extLst>
          </p:cNvPr>
          <p:cNvSpPr txBox="1"/>
          <p:nvPr/>
        </p:nvSpPr>
        <p:spPr>
          <a:xfrm>
            <a:off x="6881305" y="1440763"/>
            <a:ext cx="582715" cy="261610"/>
          </a:xfrm>
          <a:prstGeom prst="rect">
            <a:avLst/>
          </a:prstGeom>
          <a:noFill/>
        </p:spPr>
        <p:txBody>
          <a:bodyPr wrap="square">
            <a:spAutoFit/>
          </a:bodyPr>
          <a:lstStyle/>
          <a:p>
            <a:r>
              <a:rPr lang="zh-CN" altLang="en-US" sz="1100" b="0" i="0" dirty="0">
                <a:solidFill>
                  <a:srgbClr val="333333"/>
                </a:solidFill>
                <a:effectLst/>
                <a:latin typeface="微软雅黑" panose="020B0503020204020204" pitchFamily="34" charset="-122"/>
                <a:ea typeface="微软雅黑" panose="020B0503020204020204" pitchFamily="34" charset="-122"/>
              </a:rPr>
              <a:t>是</a:t>
            </a:r>
            <a:endParaRPr lang="en-US" altLang="zh-CN" sz="1100" b="0" i="0" dirty="0">
              <a:solidFill>
                <a:srgbClr val="333333"/>
              </a:solidFill>
              <a:effectLst/>
              <a:latin typeface="微软雅黑" panose="020B0503020204020204" pitchFamily="34" charset="-122"/>
              <a:ea typeface="微软雅黑" panose="020B0503020204020204" pitchFamily="34" charset="-122"/>
            </a:endParaRPr>
          </a:p>
        </p:txBody>
      </p:sp>
      <p:sp>
        <p:nvSpPr>
          <p:cNvPr id="155" name="文本框 154">
            <a:extLst>
              <a:ext uri="{FF2B5EF4-FFF2-40B4-BE49-F238E27FC236}">
                <a16:creationId xmlns:a16="http://schemas.microsoft.com/office/drawing/2014/main" id="{5B8BCEC3-0B07-6798-1BD7-D1E37C8D57B0}"/>
              </a:ext>
            </a:extLst>
          </p:cNvPr>
          <p:cNvSpPr txBox="1"/>
          <p:nvPr/>
        </p:nvSpPr>
        <p:spPr>
          <a:xfrm>
            <a:off x="7583949" y="1440763"/>
            <a:ext cx="582715" cy="261610"/>
          </a:xfrm>
          <a:prstGeom prst="rect">
            <a:avLst/>
          </a:prstGeom>
          <a:noFill/>
        </p:spPr>
        <p:txBody>
          <a:bodyPr wrap="square">
            <a:spAutoFit/>
          </a:bodyPr>
          <a:lstStyle/>
          <a:p>
            <a:r>
              <a:rPr lang="zh-CN" altLang="en-US" sz="1100" dirty="0">
                <a:solidFill>
                  <a:srgbClr val="333333"/>
                </a:solidFill>
                <a:latin typeface="微软雅黑" panose="020B0503020204020204" pitchFamily="34" charset="-122"/>
                <a:ea typeface="微软雅黑" panose="020B0503020204020204" pitchFamily="34" charset="-122"/>
              </a:rPr>
              <a:t>否</a:t>
            </a:r>
            <a:endParaRPr lang="en-US" altLang="zh-CN" sz="1100" b="0" i="0" dirty="0">
              <a:solidFill>
                <a:srgbClr val="333333"/>
              </a:solidFill>
              <a:effectLst/>
              <a:latin typeface="微软雅黑" panose="020B0503020204020204" pitchFamily="34" charset="-122"/>
              <a:ea typeface="微软雅黑" panose="020B0503020204020204" pitchFamily="34" charset="-122"/>
            </a:endParaRPr>
          </a:p>
        </p:txBody>
      </p:sp>
      <p:sp>
        <p:nvSpPr>
          <p:cNvPr id="156" name="椭圆 155">
            <a:extLst>
              <a:ext uri="{FF2B5EF4-FFF2-40B4-BE49-F238E27FC236}">
                <a16:creationId xmlns:a16="http://schemas.microsoft.com/office/drawing/2014/main" id="{7236071B-8FDC-74D4-D092-A3BEBA63FEAE}"/>
              </a:ext>
            </a:extLst>
          </p:cNvPr>
          <p:cNvSpPr/>
          <p:nvPr/>
        </p:nvSpPr>
        <p:spPr>
          <a:xfrm>
            <a:off x="6729985" y="1477114"/>
            <a:ext cx="182714" cy="182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a:extLst>
              <a:ext uri="{FF2B5EF4-FFF2-40B4-BE49-F238E27FC236}">
                <a16:creationId xmlns:a16="http://schemas.microsoft.com/office/drawing/2014/main" id="{B5CEBA43-47D7-46EE-120C-2C0B5A7EA490}"/>
              </a:ext>
            </a:extLst>
          </p:cNvPr>
          <p:cNvSpPr/>
          <p:nvPr/>
        </p:nvSpPr>
        <p:spPr>
          <a:xfrm>
            <a:off x="7464020" y="1477114"/>
            <a:ext cx="182714" cy="182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a:extLst>
              <a:ext uri="{FF2B5EF4-FFF2-40B4-BE49-F238E27FC236}">
                <a16:creationId xmlns:a16="http://schemas.microsoft.com/office/drawing/2014/main" id="{F465737E-7B03-ACA2-E03B-D92D6DF51710}"/>
              </a:ext>
            </a:extLst>
          </p:cNvPr>
          <p:cNvSpPr/>
          <p:nvPr/>
        </p:nvSpPr>
        <p:spPr>
          <a:xfrm>
            <a:off x="7525724" y="1532702"/>
            <a:ext cx="68636" cy="68636"/>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标注: 线形 158">
            <a:extLst>
              <a:ext uri="{FF2B5EF4-FFF2-40B4-BE49-F238E27FC236}">
                <a16:creationId xmlns:a16="http://schemas.microsoft.com/office/drawing/2014/main" id="{9A661476-4A3B-0076-BC10-06EEF704C35A}"/>
              </a:ext>
            </a:extLst>
          </p:cNvPr>
          <p:cNvSpPr/>
          <p:nvPr/>
        </p:nvSpPr>
        <p:spPr>
          <a:xfrm>
            <a:off x="5800149" y="1382989"/>
            <a:ext cx="2084434" cy="303841"/>
          </a:xfrm>
          <a:prstGeom prst="borderCallout1">
            <a:avLst>
              <a:gd name="adj1" fmla="val -2367"/>
              <a:gd name="adj2" fmla="val 54996"/>
              <a:gd name="adj3" fmla="val -46381"/>
              <a:gd name="adj4" fmla="val 71269"/>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文本框 159">
            <a:extLst>
              <a:ext uri="{FF2B5EF4-FFF2-40B4-BE49-F238E27FC236}">
                <a16:creationId xmlns:a16="http://schemas.microsoft.com/office/drawing/2014/main" id="{94091612-54AF-0738-A671-A94ACC46910F}"/>
              </a:ext>
            </a:extLst>
          </p:cNvPr>
          <p:cNvSpPr txBox="1"/>
          <p:nvPr/>
        </p:nvSpPr>
        <p:spPr>
          <a:xfrm>
            <a:off x="7199643" y="1082539"/>
            <a:ext cx="4409073" cy="253916"/>
          </a:xfrm>
          <a:prstGeom prst="rect">
            <a:avLst/>
          </a:prstGeom>
          <a:noFill/>
        </p:spPr>
        <p:txBody>
          <a:bodyPr wrap="square" rtlCol="0">
            <a:spAutoFit/>
          </a:bodyPr>
          <a:lstStyle/>
          <a:p>
            <a:pPr>
              <a:spcBef>
                <a:spcPts val="1000"/>
              </a:spcBef>
            </a:pPr>
            <a:r>
              <a:rPr lang="zh-CN" altLang="en-US" sz="1050" dirty="0">
                <a:solidFill>
                  <a:srgbClr val="FF0000"/>
                </a:solidFill>
                <a:latin typeface="微软雅黑" panose="020B0503020204020204" pitchFamily="34" charset="-122"/>
                <a:ea typeface="微软雅黑" panose="020B0503020204020204" pitchFamily="34" charset="-122"/>
              </a:rPr>
              <a:t>选择</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否</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，不用</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机密程度</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和</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单据状态</a:t>
            </a:r>
            <a:r>
              <a:rPr lang="en-US" altLang="zh-CN" sz="1050" dirty="0">
                <a:solidFill>
                  <a:srgbClr val="FF0000"/>
                </a:solidFill>
                <a:latin typeface="微软雅黑" panose="020B0503020204020204" pitchFamily="34" charset="-122"/>
                <a:ea typeface="微软雅黑" panose="020B0503020204020204" pitchFamily="34" charset="-122"/>
              </a:rPr>
              <a:t>】</a:t>
            </a:r>
            <a:r>
              <a:rPr lang="zh-CN" altLang="en-US" sz="1050" dirty="0">
                <a:solidFill>
                  <a:srgbClr val="FF0000"/>
                </a:solidFill>
                <a:latin typeface="微软雅黑" panose="020B0503020204020204" pitchFamily="34" charset="-122"/>
                <a:ea typeface="微软雅黑" panose="020B0503020204020204" pitchFamily="34" charset="-122"/>
              </a:rPr>
              <a:t>栏位</a:t>
            </a:r>
            <a:endParaRPr lang="en-US" altLang="zh-CN" sz="1050" dirty="0">
              <a:solidFill>
                <a:srgbClr val="FF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5CB48555-521F-9CDF-43AD-420650FAF5FC}"/>
              </a:ext>
            </a:extLst>
          </p:cNvPr>
          <p:cNvSpPr txBox="1"/>
          <p:nvPr/>
        </p:nvSpPr>
        <p:spPr>
          <a:xfrm>
            <a:off x="3874431" y="6517640"/>
            <a:ext cx="1781675"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  归档</a:t>
            </a:r>
            <a:endParaRPr lang="en-US" altLang="zh-CN" sz="105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DD150FC-2B31-3659-BF8A-F2BCB70CC94F}"/>
              </a:ext>
            </a:extLst>
          </p:cNvPr>
          <p:cNvSpPr txBox="1"/>
          <p:nvPr/>
        </p:nvSpPr>
        <p:spPr>
          <a:xfrm>
            <a:off x="3870917" y="6871660"/>
            <a:ext cx="1781675" cy="253916"/>
          </a:xfrm>
          <a:prstGeom prst="rect">
            <a:avLst/>
          </a:prstGeom>
          <a:noFill/>
        </p:spPr>
        <p:txBody>
          <a:bodyPr wrap="square" rtlCol="0">
            <a:spAutoFit/>
          </a:bodyPr>
          <a:lstStyle/>
          <a:p>
            <a:pPr>
              <a:spcBef>
                <a:spcPts val="300"/>
              </a:spcBef>
            </a:pPr>
            <a:r>
              <a:rPr lang="zh-CN" altLang="en-US" sz="1050" dirty="0">
                <a:latin typeface="微软雅黑" panose="020B0503020204020204" pitchFamily="34" charset="-122"/>
                <a:ea typeface="微软雅黑" panose="020B0503020204020204" pitchFamily="34" charset="-122"/>
              </a:rPr>
              <a:t>下载  删除  重命名  归档</a:t>
            </a:r>
            <a:endParaRPr lang="en-US" altLang="zh-CN" sz="105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671A94A0-BB12-F30A-29F4-F7188BB14D17}"/>
              </a:ext>
            </a:extLst>
          </p:cNvPr>
          <p:cNvSpPr txBox="1"/>
          <p:nvPr/>
        </p:nvSpPr>
        <p:spPr>
          <a:xfrm>
            <a:off x="2879338" y="5796367"/>
            <a:ext cx="828485"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机密程度</a:t>
            </a:r>
            <a:endParaRPr lang="en-US" altLang="zh-CN" sz="1050" b="1"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2CC2860-C08A-8D9C-25F7-23D6F1839AD7}"/>
              </a:ext>
            </a:extLst>
          </p:cNvPr>
          <p:cNvSpPr txBox="1"/>
          <p:nvPr/>
        </p:nvSpPr>
        <p:spPr>
          <a:xfrm>
            <a:off x="2988089" y="6172044"/>
            <a:ext cx="50587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公开</a:t>
            </a:r>
            <a:endParaRPr lang="en-US" altLang="zh-CN" sz="105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870A187A-B148-6A66-6942-16840B526452}"/>
              </a:ext>
            </a:extLst>
          </p:cNvPr>
          <p:cNvSpPr txBox="1"/>
          <p:nvPr/>
        </p:nvSpPr>
        <p:spPr>
          <a:xfrm>
            <a:off x="2994913" y="6527571"/>
            <a:ext cx="50587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机密</a:t>
            </a:r>
            <a:endParaRPr lang="en-US" altLang="zh-CN" sz="105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54B0F21B-D0CA-5D5B-7415-209ECE617E04}"/>
              </a:ext>
            </a:extLst>
          </p:cNvPr>
          <p:cNvSpPr txBox="1"/>
          <p:nvPr/>
        </p:nvSpPr>
        <p:spPr>
          <a:xfrm>
            <a:off x="3007151" y="6882415"/>
            <a:ext cx="505872" cy="253916"/>
          </a:xfrm>
          <a:prstGeom prst="rect">
            <a:avLst/>
          </a:prstGeom>
          <a:noFill/>
        </p:spPr>
        <p:txBody>
          <a:bodyPr wrap="square" rtlCol="0">
            <a:spAutoFit/>
          </a:bodyPr>
          <a:lstStyle/>
          <a:p>
            <a:pPr>
              <a:spcBef>
                <a:spcPts val="1000"/>
              </a:spcBef>
            </a:pPr>
            <a:r>
              <a:rPr lang="zh-CN" altLang="en-US" sz="1050" dirty="0">
                <a:latin typeface="微软雅黑" panose="020B0503020204020204" pitchFamily="34" charset="-122"/>
                <a:ea typeface="微软雅黑" panose="020B0503020204020204" pitchFamily="34" charset="-122"/>
              </a:rPr>
              <a:t>机密</a:t>
            </a:r>
            <a:endParaRPr lang="en-US" altLang="zh-CN" sz="105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A9F7973A-90EA-123F-E445-588099FE3A39}"/>
              </a:ext>
            </a:extLst>
          </p:cNvPr>
          <p:cNvSpPr txBox="1"/>
          <p:nvPr/>
        </p:nvSpPr>
        <p:spPr>
          <a:xfrm>
            <a:off x="10875301" y="5782193"/>
            <a:ext cx="908030" cy="253916"/>
          </a:xfrm>
          <a:prstGeom prst="rect">
            <a:avLst/>
          </a:prstGeom>
          <a:noFill/>
        </p:spPr>
        <p:txBody>
          <a:bodyPr wrap="square" rtlCol="0">
            <a:spAutoFit/>
          </a:bodyPr>
          <a:lstStyle/>
          <a:p>
            <a:pPr>
              <a:spcBef>
                <a:spcPts val="1000"/>
              </a:spcBef>
            </a:pPr>
            <a:r>
              <a:rPr lang="zh-CN" altLang="en-US" sz="1050" b="1" dirty="0">
                <a:latin typeface="微软雅黑" panose="020B0503020204020204" pitchFamily="34" charset="-122"/>
                <a:ea typeface="微软雅黑" panose="020B0503020204020204" pitchFamily="34" charset="-122"/>
              </a:rPr>
              <a:t>是否归档</a:t>
            </a:r>
            <a:endParaRPr lang="en-US" altLang="zh-CN" sz="1050" b="1"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6405B34-84F1-B006-4A80-AFBAF76B9392}"/>
              </a:ext>
            </a:extLst>
          </p:cNvPr>
          <p:cNvSpPr txBox="1"/>
          <p:nvPr/>
        </p:nvSpPr>
        <p:spPr>
          <a:xfrm>
            <a:off x="10600298" y="6131089"/>
            <a:ext cx="1289519"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Y</a:t>
            </a:r>
          </a:p>
        </p:txBody>
      </p:sp>
      <p:sp>
        <p:nvSpPr>
          <p:cNvPr id="20" name="文本框 19">
            <a:extLst>
              <a:ext uri="{FF2B5EF4-FFF2-40B4-BE49-F238E27FC236}">
                <a16:creationId xmlns:a16="http://schemas.microsoft.com/office/drawing/2014/main" id="{727FE624-F7A7-5A9B-579D-C89DC1E6BD33}"/>
              </a:ext>
            </a:extLst>
          </p:cNvPr>
          <p:cNvSpPr txBox="1"/>
          <p:nvPr/>
        </p:nvSpPr>
        <p:spPr>
          <a:xfrm>
            <a:off x="10619323" y="6486828"/>
            <a:ext cx="1289519"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N</a:t>
            </a:r>
          </a:p>
        </p:txBody>
      </p:sp>
      <p:sp>
        <p:nvSpPr>
          <p:cNvPr id="22" name="矩形: 圆角 21">
            <a:extLst>
              <a:ext uri="{FF2B5EF4-FFF2-40B4-BE49-F238E27FC236}">
                <a16:creationId xmlns:a16="http://schemas.microsoft.com/office/drawing/2014/main" id="{1FACA95E-2E14-9918-7258-4F20B0F00B22}"/>
              </a:ext>
            </a:extLst>
          </p:cNvPr>
          <p:cNvSpPr/>
          <p:nvPr/>
        </p:nvSpPr>
        <p:spPr>
          <a:xfrm>
            <a:off x="4612697" y="5434963"/>
            <a:ext cx="962526" cy="261610"/>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修改已归档文件</a:t>
            </a:r>
          </a:p>
        </p:txBody>
      </p:sp>
      <p:sp>
        <p:nvSpPr>
          <p:cNvPr id="23" name="文本框 22">
            <a:extLst>
              <a:ext uri="{FF2B5EF4-FFF2-40B4-BE49-F238E27FC236}">
                <a16:creationId xmlns:a16="http://schemas.microsoft.com/office/drawing/2014/main" id="{B3A2E631-DFBA-B2AE-5C6C-B6A50DDBA702}"/>
              </a:ext>
            </a:extLst>
          </p:cNvPr>
          <p:cNvSpPr txBox="1"/>
          <p:nvPr/>
        </p:nvSpPr>
        <p:spPr>
          <a:xfrm>
            <a:off x="10646565" y="6828742"/>
            <a:ext cx="1289519" cy="253916"/>
          </a:xfrm>
          <a:prstGeom prst="rect">
            <a:avLst/>
          </a:prstGeom>
          <a:noFill/>
        </p:spPr>
        <p:txBody>
          <a:bodyPr wrap="square" rtlCol="0">
            <a:spAutoFit/>
          </a:bodyPr>
          <a:lstStyle/>
          <a:p>
            <a:pPr algn="ctr">
              <a:spcBef>
                <a:spcPts val="300"/>
              </a:spcBef>
            </a:pPr>
            <a:r>
              <a:rPr lang="en-US" altLang="zh-CN" sz="1050" dirty="0">
                <a:latin typeface="微软雅黑" panose="020B0503020204020204" pitchFamily="34" charset="-122"/>
                <a:ea typeface="微软雅黑" panose="020B0503020204020204" pitchFamily="34" charset="-122"/>
              </a:rPr>
              <a:t>Y</a:t>
            </a:r>
          </a:p>
        </p:txBody>
      </p:sp>
      <p:sp>
        <p:nvSpPr>
          <p:cNvPr id="24" name="标注: 线形 23">
            <a:extLst>
              <a:ext uri="{FF2B5EF4-FFF2-40B4-BE49-F238E27FC236}">
                <a16:creationId xmlns:a16="http://schemas.microsoft.com/office/drawing/2014/main" id="{76D1C9F9-FE94-2C0A-CA92-6A09D81264C8}"/>
              </a:ext>
            </a:extLst>
          </p:cNvPr>
          <p:cNvSpPr/>
          <p:nvPr/>
        </p:nvSpPr>
        <p:spPr>
          <a:xfrm>
            <a:off x="4545593" y="5385924"/>
            <a:ext cx="1106999" cy="380873"/>
          </a:xfrm>
          <a:prstGeom prst="borderCallout1">
            <a:avLst>
              <a:gd name="adj1" fmla="val -2367"/>
              <a:gd name="adj2" fmla="val 54996"/>
              <a:gd name="adj3" fmla="val -35772"/>
              <a:gd name="adj4" fmla="val 303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F20425B9-D3AA-65CA-96BE-633EE9CE26C8}"/>
              </a:ext>
            </a:extLst>
          </p:cNvPr>
          <p:cNvSpPr txBox="1"/>
          <p:nvPr/>
        </p:nvSpPr>
        <p:spPr>
          <a:xfrm>
            <a:off x="2404016" y="4983633"/>
            <a:ext cx="2666752" cy="415498"/>
          </a:xfrm>
          <a:prstGeom prst="rect">
            <a:avLst/>
          </a:prstGeom>
          <a:noFill/>
        </p:spPr>
        <p:txBody>
          <a:bodyPr wrap="square" rtlCol="0">
            <a:spAutoFit/>
          </a:bodyPr>
          <a:lstStyle>
            <a:defPPr>
              <a:defRPr lang="zh-CN"/>
            </a:defPPr>
            <a:lvl1pPr>
              <a:spcBef>
                <a:spcPts val="1000"/>
              </a:spcBef>
              <a:defRPr sz="1050">
                <a:solidFill>
                  <a:srgbClr val="FF0000"/>
                </a:solidFill>
                <a:latin typeface="微软雅黑" panose="020B0503020204020204" pitchFamily="34" charset="-122"/>
                <a:ea typeface="微软雅黑" panose="020B0503020204020204" pitchFamily="34" charset="-122"/>
              </a:defRPr>
            </a:lvl1pPr>
          </a:lstStyle>
          <a:p>
            <a:pPr>
              <a:spcBef>
                <a:spcPts val="0"/>
              </a:spcBef>
            </a:pPr>
            <a:r>
              <a:rPr lang="zh-CN" altLang="en-US" dirty="0"/>
              <a:t>勾选文件夹</a:t>
            </a:r>
            <a:r>
              <a:rPr lang="en-US" altLang="zh-CN" dirty="0"/>
              <a:t>/</a:t>
            </a:r>
            <a:r>
              <a:rPr lang="zh-CN" altLang="en-US" dirty="0"/>
              <a:t>文件，提交签核</a:t>
            </a:r>
            <a:endParaRPr lang="en-US" altLang="zh-CN" dirty="0"/>
          </a:p>
          <a:p>
            <a:pPr>
              <a:spcBef>
                <a:spcPts val="0"/>
              </a:spcBef>
            </a:pPr>
            <a:r>
              <a:rPr lang="zh-CN" altLang="en-US" dirty="0"/>
              <a:t>签核通过，归档状态变成</a:t>
            </a:r>
            <a:r>
              <a:rPr lang="en-US" altLang="zh-CN" dirty="0"/>
              <a:t>N</a:t>
            </a:r>
            <a:r>
              <a:rPr lang="zh-CN" altLang="en-US" dirty="0"/>
              <a:t>，即可以修改</a:t>
            </a:r>
          </a:p>
        </p:txBody>
      </p:sp>
      <p:sp>
        <p:nvSpPr>
          <p:cNvPr id="19" name="矩形: 圆角 18">
            <a:extLst>
              <a:ext uri="{FF2B5EF4-FFF2-40B4-BE49-F238E27FC236}">
                <a16:creationId xmlns:a16="http://schemas.microsoft.com/office/drawing/2014/main" id="{628A1800-8CFC-27FE-C097-7DDB0486AB1C}"/>
              </a:ext>
            </a:extLst>
          </p:cNvPr>
          <p:cNvSpPr/>
          <p:nvPr/>
        </p:nvSpPr>
        <p:spPr>
          <a:xfrm>
            <a:off x="2797698" y="1077197"/>
            <a:ext cx="619901" cy="261611"/>
          </a:xfrm>
          <a:prstGeom prst="roundRect">
            <a:avLst/>
          </a:prstGeom>
          <a:solidFill>
            <a:srgbClr val="46A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latin typeface="微软雅黑" panose="020B0503020204020204" pitchFamily="34" charset="-122"/>
                <a:ea typeface="微软雅黑" panose="020B0503020204020204" pitchFamily="34" charset="-122"/>
              </a:rPr>
              <a:t>保存</a:t>
            </a:r>
          </a:p>
        </p:txBody>
      </p:sp>
      <p:sp>
        <p:nvSpPr>
          <p:cNvPr id="21" name="矩形: 圆角 20">
            <a:extLst>
              <a:ext uri="{FF2B5EF4-FFF2-40B4-BE49-F238E27FC236}">
                <a16:creationId xmlns:a16="http://schemas.microsoft.com/office/drawing/2014/main" id="{5151A14D-65E0-898F-3916-C48A00BD4974}"/>
              </a:ext>
            </a:extLst>
          </p:cNvPr>
          <p:cNvSpPr/>
          <p:nvPr/>
        </p:nvSpPr>
        <p:spPr>
          <a:xfrm>
            <a:off x="3558759" y="1077197"/>
            <a:ext cx="619901" cy="261611"/>
          </a:xfrm>
          <a:prstGeom prst="round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latin typeface="微软雅黑" panose="020B0503020204020204" pitchFamily="34" charset="-122"/>
                <a:ea typeface="微软雅黑" panose="020B0503020204020204" pitchFamily="34" charset="-122"/>
              </a:rPr>
              <a:t>修改</a:t>
            </a:r>
          </a:p>
        </p:txBody>
      </p:sp>
      <p:sp>
        <p:nvSpPr>
          <p:cNvPr id="18" name="矩形: 圆角 17">
            <a:extLst>
              <a:ext uri="{FF2B5EF4-FFF2-40B4-BE49-F238E27FC236}">
                <a16:creationId xmlns:a16="http://schemas.microsoft.com/office/drawing/2014/main" id="{576706E6-6FBE-CE98-BA1A-32705FDE4ECE}"/>
              </a:ext>
            </a:extLst>
          </p:cNvPr>
          <p:cNvSpPr/>
          <p:nvPr/>
        </p:nvSpPr>
        <p:spPr>
          <a:xfrm>
            <a:off x="4371622" y="1072875"/>
            <a:ext cx="962526" cy="261610"/>
          </a:xfrm>
          <a:prstGeom prst="roundRect">
            <a:avLst/>
          </a:prstGeom>
          <a:solidFill>
            <a:srgbClr val="1A3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t>取消提醒</a:t>
            </a:r>
          </a:p>
        </p:txBody>
      </p:sp>
    </p:spTree>
    <p:extLst>
      <p:ext uri="{BB962C8B-B14F-4D97-AF65-F5344CB8AC3E}">
        <p14:creationId xmlns:p14="http://schemas.microsoft.com/office/powerpoint/2010/main" val="5067048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4ccf059-af5d-4b92-932d-3690a1231c55}" enabled="1" method="Standard" siteId="{cb3d8dcd-2ed2-4bad-89a5-e0a7195fb643}" contentBits="0" removed="0"/>
</clbl:labelList>
</file>

<file path=docProps/app.xml><?xml version="1.0" encoding="utf-8"?>
<Properties xmlns="http://schemas.openxmlformats.org/officeDocument/2006/extended-properties" xmlns:vt="http://schemas.openxmlformats.org/officeDocument/2006/docPropsVTypes">
  <TotalTime>977</TotalTime>
  <Words>2473</Words>
  <Application>Microsoft Office PowerPoint</Application>
  <PresentationFormat>宽屏</PresentationFormat>
  <Paragraphs>767</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Noto Sans SC</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惠丝思Si-Si Hui</dc:creator>
  <cp:lastModifiedBy>惠丝思Si-Si Hui</cp:lastModifiedBy>
  <cp:revision>79</cp:revision>
  <dcterms:created xsi:type="dcterms:W3CDTF">2023-11-28T01:12:04Z</dcterms:created>
  <dcterms:modified xsi:type="dcterms:W3CDTF">2023-12-12T02:25:03Z</dcterms:modified>
</cp:coreProperties>
</file>