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79"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EA81B-842A-4974-9B92-31E6657D6E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2AE9CF-0199-4424-81B0-967299D035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94690F-FA39-4F9F-B9ED-031D2F53971B}"/>
              </a:ext>
            </a:extLst>
          </p:cNvPr>
          <p:cNvSpPr>
            <a:spLocks noGrp="1"/>
          </p:cNvSpPr>
          <p:nvPr>
            <p:ph type="dt" sz="half" idx="10"/>
          </p:nvPr>
        </p:nvSpPr>
        <p:spPr/>
        <p:txBody>
          <a:bodyPr/>
          <a:lstStyle/>
          <a:p>
            <a:fld id="{C447D6ED-CCB1-4571-A6F4-88E4C6F0F619}" type="datetimeFigureOut">
              <a:rPr lang="en-US" smtClean="0"/>
              <a:t>16/02/2020</a:t>
            </a:fld>
            <a:endParaRPr lang="en-US"/>
          </a:p>
        </p:txBody>
      </p:sp>
      <p:sp>
        <p:nvSpPr>
          <p:cNvPr id="5" name="Footer Placeholder 4">
            <a:extLst>
              <a:ext uri="{FF2B5EF4-FFF2-40B4-BE49-F238E27FC236}">
                <a16:creationId xmlns:a16="http://schemas.microsoft.com/office/drawing/2014/main" id="{133DC769-6F6B-4B7D-BC3B-DFA700FB74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2006FD-5197-4112-A00B-44E1A9CBBB7C}"/>
              </a:ext>
            </a:extLst>
          </p:cNvPr>
          <p:cNvSpPr>
            <a:spLocks noGrp="1"/>
          </p:cNvSpPr>
          <p:nvPr>
            <p:ph type="sldNum" sz="quarter" idx="12"/>
          </p:nvPr>
        </p:nvSpPr>
        <p:spPr/>
        <p:txBody>
          <a:bodyPr/>
          <a:lstStyle/>
          <a:p>
            <a:fld id="{0371B812-9BD1-4459-822F-7F23EE27DD3A}" type="slidenum">
              <a:rPr lang="en-US" smtClean="0"/>
              <a:t>‹#›</a:t>
            </a:fld>
            <a:endParaRPr lang="en-US"/>
          </a:p>
        </p:txBody>
      </p:sp>
    </p:spTree>
    <p:extLst>
      <p:ext uri="{BB962C8B-B14F-4D97-AF65-F5344CB8AC3E}">
        <p14:creationId xmlns:p14="http://schemas.microsoft.com/office/powerpoint/2010/main" val="3364389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7CE0D-D750-4FBC-81F4-63E16605F4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74B02C-CC68-4C94-80BA-DBE5D77FF1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5F5FBC-17BD-47CF-AC25-675A8BCB375C}"/>
              </a:ext>
            </a:extLst>
          </p:cNvPr>
          <p:cNvSpPr>
            <a:spLocks noGrp="1"/>
          </p:cNvSpPr>
          <p:nvPr>
            <p:ph type="dt" sz="half" idx="10"/>
          </p:nvPr>
        </p:nvSpPr>
        <p:spPr/>
        <p:txBody>
          <a:bodyPr/>
          <a:lstStyle/>
          <a:p>
            <a:fld id="{C447D6ED-CCB1-4571-A6F4-88E4C6F0F619}" type="datetimeFigureOut">
              <a:rPr lang="en-US" smtClean="0"/>
              <a:t>16/02/2020</a:t>
            </a:fld>
            <a:endParaRPr lang="en-US"/>
          </a:p>
        </p:txBody>
      </p:sp>
      <p:sp>
        <p:nvSpPr>
          <p:cNvPr id="5" name="Footer Placeholder 4">
            <a:extLst>
              <a:ext uri="{FF2B5EF4-FFF2-40B4-BE49-F238E27FC236}">
                <a16:creationId xmlns:a16="http://schemas.microsoft.com/office/drawing/2014/main" id="{BE99AFEC-CEDB-471C-B777-67AA78397A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87EB77-3402-4331-8280-104B266DB403}"/>
              </a:ext>
            </a:extLst>
          </p:cNvPr>
          <p:cNvSpPr>
            <a:spLocks noGrp="1"/>
          </p:cNvSpPr>
          <p:nvPr>
            <p:ph type="sldNum" sz="quarter" idx="12"/>
          </p:nvPr>
        </p:nvSpPr>
        <p:spPr/>
        <p:txBody>
          <a:bodyPr/>
          <a:lstStyle/>
          <a:p>
            <a:fld id="{0371B812-9BD1-4459-822F-7F23EE27DD3A}" type="slidenum">
              <a:rPr lang="en-US" smtClean="0"/>
              <a:t>‹#›</a:t>
            </a:fld>
            <a:endParaRPr lang="en-US"/>
          </a:p>
        </p:txBody>
      </p:sp>
    </p:spTree>
    <p:extLst>
      <p:ext uri="{BB962C8B-B14F-4D97-AF65-F5344CB8AC3E}">
        <p14:creationId xmlns:p14="http://schemas.microsoft.com/office/powerpoint/2010/main" val="203940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66F95A-7808-4620-A779-A03BF6BF2D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2A3772-9F2B-4367-9615-BEEFC9B1E7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588CA0-75E4-47DD-9CE3-DFF1B238C5BF}"/>
              </a:ext>
            </a:extLst>
          </p:cNvPr>
          <p:cNvSpPr>
            <a:spLocks noGrp="1"/>
          </p:cNvSpPr>
          <p:nvPr>
            <p:ph type="dt" sz="half" idx="10"/>
          </p:nvPr>
        </p:nvSpPr>
        <p:spPr/>
        <p:txBody>
          <a:bodyPr/>
          <a:lstStyle/>
          <a:p>
            <a:fld id="{C447D6ED-CCB1-4571-A6F4-88E4C6F0F619}" type="datetimeFigureOut">
              <a:rPr lang="en-US" smtClean="0"/>
              <a:t>16/02/2020</a:t>
            </a:fld>
            <a:endParaRPr lang="en-US"/>
          </a:p>
        </p:txBody>
      </p:sp>
      <p:sp>
        <p:nvSpPr>
          <p:cNvPr id="5" name="Footer Placeholder 4">
            <a:extLst>
              <a:ext uri="{FF2B5EF4-FFF2-40B4-BE49-F238E27FC236}">
                <a16:creationId xmlns:a16="http://schemas.microsoft.com/office/drawing/2014/main" id="{8A6E1F51-6353-4AA6-B5EA-FEF377A999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0491C4-B2DE-437B-B80E-83908D2C1F55}"/>
              </a:ext>
            </a:extLst>
          </p:cNvPr>
          <p:cNvSpPr>
            <a:spLocks noGrp="1"/>
          </p:cNvSpPr>
          <p:nvPr>
            <p:ph type="sldNum" sz="quarter" idx="12"/>
          </p:nvPr>
        </p:nvSpPr>
        <p:spPr/>
        <p:txBody>
          <a:bodyPr/>
          <a:lstStyle/>
          <a:p>
            <a:fld id="{0371B812-9BD1-4459-822F-7F23EE27DD3A}" type="slidenum">
              <a:rPr lang="en-US" smtClean="0"/>
              <a:t>‹#›</a:t>
            </a:fld>
            <a:endParaRPr lang="en-US"/>
          </a:p>
        </p:txBody>
      </p:sp>
    </p:spTree>
    <p:extLst>
      <p:ext uri="{BB962C8B-B14F-4D97-AF65-F5344CB8AC3E}">
        <p14:creationId xmlns:p14="http://schemas.microsoft.com/office/powerpoint/2010/main" val="3475667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ED813-1AD2-4AA9-84BA-664423C4F9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0F7F89-0AFE-464F-B56C-A59068E6F4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2635F5-E1E2-4D4E-A92B-7C015C410709}"/>
              </a:ext>
            </a:extLst>
          </p:cNvPr>
          <p:cNvSpPr>
            <a:spLocks noGrp="1"/>
          </p:cNvSpPr>
          <p:nvPr>
            <p:ph type="dt" sz="half" idx="10"/>
          </p:nvPr>
        </p:nvSpPr>
        <p:spPr/>
        <p:txBody>
          <a:bodyPr/>
          <a:lstStyle/>
          <a:p>
            <a:fld id="{C447D6ED-CCB1-4571-A6F4-88E4C6F0F619}" type="datetimeFigureOut">
              <a:rPr lang="en-US" smtClean="0"/>
              <a:t>16/02/2020</a:t>
            </a:fld>
            <a:endParaRPr lang="en-US"/>
          </a:p>
        </p:txBody>
      </p:sp>
      <p:sp>
        <p:nvSpPr>
          <p:cNvPr id="5" name="Footer Placeholder 4">
            <a:extLst>
              <a:ext uri="{FF2B5EF4-FFF2-40B4-BE49-F238E27FC236}">
                <a16:creationId xmlns:a16="http://schemas.microsoft.com/office/drawing/2014/main" id="{E5016657-DEC2-48F7-9310-525410A9CE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1AD84C-260D-4385-8D0B-C872287B107A}"/>
              </a:ext>
            </a:extLst>
          </p:cNvPr>
          <p:cNvSpPr>
            <a:spLocks noGrp="1"/>
          </p:cNvSpPr>
          <p:nvPr>
            <p:ph type="sldNum" sz="quarter" idx="12"/>
          </p:nvPr>
        </p:nvSpPr>
        <p:spPr/>
        <p:txBody>
          <a:bodyPr/>
          <a:lstStyle/>
          <a:p>
            <a:fld id="{0371B812-9BD1-4459-822F-7F23EE27DD3A}" type="slidenum">
              <a:rPr lang="en-US" smtClean="0"/>
              <a:t>‹#›</a:t>
            </a:fld>
            <a:endParaRPr lang="en-US"/>
          </a:p>
        </p:txBody>
      </p:sp>
    </p:spTree>
    <p:extLst>
      <p:ext uri="{BB962C8B-B14F-4D97-AF65-F5344CB8AC3E}">
        <p14:creationId xmlns:p14="http://schemas.microsoft.com/office/powerpoint/2010/main" val="175500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A24AA-0D64-48AD-AFC9-31270A2053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BDB9D9-888E-4B8B-918F-185FCFC448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7540A0-A84C-49EA-92A7-ACDB7CE88162}"/>
              </a:ext>
            </a:extLst>
          </p:cNvPr>
          <p:cNvSpPr>
            <a:spLocks noGrp="1"/>
          </p:cNvSpPr>
          <p:nvPr>
            <p:ph type="dt" sz="half" idx="10"/>
          </p:nvPr>
        </p:nvSpPr>
        <p:spPr/>
        <p:txBody>
          <a:bodyPr/>
          <a:lstStyle/>
          <a:p>
            <a:fld id="{C447D6ED-CCB1-4571-A6F4-88E4C6F0F619}" type="datetimeFigureOut">
              <a:rPr lang="en-US" smtClean="0"/>
              <a:t>16/02/2020</a:t>
            </a:fld>
            <a:endParaRPr lang="en-US"/>
          </a:p>
        </p:txBody>
      </p:sp>
      <p:sp>
        <p:nvSpPr>
          <p:cNvPr id="5" name="Footer Placeholder 4">
            <a:extLst>
              <a:ext uri="{FF2B5EF4-FFF2-40B4-BE49-F238E27FC236}">
                <a16:creationId xmlns:a16="http://schemas.microsoft.com/office/drawing/2014/main" id="{E6D1E084-258C-4C6C-B9DC-1C2DE50DCC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1D51AA-1827-4B1A-BA15-9A2B8D75F088}"/>
              </a:ext>
            </a:extLst>
          </p:cNvPr>
          <p:cNvSpPr>
            <a:spLocks noGrp="1"/>
          </p:cNvSpPr>
          <p:nvPr>
            <p:ph type="sldNum" sz="quarter" idx="12"/>
          </p:nvPr>
        </p:nvSpPr>
        <p:spPr/>
        <p:txBody>
          <a:bodyPr/>
          <a:lstStyle/>
          <a:p>
            <a:fld id="{0371B812-9BD1-4459-822F-7F23EE27DD3A}" type="slidenum">
              <a:rPr lang="en-US" smtClean="0"/>
              <a:t>‹#›</a:t>
            </a:fld>
            <a:endParaRPr lang="en-US"/>
          </a:p>
        </p:txBody>
      </p:sp>
    </p:spTree>
    <p:extLst>
      <p:ext uri="{BB962C8B-B14F-4D97-AF65-F5344CB8AC3E}">
        <p14:creationId xmlns:p14="http://schemas.microsoft.com/office/powerpoint/2010/main" val="2287254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F6BB-7F7C-4B4F-9991-F460160B24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F2FD0D-D289-481F-9C44-F2F12CA8BB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2FA4AF-1BE5-47A2-858F-DAFC5FE3A6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01CA1A-F254-4E27-ADE5-E6BB2F91A6D3}"/>
              </a:ext>
            </a:extLst>
          </p:cNvPr>
          <p:cNvSpPr>
            <a:spLocks noGrp="1"/>
          </p:cNvSpPr>
          <p:nvPr>
            <p:ph type="dt" sz="half" idx="10"/>
          </p:nvPr>
        </p:nvSpPr>
        <p:spPr/>
        <p:txBody>
          <a:bodyPr/>
          <a:lstStyle/>
          <a:p>
            <a:fld id="{C447D6ED-CCB1-4571-A6F4-88E4C6F0F619}" type="datetimeFigureOut">
              <a:rPr lang="en-US" smtClean="0"/>
              <a:t>16/02/2020</a:t>
            </a:fld>
            <a:endParaRPr lang="en-US"/>
          </a:p>
        </p:txBody>
      </p:sp>
      <p:sp>
        <p:nvSpPr>
          <p:cNvPr id="6" name="Footer Placeholder 5">
            <a:extLst>
              <a:ext uri="{FF2B5EF4-FFF2-40B4-BE49-F238E27FC236}">
                <a16:creationId xmlns:a16="http://schemas.microsoft.com/office/drawing/2014/main" id="{141A3961-19E0-495F-9713-7CC45C3FC5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96D666-4C0B-4011-9A3D-61CE9E9314F4}"/>
              </a:ext>
            </a:extLst>
          </p:cNvPr>
          <p:cNvSpPr>
            <a:spLocks noGrp="1"/>
          </p:cNvSpPr>
          <p:nvPr>
            <p:ph type="sldNum" sz="quarter" idx="12"/>
          </p:nvPr>
        </p:nvSpPr>
        <p:spPr/>
        <p:txBody>
          <a:bodyPr/>
          <a:lstStyle/>
          <a:p>
            <a:fld id="{0371B812-9BD1-4459-822F-7F23EE27DD3A}" type="slidenum">
              <a:rPr lang="en-US" smtClean="0"/>
              <a:t>‹#›</a:t>
            </a:fld>
            <a:endParaRPr lang="en-US"/>
          </a:p>
        </p:txBody>
      </p:sp>
    </p:spTree>
    <p:extLst>
      <p:ext uri="{BB962C8B-B14F-4D97-AF65-F5344CB8AC3E}">
        <p14:creationId xmlns:p14="http://schemas.microsoft.com/office/powerpoint/2010/main" val="1087852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8BD65-92DE-455B-9629-588CF70300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BD77CF-2E9A-4395-84FA-D11FE64E04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85E0AD-C748-4058-982C-430AD34127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1EB840-E639-4EEF-949C-DC2B2ED7A4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0944A2-2DA1-4655-999E-A81E3C4692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8D9649-2DA1-4892-B02B-EFB57D6882C5}"/>
              </a:ext>
            </a:extLst>
          </p:cNvPr>
          <p:cNvSpPr>
            <a:spLocks noGrp="1"/>
          </p:cNvSpPr>
          <p:nvPr>
            <p:ph type="dt" sz="half" idx="10"/>
          </p:nvPr>
        </p:nvSpPr>
        <p:spPr/>
        <p:txBody>
          <a:bodyPr/>
          <a:lstStyle/>
          <a:p>
            <a:fld id="{C447D6ED-CCB1-4571-A6F4-88E4C6F0F619}" type="datetimeFigureOut">
              <a:rPr lang="en-US" smtClean="0"/>
              <a:t>16/02/2020</a:t>
            </a:fld>
            <a:endParaRPr lang="en-US"/>
          </a:p>
        </p:txBody>
      </p:sp>
      <p:sp>
        <p:nvSpPr>
          <p:cNvPr id="8" name="Footer Placeholder 7">
            <a:extLst>
              <a:ext uri="{FF2B5EF4-FFF2-40B4-BE49-F238E27FC236}">
                <a16:creationId xmlns:a16="http://schemas.microsoft.com/office/drawing/2014/main" id="{AAD98484-9F52-465F-8DDC-811005A8AD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F8F860-A70B-45F3-84F1-62376F122A19}"/>
              </a:ext>
            </a:extLst>
          </p:cNvPr>
          <p:cNvSpPr>
            <a:spLocks noGrp="1"/>
          </p:cNvSpPr>
          <p:nvPr>
            <p:ph type="sldNum" sz="quarter" idx="12"/>
          </p:nvPr>
        </p:nvSpPr>
        <p:spPr/>
        <p:txBody>
          <a:bodyPr/>
          <a:lstStyle/>
          <a:p>
            <a:fld id="{0371B812-9BD1-4459-822F-7F23EE27DD3A}" type="slidenum">
              <a:rPr lang="en-US" smtClean="0"/>
              <a:t>‹#›</a:t>
            </a:fld>
            <a:endParaRPr lang="en-US"/>
          </a:p>
        </p:txBody>
      </p:sp>
    </p:spTree>
    <p:extLst>
      <p:ext uri="{BB962C8B-B14F-4D97-AF65-F5344CB8AC3E}">
        <p14:creationId xmlns:p14="http://schemas.microsoft.com/office/powerpoint/2010/main" val="2307042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5F7AD-5582-4DDC-A720-2C7A2F424C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04AB2A-C1E1-4FD7-AE9A-37C483212B85}"/>
              </a:ext>
            </a:extLst>
          </p:cNvPr>
          <p:cNvSpPr>
            <a:spLocks noGrp="1"/>
          </p:cNvSpPr>
          <p:nvPr>
            <p:ph type="dt" sz="half" idx="10"/>
          </p:nvPr>
        </p:nvSpPr>
        <p:spPr/>
        <p:txBody>
          <a:bodyPr/>
          <a:lstStyle/>
          <a:p>
            <a:fld id="{C447D6ED-CCB1-4571-A6F4-88E4C6F0F619}" type="datetimeFigureOut">
              <a:rPr lang="en-US" smtClean="0"/>
              <a:t>16/02/2020</a:t>
            </a:fld>
            <a:endParaRPr lang="en-US"/>
          </a:p>
        </p:txBody>
      </p:sp>
      <p:sp>
        <p:nvSpPr>
          <p:cNvPr id="4" name="Footer Placeholder 3">
            <a:extLst>
              <a:ext uri="{FF2B5EF4-FFF2-40B4-BE49-F238E27FC236}">
                <a16:creationId xmlns:a16="http://schemas.microsoft.com/office/drawing/2014/main" id="{55E19346-F123-4D14-85A2-501BF0784B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433B7A-1A1A-42C3-A95B-B1C82BD54BB5}"/>
              </a:ext>
            </a:extLst>
          </p:cNvPr>
          <p:cNvSpPr>
            <a:spLocks noGrp="1"/>
          </p:cNvSpPr>
          <p:nvPr>
            <p:ph type="sldNum" sz="quarter" idx="12"/>
          </p:nvPr>
        </p:nvSpPr>
        <p:spPr/>
        <p:txBody>
          <a:bodyPr/>
          <a:lstStyle/>
          <a:p>
            <a:fld id="{0371B812-9BD1-4459-822F-7F23EE27DD3A}" type="slidenum">
              <a:rPr lang="en-US" smtClean="0"/>
              <a:t>‹#›</a:t>
            </a:fld>
            <a:endParaRPr lang="en-US"/>
          </a:p>
        </p:txBody>
      </p:sp>
    </p:spTree>
    <p:extLst>
      <p:ext uri="{BB962C8B-B14F-4D97-AF65-F5344CB8AC3E}">
        <p14:creationId xmlns:p14="http://schemas.microsoft.com/office/powerpoint/2010/main" val="2386672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A2DEEA-0943-4108-9E82-3FB672AC3349}"/>
              </a:ext>
            </a:extLst>
          </p:cNvPr>
          <p:cNvSpPr>
            <a:spLocks noGrp="1"/>
          </p:cNvSpPr>
          <p:nvPr>
            <p:ph type="dt" sz="half" idx="10"/>
          </p:nvPr>
        </p:nvSpPr>
        <p:spPr/>
        <p:txBody>
          <a:bodyPr/>
          <a:lstStyle/>
          <a:p>
            <a:fld id="{C447D6ED-CCB1-4571-A6F4-88E4C6F0F619}" type="datetimeFigureOut">
              <a:rPr lang="en-US" smtClean="0"/>
              <a:t>16/02/2020</a:t>
            </a:fld>
            <a:endParaRPr lang="en-US"/>
          </a:p>
        </p:txBody>
      </p:sp>
      <p:sp>
        <p:nvSpPr>
          <p:cNvPr id="3" name="Footer Placeholder 2">
            <a:extLst>
              <a:ext uri="{FF2B5EF4-FFF2-40B4-BE49-F238E27FC236}">
                <a16:creationId xmlns:a16="http://schemas.microsoft.com/office/drawing/2014/main" id="{99A0A2AC-91D2-4DAE-A7F5-75CCD5EC29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AA8D39-28FC-40A3-AC6B-6E28ED9FDB3F}"/>
              </a:ext>
            </a:extLst>
          </p:cNvPr>
          <p:cNvSpPr>
            <a:spLocks noGrp="1"/>
          </p:cNvSpPr>
          <p:nvPr>
            <p:ph type="sldNum" sz="quarter" idx="12"/>
          </p:nvPr>
        </p:nvSpPr>
        <p:spPr/>
        <p:txBody>
          <a:bodyPr/>
          <a:lstStyle/>
          <a:p>
            <a:fld id="{0371B812-9BD1-4459-822F-7F23EE27DD3A}" type="slidenum">
              <a:rPr lang="en-US" smtClean="0"/>
              <a:t>‹#›</a:t>
            </a:fld>
            <a:endParaRPr lang="en-US"/>
          </a:p>
        </p:txBody>
      </p:sp>
    </p:spTree>
    <p:extLst>
      <p:ext uri="{BB962C8B-B14F-4D97-AF65-F5344CB8AC3E}">
        <p14:creationId xmlns:p14="http://schemas.microsoft.com/office/powerpoint/2010/main" val="2001727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FD105-0F25-495B-997F-6B853D45CD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E43385-37AF-419D-A47A-21B9AF7C53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A508C2-73D0-4353-A106-9875A12AD9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A9B329-E825-4853-A4AF-255FE1559700}"/>
              </a:ext>
            </a:extLst>
          </p:cNvPr>
          <p:cNvSpPr>
            <a:spLocks noGrp="1"/>
          </p:cNvSpPr>
          <p:nvPr>
            <p:ph type="dt" sz="half" idx="10"/>
          </p:nvPr>
        </p:nvSpPr>
        <p:spPr/>
        <p:txBody>
          <a:bodyPr/>
          <a:lstStyle/>
          <a:p>
            <a:fld id="{C447D6ED-CCB1-4571-A6F4-88E4C6F0F619}" type="datetimeFigureOut">
              <a:rPr lang="en-US" smtClean="0"/>
              <a:t>16/02/2020</a:t>
            </a:fld>
            <a:endParaRPr lang="en-US"/>
          </a:p>
        </p:txBody>
      </p:sp>
      <p:sp>
        <p:nvSpPr>
          <p:cNvPr id="6" name="Footer Placeholder 5">
            <a:extLst>
              <a:ext uri="{FF2B5EF4-FFF2-40B4-BE49-F238E27FC236}">
                <a16:creationId xmlns:a16="http://schemas.microsoft.com/office/drawing/2014/main" id="{FC98D6C0-4259-4D6E-8925-9FEA4D5B32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BB96B3-2855-46FE-8FF3-959AF530C437}"/>
              </a:ext>
            </a:extLst>
          </p:cNvPr>
          <p:cNvSpPr>
            <a:spLocks noGrp="1"/>
          </p:cNvSpPr>
          <p:nvPr>
            <p:ph type="sldNum" sz="quarter" idx="12"/>
          </p:nvPr>
        </p:nvSpPr>
        <p:spPr/>
        <p:txBody>
          <a:bodyPr/>
          <a:lstStyle/>
          <a:p>
            <a:fld id="{0371B812-9BD1-4459-822F-7F23EE27DD3A}" type="slidenum">
              <a:rPr lang="en-US" smtClean="0"/>
              <a:t>‹#›</a:t>
            </a:fld>
            <a:endParaRPr lang="en-US"/>
          </a:p>
        </p:txBody>
      </p:sp>
    </p:spTree>
    <p:extLst>
      <p:ext uri="{BB962C8B-B14F-4D97-AF65-F5344CB8AC3E}">
        <p14:creationId xmlns:p14="http://schemas.microsoft.com/office/powerpoint/2010/main" val="3209056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3E41F-023F-4AB6-BB11-FB5D9DA174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7EB8D2-BD64-4CFC-8FBF-82101D0EFD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F119FB-502F-47ED-9BE1-C6CE2FFDC9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620150-F802-4035-9223-FC7140FE84FD}"/>
              </a:ext>
            </a:extLst>
          </p:cNvPr>
          <p:cNvSpPr>
            <a:spLocks noGrp="1"/>
          </p:cNvSpPr>
          <p:nvPr>
            <p:ph type="dt" sz="half" idx="10"/>
          </p:nvPr>
        </p:nvSpPr>
        <p:spPr/>
        <p:txBody>
          <a:bodyPr/>
          <a:lstStyle/>
          <a:p>
            <a:fld id="{C447D6ED-CCB1-4571-A6F4-88E4C6F0F619}" type="datetimeFigureOut">
              <a:rPr lang="en-US" smtClean="0"/>
              <a:t>16/02/2020</a:t>
            </a:fld>
            <a:endParaRPr lang="en-US"/>
          </a:p>
        </p:txBody>
      </p:sp>
      <p:sp>
        <p:nvSpPr>
          <p:cNvPr id="6" name="Footer Placeholder 5">
            <a:extLst>
              <a:ext uri="{FF2B5EF4-FFF2-40B4-BE49-F238E27FC236}">
                <a16:creationId xmlns:a16="http://schemas.microsoft.com/office/drawing/2014/main" id="{CE5AD9BA-AE22-4B2A-B55F-4811EC9BA8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BE19A8-7D89-4BD6-B1FF-E1D8EC947189}"/>
              </a:ext>
            </a:extLst>
          </p:cNvPr>
          <p:cNvSpPr>
            <a:spLocks noGrp="1"/>
          </p:cNvSpPr>
          <p:nvPr>
            <p:ph type="sldNum" sz="quarter" idx="12"/>
          </p:nvPr>
        </p:nvSpPr>
        <p:spPr/>
        <p:txBody>
          <a:bodyPr/>
          <a:lstStyle/>
          <a:p>
            <a:fld id="{0371B812-9BD1-4459-822F-7F23EE27DD3A}" type="slidenum">
              <a:rPr lang="en-US" smtClean="0"/>
              <a:t>‹#›</a:t>
            </a:fld>
            <a:endParaRPr lang="en-US"/>
          </a:p>
        </p:txBody>
      </p:sp>
    </p:spTree>
    <p:extLst>
      <p:ext uri="{BB962C8B-B14F-4D97-AF65-F5344CB8AC3E}">
        <p14:creationId xmlns:p14="http://schemas.microsoft.com/office/powerpoint/2010/main" val="3194211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5CBACC-2192-4DCA-9C20-4E401C68F3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2FD67D-B996-4846-8FFE-6180F2FC0A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37E3A0-4B88-4714-8E0B-B7AE8FD09D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47D6ED-CCB1-4571-A6F4-88E4C6F0F619}" type="datetimeFigureOut">
              <a:rPr lang="en-US" smtClean="0"/>
              <a:t>16/02/2020</a:t>
            </a:fld>
            <a:endParaRPr lang="en-US"/>
          </a:p>
        </p:txBody>
      </p:sp>
      <p:sp>
        <p:nvSpPr>
          <p:cNvPr id="5" name="Footer Placeholder 4">
            <a:extLst>
              <a:ext uri="{FF2B5EF4-FFF2-40B4-BE49-F238E27FC236}">
                <a16:creationId xmlns:a16="http://schemas.microsoft.com/office/drawing/2014/main" id="{B8BB9D79-47EF-4BE6-9018-B0477E8AD6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FEEEFC-6FE1-4723-8CE9-C0488B42D4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71B812-9BD1-4459-822F-7F23EE27DD3A}" type="slidenum">
              <a:rPr lang="en-US" smtClean="0"/>
              <a:t>‹#›</a:t>
            </a:fld>
            <a:endParaRPr lang="en-US"/>
          </a:p>
        </p:txBody>
      </p:sp>
    </p:spTree>
    <p:extLst>
      <p:ext uri="{BB962C8B-B14F-4D97-AF65-F5344CB8AC3E}">
        <p14:creationId xmlns:p14="http://schemas.microsoft.com/office/powerpoint/2010/main" val="2431425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EA0BB48-06C1-4103-B272-7977F3DE6070}"/>
              </a:ext>
            </a:extLst>
          </p:cNvPr>
          <p:cNvSpPr txBox="1"/>
          <p:nvPr/>
        </p:nvSpPr>
        <p:spPr>
          <a:xfrm>
            <a:off x="2493475" y="3113529"/>
            <a:ext cx="7205049" cy="630942"/>
          </a:xfrm>
          <a:prstGeom prst="rect">
            <a:avLst/>
          </a:prstGeom>
          <a:noFill/>
        </p:spPr>
        <p:txBody>
          <a:bodyPr wrap="square" rtlCol="0">
            <a:spAutoFit/>
          </a:bodyPr>
          <a:lstStyle/>
          <a:p>
            <a:pPr algn="ctr"/>
            <a:r>
              <a:rPr lang="en-US" sz="3500" dirty="0">
                <a:highlight>
                  <a:srgbClr val="FFFF00"/>
                </a:highlight>
                <a:latin typeface="Times New Roman" panose="02020603050405020304" pitchFamily="18" charset="0"/>
                <a:cs typeface="Times New Roman" panose="02020603050405020304" pitchFamily="18" charset="0"/>
              </a:rPr>
              <a:t>Weekend Recommendation System</a:t>
            </a:r>
          </a:p>
        </p:txBody>
      </p:sp>
    </p:spTree>
    <p:extLst>
      <p:ext uri="{BB962C8B-B14F-4D97-AF65-F5344CB8AC3E}">
        <p14:creationId xmlns:p14="http://schemas.microsoft.com/office/powerpoint/2010/main" val="845776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2E56FC2-9577-486A-938D-06CEAE40FFF2}"/>
              </a:ext>
            </a:extLst>
          </p:cNvPr>
          <p:cNvSpPr/>
          <p:nvPr/>
        </p:nvSpPr>
        <p:spPr>
          <a:xfrm>
            <a:off x="253497" y="190123"/>
            <a:ext cx="11606543" cy="2848472"/>
          </a:xfrm>
          <a:prstGeom prst="rect">
            <a:avLst/>
          </a:prstGeom>
        </p:spPr>
        <p:txBody>
          <a:bodyPr wrap="square">
            <a:spAutoFit/>
          </a:bodyPr>
          <a:lstStyle/>
          <a:p>
            <a:pPr algn="just">
              <a:lnSpc>
                <a:spcPct val="107000"/>
              </a:lnSpc>
              <a:spcAft>
                <a:spcPts val="800"/>
              </a:spcAft>
            </a:pPr>
            <a:r>
              <a:rPr lang="en-US" sz="2400" b="1" u="sng" dirty="0">
                <a:solidFill>
                  <a:srgbClr val="00B050"/>
                </a:solidFill>
                <a:latin typeface="Calisto MT" panose="02040603050505030304" pitchFamily="18" charset="0"/>
                <a:ea typeface="Calibri" panose="020F0502020204030204" pitchFamily="34" charset="0"/>
                <a:cs typeface="Arial" panose="020B0604020202020204" pitchFamily="34" charset="0"/>
              </a:rPr>
              <a:t>Discussion:</a:t>
            </a:r>
          </a:p>
          <a:p>
            <a:pPr algn="just">
              <a:lnSpc>
                <a:spcPct val="107000"/>
              </a:lnSpc>
              <a:spcAft>
                <a:spcPts val="800"/>
              </a:spcAft>
            </a:pPr>
            <a:endParaRPr lang="en-US" sz="2400" b="1" u="sng" dirty="0">
              <a:latin typeface="Calisto MT" panose="02040603050505030304" pitchFamily="18" charset="0"/>
              <a:ea typeface="Calibri" panose="020F0502020204030204" pitchFamily="34" charset="0"/>
              <a:cs typeface="Arial" panose="020B0604020202020204" pitchFamily="34" charset="0"/>
            </a:endParaRPr>
          </a:p>
          <a:p>
            <a:pPr algn="just">
              <a:lnSpc>
                <a:spcPct val="107000"/>
              </a:lnSpc>
              <a:spcAft>
                <a:spcPts val="800"/>
              </a:spcAft>
            </a:pPr>
            <a:endParaRPr lang="en-US" sz="2400" b="1" u="sng" dirty="0">
              <a:latin typeface="Calisto MT" panose="02040603050505030304" pitchFamily="18" charset="0"/>
              <a:ea typeface="Calibri" panose="020F0502020204030204" pitchFamily="34" charset="0"/>
              <a:cs typeface="Arial" panose="020B0604020202020204" pitchFamily="34" charset="0"/>
            </a:endParaRPr>
          </a:p>
          <a:p>
            <a:pPr algn="just">
              <a:lnSpc>
                <a:spcPct val="107000"/>
              </a:lnSpc>
              <a:spcAft>
                <a:spcPts val="800"/>
              </a:spcAft>
            </a:pPr>
            <a:endParaRPr lang="en-US" sz="2400" b="1" u="sng" dirty="0">
              <a:latin typeface="Calisto MT" panose="02040603050505030304" pitchFamily="18" charset="0"/>
              <a:ea typeface="Calibri" panose="020F0502020204030204" pitchFamily="34" charset="0"/>
              <a:cs typeface="Arial" panose="020B0604020202020204" pitchFamily="34" charset="0"/>
            </a:endParaRPr>
          </a:p>
          <a:p>
            <a:pPr algn="just">
              <a:lnSpc>
                <a:spcPct val="107000"/>
              </a:lnSpc>
              <a:spcAft>
                <a:spcPts val="800"/>
              </a:spcAft>
            </a:pPr>
            <a:r>
              <a:rPr lang="en-US" sz="2400" dirty="0">
                <a:latin typeface="Calisto MT" panose="02040603050505030304" pitchFamily="18" charset="0"/>
                <a:ea typeface="Calibri" panose="020F0502020204030204" pitchFamily="34" charset="0"/>
                <a:cs typeface="Arial" panose="020B0604020202020204" pitchFamily="34" charset="0"/>
              </a:rPr>
              <a:t>The App may fail to get the required information if the city neighborhoods are too limited or have not been added on Foursquare database yet.</a:t>
            </a:r>
          </a:p>
        </p:txBody>
      </p:sp>
    </p:spTree>
    <p:extLst>
      <p:ext uri="{BB962C8B-B14F-4D97-AF65-F5344CB8AC3E}">
        <p14:creationId xmlns:p14="http://schemas.microsoft.com/office/powerpoint/2010/main" val="2952936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2E56FC2-9577-486A-938D-06CEAE40FFF2}"/>
              </a:ext>
            </a:extLst>
          </p:cNvPr>
          <p:cNvSpPr/>
          <p:nvPr/>
        </p:nvSpPr>
        <p:spPr>
          <a:xfrm>
            <a:off x="253497" y="190123"/>
            <a:ext cx="11606543" cy="3243645"/>
          </a:xfrm>
          <a:prstGeom prst="rect">
            <a:avLst/>
          </a:prstGeom>
        </p:spPr>
        <p:txBody>
          <a:bodyPr wrap="square">
            <a:spAutoFit/>
          </a:bodyPr>
          <a:lstStyle/>
          <a:p>
            <a:pPr algn="just">
              <a:lnSpc>
                <a:spcPct val="107000"/>
              </a:lnSpc>
              <a:spcAft>
                <a:spcPts val="800"/>
              </a:spcAft>
            </a:pPr>
            <a:r>
              <a:rPr lang="en-US" sz="2400" b="1" u="sng" dirty="0">
                <a:solidFill>
                  <a:srgbClr val="7030A0"/>
                </a:solidFill>
                <a:latin typeface="Calisto MT" panose="02040603050505030304" pitchFamily="18" charset="0"/>
                <a:ea typeface="Calibri" panose="020F0502020204030204" pitchFamily="34" charset="0"/>
                <a:cs typeface="Arial" panose="020B0604020202020204" pitchFamily="34" charset="0"/>
              </a:rPr>
              <a:t>Conclusion:</a:t>
            </a:r>
          </a:p>
          <a:p>
            <a:pPr algn="just">
              <a:lnSpc>
                <a:spcPct val="107000"/>
              </a:lnSpc>
              <a:spcAft>
                <a:spcPts val="800"/>
              </a:spcAft>
            </a:pPr>
            <a:endParaRPr lang="en-US" sz="2400" b="1" u="sng" dirty="0">
              <a:latin typeface="Calisto MT" panose="02040603050505030304" pitchFamily="18" charset="0"/>
              <a:ea typeface="Calibri" panose="020F0502020204030204" pitchFamily="34" charset="0"/>
              <a:cs typeface="Arial" panose="020B0604020202020204" pitchFamily="34" charset="0"/>
            </a:endParaRPr>
          </a:p>
          <a:p>
            <a:pPr algn="just">
              <a:lnSpc>
                <a:spcPct val="107000"/>
              </a:lnSpc>
              <a:spcAft>
                <a:spcPts val="800"/>
              </a:spcAft>
            </a:pPr>
            <a:endParaRPr lang="en-US" sz="2400" b="1" u="sng" dirty="0">
              <a:latin typeface="Calisto MT" panose="02040603050505030304" pitchFamily="18" charset="0"/>
              <a:ea typeface="Calibri" panose="020F0502020204030204" pitchFamily="34" charset="0"/>
              <a:cs typeface="Arial" panose="020B0604020202020204" pitchFamily="34" charset="0"/>
            </a:endParaRPr>
          </a:p>
          <a:p>
            <a:pPr algn="just">
              <a:lnSpc>
                <a:spcPct val="107000"/>
              </a:lnSpc>
              <a:spcAft>
                <a:spcPts val="800"/>
              </a:spcAft>
            </a:pPr>
            <a:endParaRPr lang="en-US" sz="2400" b="1" u="sng" dirty="0">
              <a:latin typeface="Calisto MT" panose="02040603050505030304" pitchFamily="18" charset="0"/>
              <a:ea typeface="Calibri" panose="020F0502020204030204" pitchFamily="34" charset="0"/>
              <a:cs typeface="Arial" panose="020B0604020202020204" pitchFamily="34" charset="0"/>
            </a:endParaRPr>
          </a:p>
          <a:p>
            <a:pPr algn="just">
              <a:lnSpc>
                <a:spcPct val="107000"/>
              </a:lnSpc>
              <a:spcAft>
                <a:spcPts val="800"/>
              </a:spcAft>
            </a:pPr>
            <a:r>
              <a:rPr lang="en-US" sz="2400" dirty="0">
                <a:latin typeface="Calisto MT" panose="02040603050505030304" pitchFamily="18" charset="0"/>
                <a:ea typeface="Calibri" panose="020F0502020204030204" pitchFamily="34" charset="0"/>
                <a:cs typeface="Arial" panose="020B0604020202020204" pitchFamily="34" charset="0"/>
              </a:rPr>
              <a:t>Finally, this app is considered the initial core for a greater project that can be customized as per the user range, age, and desired places that he/she likes to spend time based on their hobbies for example.</a:t>
            </a:r>
          </a:p>
        </p:txBody>
      </p:sp>
    </p:spTree>
    <p:extLst>
      <p:ext uri="{BB962C8B-B14F-4D97-AF65-F5344CB8AC3E}">
        <p14:creationId xmlns:p14="http://schemas.microsoft.com/office/powerpoint/2010/main" val="2176484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2E56FC2-9577-486A-938D-06CEAE40FFF2}"/>
              </a:ext>
            </a:extLst>
          </p:cNvPr>
          <p:cNvSpPr/>
          <p:nvPr/>
        </p:nvSpPr>
        <p:spPr>
          <a:xfrm>
            <a:off x="253497" y="190123"/>
            <a:ext cx="11606543" cy="4369401"/>
          </a:xfrm>
          <a:prstGeom prst="rect">
            <a:avLst/>
          </a:prstGeom>
        </p:spPr>
        <p:txBody>
          <a:bodyPr wrap="square">
            <a:spAutoFit/>
          </a:bodyPr>
          <a:lstStyle/>
          <a:p>
            <a:pPr algn="just">
              <a:lnSpc>
                <a:spcPct val="107000"/>
              </a:lnSpc>
              <a:spcAft>
                <a:spcPts val="800"/>
              </a:spcAft>
            </a:pPr>
            <a:r>
              <a:rPr lang="en-US" sz="2800" b="1" u="sng" dirty="0">
                <a:solidFill>
                  <a:srgbClr val="FF0000"/>
                </a:solidFill>
                <a:latin typeface="Calisto MT" panose="02040603050505030304" pitchFamily="18" charset="0"/>
                <a:ea typeface="Calibri" panose="020F0502020204030204" pitchFamily="34" charset="0"/>
                <a:cs typeface="Arial" panose="020B0604020202020204" pitchFamily="34" charset="0"/>
              </a:rPr>
              <a:t>Introduction/Business problem:</a:t>
            </a:r>
          </a:p>
          <a:p>
            <a:pPr algn="just">
              <a:lnSpc>
                <a:spcPct val="107000"/>
              </a:lnSpc>
              <a:spcAft>
                <a:spcPts val="800"/>
              </a:spcAft>
            </a:pPr>
            <a:endParaRPr lang="en-US" sz="2400" b="1" u="sng" dirty="0">
              <a:effectLst/>
              <a:latin typeface="Calisto MT" panose="02040603050505030304" pitchFamily="18" charset="0"/>
              <a:ea typeface="Calibri" panose="020F0502020204030204" pitchFamily="34" charset="0"/>
              <a:cs typeface="Arial" panose="020B0604020202020204" pitchFamily="34" charset="0"/>
            </a:endParaRPr>
          </a:p>
          <a:p>
            <a:pPr algn="just">
              <a:lnSpc>
                <a:spcPct val="107000"/>
              </a:lnSpc>
              <a:spcAft>
                <a:spcPts val="800"/>
              </a:spcAft>
            </a:pPr>
            <a:endParaRPr lang="en-US" sz="2400" b="1" u="sng" dirty="0">
              <a:latin typeface="Calisto MT" panose="02040603050505030304" pitchFamily="18" charset="0"/>
              <a:ea typeface="Calibri" panose="020F0502020204030204" pitchFamily="34" charset="0"/>
              <a:cs typeface="Arial" panose="020B0604020202020204" pitchFamily="34" charset="0"/>
            </a:endParaRPr>
          </a:p>
          <a:p>
            <a:pPr algn="just">
              <a:lnSpc>
                <a:spcPct val="107000"/>
              </a:lnSpc>
              <a:spcAft>
                <a:spcPts val="800"/>
              </a:spcAft>
            </a:pP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sz="2400" dirty="0">
                <a:latin typeface="Calisto MT" panose="02040603050505030304" pitchFamily="18" charset="0"/>
                <a:ea typeface="Calibri" panose="020F0502020204030204" pitchFamily="34" charset="0"/>
                <a:cs typeface="Arial" panose="020B0604020202020204" pitchFamily="34" charset="0"/>
              </a:rPr>
              <a:t>Every week, we spend tow days or one day at least as a weekend. Sometimes, we feel confused about where to spend this weekend, or where should I go. Planning a good weekend will help people feel happier and better. We will create and application will recommend the users with some places where they can have fun and enjoy their times. The target audience, mostly everyone above the age of 18 years they can use the app to find places to visit in their weekends.</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916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2E56FC2-9577-486A-938D-06CEAE40FFF2}"/>
              </a:ext>
            </a:extLst>
          </p:cNvPr>
          <p:cNvSpPr/>
          <p:nvPr/>
        </p:nvSpPr>
        <p:spPr>
          <a:xfrm>
            <a:off x="253497" y="190123"/>
            <a:ext cx="11606543" cy="5029518"/>
          </a:xfrm>
          <a:prstGeom prst="rect">
            <a:avLst/>
          </a:prstGeom>
        </p:spPr>
        <p:txBody>
          <a:bodyPr wrap="square">
            <a:spAutoFit/>
          </a:bodyPr>
          <a:lstStyle/>
          <a:p>
            <a:pPr algn="just">
              <a:lnSpc>
                <a:spcPct val="107000"/>
              </a:lnSpc>
              <a:spcAft>
                <a:spcPts val="800"/>
              </a:spcAft>
            </a:pPr>
            <a:r>
              <a:rPr lang="en-US" sz="2400" b="1" u="sng" dirty="0">
                <a:solidFill>
                  <a:srgbClr val="0070C0"/>
                </a:solidFill>
                <a:latin typeface="Calisto MT" panose="02040603050505030304" pitchFamily="18" charset="0"/>
                <a:ea typeface="Calibri" panose="020F0502020204030204" pitchFamily="34" charset="0"/>
                <a:cs typeface="Arial" panose="020B0604020202020204" pitchFamily="34" charset="0"/>
              </a:rPr>
              <a:t>Data:</a:t>
            </a:r>
          </a:p>
          <a:p>
            <a:pPr algn="just">
              <a:lnSpc>
                <a:spcPct val="107000"/>
              </a:lnSpc>
              <a:spcAft>
                <a:spcPts val="800"/>
              </a:spcAft>
            </a:pPr>
            <a:endParaRPr lang="en-US" sz="2400" b="1" u="sng" dirty="0">
              <a:latin typeface="Calisto MT" panose="02040603050505030304" pitchFamily="18" charset="0"/>
              <a:ea typeface="Calibri" panose="020F0502020204030204" pitchFamily="34" charset="0"/>
              <a:cs typeface="Arial" panose="020B0604020202020204" pitchFamily="34" charset="0"/>
            </a:endParaRPr>
          </a:p>
          <a:p>
            <a:pPr algn="just">
              <a:lnSpc>
                <a:spcPct val="107000"/>
              </a:lnSpc>
              <a:spcAft>
                <a:spcPts val="800"/>
              </a:spcAft>
            </a:pPr>
            <a:endParaRPr lang="en-US" sz="2400" b="1" u="sng" dirty="0">
              <a:latin typeface="Calisto MT" panose="02040603050505030304" pitchFamily="18" charset="0"/>
              <a:ea typeface="Calibri" panose="020F0502020204030204" pitchFamily="34" charset="0"/>
              <a:cs typeface="Arial" panose="020B0604020202020204" pitchFamily="34" charset="0"/>
            </a:endParaRPr>
          </a:p>
          <a:p>
            <a:pPr algn="just">
              <a:lnSpc>
                <a:spcPct val="107000"/>
              </a:lnSpc>
              <a:spcAft>
                <a:spcPts val="800"/>
              </a:spcAft>
            </a:pPr>
            <a:r>
              <a:rPr lang="en-US" sz="2400" dirty="0">
                <a:latin typeface="Calisto MT" panose="02040603050505030304" pitchFamily="18" charset="0"/>
                <a:ea typeface="Calibri" panose="020F0502020204030204" pitchFamily="34" charset="0"/>
                <a:cs typeface="Arial" panose="020B0604020202020204" pitchFamily="34" charset="0"/>
              </a:rPr>
              <a:t>The data will be acquired from Foursquare.com depending on the customer location. We will show the users a map with every place they can visit and have a good time around their place.</a:t>
            </a:r>
          </a:p>
          <a:p>
            <a:pPr algn="just">
              <a:lnSpc>
                <a:spcPct val="107000"/>
              </a:lnSpc>
              <a:spcAft>
                <a:spcPts val="800"/>
              </a:spcAft>
            </a:pPr>
            <a:r>
              <a:rPr lang="en-US" sz="2400" dirty="0">
                <a:latin typeface="Calisto MT" panose="02040603050505030304" pitchFamily="18" charset="0"/>
                <a:ea typeface="Calibri" panose="020F0502020204030204" pitchFamily="34" charset="0"/>
                <a:cs typeface="Arial" panose="020B0604020202020204" pitchFamily="34" charset="0"/>
              </a:rPr>
              <a:t>The foursquare data will consist of many categories and we will only extract the venues, their names, location, category and category id.</a:t>
            </a:r>
          </a:p>
          <a:p>
            <a:pPr algn="just">
              <a:lnSpc>
                <a:spcPct val="107000"/>
              </a:lnSpc>
              <a:spcAft>
                <a:spcPts val="800"/>
              </a:spcAft>
            </a:pPr>
            <a:r>
              <a:rPr lang="en-US" sz="2400" dirty="0">
                <a:latin typeface="Calisto MT" panose="02040603050505030304" pitchFamily="18" charset="0"/>
                <a:ea typeface="Calibri" panose="020F0502020204030204" pitchFamily="34" charset="0"/>
                <a:cs typeface="Arial" panose="020B0604020202020204" pitchFamily="34" charset="0"/>
              </a:rPr>
              <a:t>We will determine the user location and get all cities and places around the user, for this purpose, there is a readymade dataset of Canada neighborhoods as an example.</a:t>
            </a:r>
          </a:p>
          <a:p>
            <a:pPr algn="just">
              <a:lnSpc>
                <a:spcPct val="107000"/>
              </a:lnSpc>
              <a:spcAft>
                <a:spcPts val="800"/>
              </a:spcAft>
            </a:pPr>
            <a:r>
              <a:rPr lang="en-US" sz="2400" dirty="0">
                <a:latin typeface="Calisto MT" panose="02040603050505030304" pitchFamily="18" charset="0"/>
                <a:ea typeface="Calibri" panose="020F0502020204030204" pitchFamily="34" charset="0"/>
                <a:cs typeface="Arial" panose="020B0604020202020204" pitchFamily="34" charset="0"/>
              </a:rPr>
              <a:t>The data includes the names of neighborhoods and their postal codes.</a:t>
            </a:r>
          </a:p>
        </p:txBody>
      </p:sp>
    </p:spTree>
    <p:extLst>
      <p:ext uri="{BB962C8B-B14F-4D97-AF65-F5344CB8AC3E}">
        <p14:creationId xmlns:p14="http://schemas.microsoft.com/office/powerpoint/2010/main" val="3741712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259550A2-251D-40F1-B6EA-94AE1D6CE4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186" y="2016285"/>
            <a:ext cx="10311430" cy="3856613"/>
          </a:xfrm>
          <a:prstGeom prst="rect">
            <a:avLst/>
          </a:prstGeom>
        </p:spPr>
      </p:pic>
      <p:sp>
        <p:nvSpPr>
          <p:cNvPr id="5" name="TextBox 4">
            <a:extLst>
              <a:ext uri="{FF2B5EF4-FFF2-40B4-BE49-F238E27FC236}">
                <a16:creationId xmlns:a16="http://schemas.microsoft.com/office/drawing/2014/main" id="{8A4B85EB-B599-40E9-B7C4-86C0E03D5184}"/>
              </a:ext>
            </a:extLst>
          </p:cNvPr>
          <p:cNvSpPr txBox="1"/>
          <p:nvPr/>
        </p:nvSpPr>
        <p:spPr>
          <a:xfrm>
            <a:off x="226243" y="141402"/>
            <a:ext cx="8173039" cy="461665"/>
          </a:xfrm>
          <a:prstGeom prst="rect">
            <a:avLst/>
          </a:prstGeom>
          <a:noFill/>
        </p:spPr>
        <p:txBody>
          <a:bodyPr wrap="square" rtlCol="0">
            <a:spAutoFit/>
          </a:bodyPr>
          <a:lstStyle/>
          <a:p>
            <a:r>
              <a:rPr lang="en-US" sz="2400" b="1" u="sng" dirty="0">
                <a:latin typeface="Calisto MT" panose="02040603050505030304" pitchFamily="18" charset="0"/>
              </a:rPr>
              <a:t>Readymade Dataset to simulate the user neighborhoods</a:t>
            </a:r>
          </a:p>
        </p:txBody>
      </p:sp>
    </p:spTree>
    <p:extLst>
      <p:ext uri="{BB962C8B-B14F-4D97-AF65-F5344CB8AC3E}">
        <p14:creationId xmlns:p14="http://schemas.microsoft.com/office/powerpoint/2010/main" val="1399457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4B85EB-B599-40E9-B7C4-86C0E03D5184}"/>
              </a:ext>
            </a:extLst>
          </p:cNvPr>
          <p:cNvSpPr txBox="1"/>
          <p:nvPr/>
        </p:nvSpPr>
        <p:spPr>
          <a:xfrm>
            <a:off x="226243" y="141402"/>
            <a:ext cx="8173039" cy="461665"/>
          </a:xfrm>
          <a:prstGeom prst="rect">
            <a:avLst/>
          </a:prstGeom>
          <a:noFill/>
        </p:spPr>
        <p:txBody>
          <a:bodyPr wrap="square" rtlCol="0">
            <a:spAutoFit/>
          </a:bodyPr>
          <a:lstStyle/>
          <a:p>
            <a:r>
              <a:rPr lang="en-US" sz="2400" b="1" u="sng" dirty="0">
                <a:solidFill>
                  <a:srgbClr val="0070C0"/>
                </a:solidFill>
                <a:latin typeface="Calisto MT" panose="02040603050505030304" pitchFamily="18" charset="0"/>
              </a:rPr>
              <a:t>The Data Acquired from the Foursquare API</a:t>
            </a:r>
          </a:p>
        </p:txBody>
      </p:sp>
      <p:pic>
        <p:nvPicPr>
          <p:cNvPr id="4" name="Picture 3" descr="A screenshot of a cell phone&#10;&#10;Description automatically generated">
            <a:extLst>
              <a:ext uri="{FF2B5EF4-FFF2-40B4-BE49-F238E27FC236}">
                <a16:creationId xmlns:a16="http://schemas.microsoft.com/office/drawing/2014/main" id="{58497414-7276-48BB-A60E-443A794266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88175"/>
            <a:ext cx="12192000" cy="3081650"/>
          </a:xfrm>
          <a:prstGeom prst="rect">
            <a:avLst/>
          </a:prstGeom>
        </p:spPr>
      </p:pic>
    </p:spTree>
    <p:extLst>
      <p:ext uri="{BB962C8B-B14F-4D97-AF65-F5344CB8AC3E}">
        <p14:creationId xmlns:p14="http://schemas.microsoft.com/office/powerpoint/2010/main" val="3630457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2E56FC2-9577-486A-938D-06CEAE40FFF2}"/>
              </a:ext>
            </a:extLst>
          </p:cNvPr>
          <p:cNvSpPr/>
          <p:nvPr/>
        </p:nvSpPr>
        <p:spPr>
          <a:xfrm>
            <a:off x="253497" y="190123"/>
            <a:ext cx="11606543" cy="4531753"/>
          </a:xfrm>
          <a:prstGeom prst="rect">
            <a:avLst/>
          </a:prstGeom>
        </p:spPr>
        <p:txBody>
          <a:bodyPr wrap="square">
            <a:spAutoFit/>
          </a:bodyPr>
          <a:lstStyle/>
          <a:p>
            <a:pPr algn="just">
              <a:lnSpc>
                <a:spcPct val="107000"/>
              </a:lnSpc>
              <a:spcAft>
                <a:spcPts val="800"/>
              </a:spcAft>
            </a:pPr>
            <a:r>
              <a:rPr lang="en-US" sz="2400" b="1" u="sng" dirty="0">
                <a:solidFill>
                  <a:srgbClr val="0070C0"/>
                </a:solidFill>
                <a:latin typeface="Calisto MT" panose="02040603050505030304" pitchFamily="18" charset="0"/>
                <a:ea typeface="Calibri" panose="020F0502020204030204" pitchFamily="34" charset="0"/>
                <a:cs typeface="Arial" panose="020B0604020202020204" pitchFamily="34" charset="0"/>
              </a:rPr>
              <a:t>Methodology:</a:t>
            </a:r>
          </a:p>
          <a:p>
            <a:pPr algn="just">
              <a:lnSpc>
                <a:spcPct val="107000"/>
              </a:lnSpc>
              <a:spcAft>
                <a:spcPts val="800"/>
              </a:spcAft>
            </a:pPr>
            <a:endParaRPr lang="en-US" sz="2400" b="1" u="sng" dirty="0">
              <a:latin typeface="Calisto MT" panose="02040603050505030304" pitchFamily="18" charset="0"/>
              <a:ea typeface="Calibri" panose="020F0502020204030204" pitchFamily="34" charset="0"/>
              <a:cs typeface="Arial" panose="020B0604020202020204" pitchFamily="34" charset="0"/>
            </a:endParaRPr>
          </a:p>
          <a:p>
            <a:pPr algn="just">
              <a:lnSpc>
                <a:spcPct val="107000"/>
              </a:lnSpc>
              <a:spcAft>
                <a:spcPts val="800"/>
              </a:spcAft>
            </a:pPr>
            <a:endParaRPr lang="en-US" sz="2400" b="1" u="sng" dirty="0">
              <a:latin typeface="Calisto MT" panose="02040603050505030304" pitchFamily="18" charset="0"/>
              <a:ea typeface="Calibri" panose="020F0502020204030204" pitchFamily="34" charset="0"/>
              <a:cs typeface="Arial" panose="020B0604020202020204" pitchFamily="34" charset="0"/>
            </a:endParaRPr>
          </a:p>
          <a:p>
            <a:pPr algn="just">
              <a:lnSpc>
                <a:spcPct val="107000"/>
              </a:lnSpc>
              <a:spcAft>
                <a:spcPts val="800"/>
              </a:spcAft>
            </a:pPr>
            <a:endParaRPr lang="en-US" sz="2400" b="1" u="sng" dirty="0">
              <a:latin typeface="Calisto MT" panose="02040603050505030304" pitchFamily="18" charset="0"/>
              <a:ea typeface="Calibri" panose="020F0502020204030204" pitchFamily="34" charset="0"/>
              <a:cs typeface="Arial" panose="020B0604020202020204" pitchFamily="34" charset="0"/>
            </a:endParaRPr>
          </a:p>
          <a:p>
            <a:pPr algn="just">
              <a:lnSpc>
                <a:spcPct val="107000"/>
              </a:lnSpc>
              <a:spcAft>
                <a:spcPts val="800"/>
              </a:spcAft>
            </a:pPr>
            <a:r>
              <a:rPr lang="en-US" sz="2400" dirty="0">
                <a:latin typeface="Calisto MT" panose="02040603050505030304" pitchFamily="18" charset="0"/>
                <a:ea typeface="Calibri" panose="020F0502020204030204" pitchFamily="34" charset="0"/>
                <a:cs typeface="Arial" panose="020B0604020202020204" pitchFamily="34" charset="0"/>
              </a:rPr>
              <a:t>We will obtain the data based on neighborhoods of the user current location from four squares, we filter data based on category to select only places suitable for having good times at weekends and holidays.</a:t>
            </a:r>
          </a:p>
          <a:p>
            <a:pPr algn="just">
              <a:lnSpc>
                <a:spcPct val="107000"/>
              </a:lnSpc>
              <a:spcAft>
                <a:spcPts val="800"/>
              </a:spcAft>
            </a:pPr>
            <a:r>
              <a:rPr lang="en-US" sz="2400" dirty="0">
                <a:latin typeface="Calisto MT" panose="02040603050505030304" pitchFamily="18" charset="0"/>
                <a:ea typeface="Calibri" panose="020F0502020204030204" pitchFamily="34" charset="0"/>
                <a:cs typeface="Arial" panose="020B0604020202020204" pitchFamily="34" charset="0"/>
              </a:rPr>
              <a:t>After extracting the suitable data, we will cluster them using K-means to provide them in groups for the user, so the user can choose something suitable for him/her. Such as clubs/ theaters/ gaming cafes and so on. </a:t>
            </a:r>
          </a:p>
        </p:txBody>
      </p:sp>
    </p:spTree>
    <p:extLst>
      <p:ext uri="{BB962C8B-B14F-4D97-AF65-F5344CB8AC3E}">
        <p14:creationId xmlns:p14="http://schemas.microsoft.com/office/powerpoint/2010/main" val="1307328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2E56FC2-9577-486A-938D-06CEAE40FFF2}"/>
              </a:ext>
            </a:extLst>
          </p:cNvPr>
          <p:cNvSpPr/>
          <p:nvPr/>
        </p:nvSpPr>
        <p:spPr>
          <a:xfrm>
            <a:off x="253497" y="190123"/>
            <a:ext cx="11606543" cy="1361270"/>
          </a:xfrm>
          <a:prstGeom prst="rect">
            <a:avLst/>
          </a:prstGeom>
        </p:spPr>
        <p:txBody>
          <a:bodyPr wrap="square">
            <a:spAutoFit/>
          </a:bodyPr>
          <a:lstStyle/>
          <a:p>
            <a:pPr algn="just">
              <a:lnSpc>
                <a:spcPct val="107000"/>
              </a:lnSpc>
              <a:spcAft>
                <a:spcPts val="800"/>
              </a:spcAft>
            </a:pPr>
            <a:r>
              <a:rPr lang="en-US" sz="2400" b="1" u="sng" dirty="0">
                <a:solidFill>
                  <a:srgbClr val="0070C0"/>
                </a:solidFill>
                <a:latin typeface="Calisto MT" panose="02040603050505030304" pitchFamily="18" charset="0"/>
                <a:ea typeface="Calibri" panose="020F0502020204030204" pitchFamily="34" charset="0"/>
                <a:cs typeface="Arial" panose="020B0604020202020204" pitchFamily="34" charset="0"/>
              </a:rPr>
              <a:t>Results:</a:t>
            </a:r>
            <a:endParaRPr lang="en-US" sz="2400" b="1" u="sng" dirty="0">
              <a:latin typeface="Calisto MT" panose="02040603050505030304" pitchFamily="18" charset="0"/>
              <a:ea typeface="Calibri" panose="020F0502020204030204" pitchFamily="34" charset="0"/>
              <a:cs typeface="Arial" panose="020B0604020202020204" pitchFamily="34" charset="0"/>
            </a:endParaRPr>
          </a:p>
          <a:p>
            <a:pPr algn="just">
              <a:lnSpc>
                <a:spcPct val="107000"/>
              </a:lnSpc>
              <a:spcAft>
                <a:spcPts val="800"/>
              </a:spcAft>
            </a:pPr>
            <a:r>
              <a:rPr lang="en-US" sz="2400" dirty="0">
                <a:latin typeface="Calisto MT" panose="02040603050505030304" pitchFamily="18" charset="0"/>
                <a:ea typeface="Calibri" panose="020F0502020204030204" pitchFamily="34" charset="0"/>
                <a:cs typeface="Arial" panose="020B0604020202020204" pitchFamily="34" charset="0"/>
              </a:rPr>
              <a:t>The application gets the information based on the user current location successfully and provides a great tool for the user to plan his/her weekends locally.</a:t>
            </a:r>
            <a:endParaRPr lang="en-US" sz="1600" dirty="0">
              <a:latin typeface="Calibri" panose="020F0502020204030204" pitchFamily="34" charset="0"/>
              <a:ea typeface="Calibri" panose="020F0502020204030204" pitchFamily="34" charset="0"/>
              <a:cs typeface="Arial" panose="020B0604020202020204" pitchFamily="34" charset="0"/>
            </a:endParaRPr>
          </a:p>
        </p:txBody>
      </p:sp>
      <p:pic>
        <p:nvPicPr>
          <p:cNvPr id="3" name="Picture 2" descr="A close up of a map&#10;&#10;Description automatically generated">
            <a:extLst>
              <a:ext uri="{FF2B5EF4-FFF2-40B4-BE49-F238E27FC236}">
                <a16:creationId xmlns:a16="http://schemas.microsoft.com/office/drawing/2014/main" id="{E5DCED53-5AAD-4DE3-AD5D-0076C1AAF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2666" y="2018923"/>
            <a:ext cx="6268640" cy="4006770"/>
          </a:xfrm>
          <a:prstGeom prst="rect">
            <a:avLst/>
          </a:prstGeom>
        </p:spPr>
      </p:pic>
    </p:spTree>
    <p:extLst>
      <p:ext uri="{BB962C8B-B14F-4D97-AF65-F5344CB8AC3E}">
        <p14:creationId xmlns:p14="http://schemas.microsoft.com/office/powerpoint/2010/main" val="738927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44BA92B-6F92-4771-A734-15FBC3D1F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a:extLst>
              <a:ext uri="{FF2B5EF4-FFF2-40B4-BE49-F238E27FC236}">
                <a16:creationId xmlns:a16="http://schemas.microsoft.com/office/drawing/2014/main" id="{886309BE-2E90-40A5-BF91-70F0402C73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374250" y="-2663266"/>
            <a:ext cx="5470372" cy="12188952"/>
          </a:xfrm>
          <a:prstGeom prst="rect">
            <a:avLst/>
          </a:prstGeom>
        </p:spPr>
      </p:pic>
      <p:sp>
        <p:nvSpPr>
          <p:cNvPr id="4" name="Rectangle 3">
            <a:extLst>
              <a:ext uri="{FF2B5EF4-FFF2-40B4-BE49-F238E27FC236}">
                <a16:creationId xmlns:a16="http://schemas.microsoft.com/office/drawing/2014/main" id="{42E56FC2-9577-486A-938D-06CEAE40FFF2}"/>
              </a:ext>
            </a:extLst>
          </p:cNvPr>
          <p:cNvSpPr/>
          <p:nvPr/>
        </p:nvSpPr>
        <p:spPr>
          <a:xfrm>
            <a:off x="6109436" y="696025"/>
            <a:ext cx="5713502" cy="2813938"/>
          </a:xfrm>
          <a:prstGeom prst="rect">
            <a:avLst/>
          </a:prstGeom>
        </p:spPr>
        <p:txBody>
          <a:bodyPr vert="horz" lIns="91440" tIns="45720" rIns="91440" bIns="45720" rtlCol="0" anchor="b">
            <a:normAutofit/>
          </a:bodyPr>
          <a:lstStyle/>
          <a:p>
            <a:pPr>
              <a:lnSpc>
                <a:spcPct val="90000"/>
              </a:lnSpc>
              <a:spcBef>
                <a:spcPct val="0"/>
              </a:spcBef>
              <a:spcAft>
                <a:spcPts val="800"/>
              </a:spcAft>
            </a:pPr>
            <a:r>
              <a:rPr lang="en-US" sz="5000" b="1" u="sng">
                <a:latin typeface="+mj-lt"/>
                <a:ea typeface="+mj-ea"/>
                <a:cs typeface="+mj-cs"/>
              </a:rPr>
              <a:t>More on Results:</a:t>
            </a:r>
          </a:p>
        </p:txBody>
      </p:sp>
      <p:pic>
        <p:nvPicPr>
          <p:cNvPr id="5" name="Picture 4" descr="A picture containing text, map&#10;&#10;Description automatically generated">
            <a:extLst>
              <a:ext uri="{FF2B5EF4-FFF2-40B4-BE49-F238E27FC236}">
                <a16:creationId xmlns:a16="http://schemas.microsoft.com/office/drawing/2014/main" id="{C516A6EC-4B18-4AF2-B974-6896ACA17B18}"/>
              </a:ext>
            </a:extLst>
          </p:cNvPr>
          <p:cNvPicPr>
            <a:picLocks noChangeAspect="1"/>
          </p:cNvPicPr>
          <p:nvPr/>
        </p:nvPicPr>
        <p:blipFill rotWithShape="1">
          <a:blip r:embed="rId4">
            <a:extLst>
              <a:ext uri="{28A0092B-C50C-407E-A947-70E740481C1C}">
                <a14:useLocalDpi xmlns:a14="http://schemas.microsoft.com/office/drawing/2010/main" val="0"/>
              </a:ext>
            </a:extLst>
          </a:blip>
          <a:srcRect l="22400" r="1098" b="-2"/>
          <a:stretch/>
        </p:blipFill>
        <p:spPr>
          <a:xfrm>
            <a:off x="20" y="685800"/>
            <a:ext cx="5486380" cy="5486400"/>
          </a:xfrm>
          <a:prstGeom prst="rect">
            <a:avLst/>
          </a:prstGeom>
        </p:spPr>
      </p:pic>
      <p:sp>
        <p:nvSpPr>
          <p:cNvPr id="21" name="Rectangle 20">
            <a:extLst>
              <a:ext uri="{FF2B5EF4-FFF2-40B4-BE49-F238E27FC236}">
                <a16:creationId xmlns:a16="http://schemas.microsoft.com/office/drawing/2014/main" id="{E560862D-53F8-492B-8D51-2EFABD5A75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71F3981-D61C-4F66-90E5-4A9418E56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5730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picture containing text, map&#10;&#10;Description automatically generated">
            <a:extLst>
              <a:ext uri="{FF2B5EF4-FFF2-40B4-BE49-F238E27FC236}">
                <a16:creationId xmlns:a16="http://schemas.microsoft.com/office/drawing/2014/main" id="{71C6A4D9-D9FD-4B49-ACE0-3D6E964689D8}"/>
              </a:ext>
            </a:extLst>
          </p:cNvPr>
          <p:cNvPicPr>
            <a:picLocks noChangeAspect="1"/>
          </p:cNvPicPr>
          <p:nvPr/>
        </p:nvPicPr>
        <p:blipFill rotWithShape="1">
          <a:blip r:embed="rId2">
            <a:extLst>
              <a:ext uri="{28A0092B-C50C-407E-A947-70E740481C1C}">
                <a14:useLocalDpi xmlns:a14="http://schemas.microsoft.com/office/drawing/2010/main" val="0"/>
              </a:ext>
            </a:extLst>
          </a:blip>
          <a:srcRect t="13317" b="340"/>
          <a:stretch/>
        </p:blipFill>
        <p:spPr>
          <a:xfrm>
            <a:off x="20" y="-1"/>
            <a:ext cx="12191980" cy="4394997"/>
          </a:xfrm>
          <a:prstGeom prst="rect">
            <a:avLst/>
          </a:prstGeom>
        </p:spPr>
      </p:pic>
      <p:sp>
        <p:nvSpPr>
          <p:cNvPr id="28" name="Freeform: Shape 27">
            <a:extLst>
              <a:ext uri="{FF2B5EF4-FFF2-40B4-BE49-F238E27FC236}">
                <a16:creationId xmlns:a16="http://schemas.microsoft.com/office/drawing/2014/main" id="{303CC970-4826-4CED-8063-0FB6766354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286518" y="4564049"/>
            <a:ext cx="3905483" cy="2293951"/>
          </a:xfrm>
          <a:custGeom>
            <a:avLst/>
            <a:gdLst>
              <a:gd name="connsiteX0" fmla="*/ 0 w 3905483"/>
              <a:gd name="connsiteY0" fmla="*/ 2293951 h 2293951"/>
              <a:gd name="connsiteX1" fmla="*/ 3905483 w 3905483"/>
              <a:gd name="connsiteY1" fmla="*/ 2293951 h 2293951"/>
              <a:gd name="connsiteX2" fmla="*/ 3905483 w 3905483"/>
              <a:gd name="connsiteY2" fmla="*/ 0 h 2293951"/>
              <a:gd name="connsiteX3" fmla="*/ 2479521 w 3905483"/>
              <a:gd name="connsiteY3" fmla="*/ 0 h 2293951"/>
              <a:gd name="connsiteX4" fmla="*/ 1739055 w 3905483"/>
              <a:gd name="connsiteY4" fmla="*/ 0 h 2293951"/>
              <a:gd name="connsiteX5" fmla="*/ 1737976 w 3905483"/>
              <a:gd name="connsiteY5" fmla="*/ 2332 h 2293951"/>
              <a:gd name="connsiteX6" fmla="*/ 1061319 w 3905483"/>
              <a:gd name="connsiteY6" fmla="*/ 2332 h 229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5483" h="2293951">
                <a:moveTo>
                  <a:pt x="0" y="2293951"/>
                </a:moveTo>
                <a:lnTo>
                  <a:pt x="3905483" y="2293951"/>
                </a:lnTo>
                <a:lnTo>
                  <a:pt x="3905483" y="0"/>
                </a:lnTo>
                <a:lnTo>
                  <a:pt x="2479521" y="0"/>
                </a:lnTo>
                <a:lnTo>
                  <a:pt x="1739055" y="0"/>
                </a:lnTo>
                <a:lnTo>
                  <a:pt x="1737976" y="2332"/>
                </a:lnTo>
                <a:lnTo>
                  <a:pt x="1061319" y="2332"/>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14490D63-3365-45CC-AC50-705C1B768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564049"/>
            <a:ext cx="9110805" cy="2293951"/>
          </a:xfrm>
          <a:custGeom>
            <a:avLst/>
            <a:gdLst>
              <a:gd name="connsiteX0" fmla="*/ 0 w 9110805"/>
              <a:gd name="connsiteY0" fmla="*/ 2293951 h 2293951"/>
              <a:gd name="connsiteX1" fmla="*/ 107316 w 9110805"/>
              <a:gd name="connsiteY1" fmla="*/ 2293951 h 2293951"/>
              <a:gd name="connsiteX2" fmla="*/ 7277190 w 9110805"/>
              <a:gd name="connsiteY2" fmla="*/ 2293951 h 2293951"/>
              <a:gd name="connsiteX3" fmla="*/ 8048407 w 9110805"/>
              <a:gd name="connsiteY3" fmla="*/ 2293951 h 2293951"/>
              <a:gd name="connsiteX4" fmla="*/ 9110805 w 9110805"/>
              <a:gd name="connsiteY4" fmla="*/ 0 h 2293951"/>
              <a:gd name="connsiteX5" fmla="*/ 8339588 w 9110805"/>
              <a:gd name="connsiteY5" fmla="*/ 0 h 2293951"/>
              <a:gd name="connsiteX6" fmla="*/ 107316 w 9110805"/>
              <a:gd name="connsiteY6" fmla="*/ 0 h 2293951"/>
              <a:gd name="connsiteX7" fmla="*/ 0 w 9110805"/>
              <a:gd name="connsiteY7" fmla="*/ 0 h 229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10805" h="2293951">
                <a:moveTo>
                  <a:pt x="0" y="2293951"/>
                </a:moveTo>
                <a:lnTo>
                  <a:pt x="107316" y="2293951"/>
                </a:lnTo>
                <a:lnTo>
                  <a:pt x="7277190" y="2293951"/>
                </a:lnTo>
                <a:lnTo>
                  <a:pt x="8048407" y="2293951"/>
                </a:lnTo>
                <a:lnTo>
                  <a:pt x="9110805" y="0"/>
                </a:lnTo>
                <a:lnTo>
                  <a:pt x="8339588" y="0"/>
                </a:lnTo>
                <a:lnTo>
                  <a:pt x="107316" y="0"/>
                </a:lnTo>
                <a:lnTo>
                  <a:pt x="0" y="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3">
            <a:extLst>
              <a:ext uri="{FF2B5EF4-FFF2-40B4-BE49-F238E27FC236}">
                <a16:creationId xmlns:a16="http://schemas.microsoft.com/office/drawing/2014/main" id="{42E56FC2-9577-486A-938D-06CEAE40FFF2}"/>
              </a:ext>
            </a:extLst>
          </p:cNvPr>
          <p:cNvSpPr/>
          <p:nvPr/>
        </p:nvSpPr>
        <p:spPr>
          <a:xfrm>
            <a:off x="841248" y="4858247"/>
            <a:ext cx="6982834" cy="1026435"/>
          </a:xfrm>
          <a:prstGeom prst="rect">
            <a:avLst/>
          </a:prstGeom>
        </p:spPr>
        <p:txBody>
          <a:bodyPr vert="horz" lIns="91440" tIns="45720" rIns="91440" bIns="45720" rtlCol="0" anchor="b">
            <a:normAutofit/>
          </a:bodyPr>
          <a:lstStyle/>
          <a:p>
            <a:pPr>
              <a:lnSpc>
                <a:spcPct val="90000"/>
              </a:lnSpc>
              <a:spcBef>
                <a:spcPct val="0"/>
              </a:spcBef>
              <a:spcAft>
                <a:spcPts val="800"/>
              </a:spcAft>
            </a:pPr>
            <a:r>
              <a:rPr lang="en-US" sz="4800" b="1" u="sng">
                <a:solidFill>
                  <a:srgbClr val="FFFFFF"/>
                </a:solidFill>
                <a:latin typeface="+mj-lt"/>
                <a:ea typeface="+mj-ea"/>
                <a:cs typeface="+mj-cs"/>
              </a:rPr>
              <a:t>More on Results:</a:t>
            </a:r>
          </a:p>
        </p:txBody>
      </p:sp>
    </p:spTree>
    <p:extLst>
      <p:ext uri="{BB962C8B-B14F-4D97-AF65-F5344CB8AC3E}">
        <p14:creationId xmlns:p14="http://schemas.microsoft.com/office/powerpoint/2010/main" val="3530509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420</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Calisto MT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Rimoun George</dc:creator>
  <cp:lastModifiedBy>Rimoun George</cp:lastModifiedBy>
  <cp:revision>3</cp:revision>
  <dcterms:created xsi:type="dcterms:W3CDTF">2020-02-16T14:14:13Z</dcterms:created>
  <dcterms:modified xsi:type="dcterms:W3CDTF">2020-02-16T14:16:58Z</dcterms:modified>
</cp:coreProperties>
</file>