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6281"/>
  </p:normalViewPr>
  <p:slideViewPr>
    <p:cSldViewPr snapToGrid="0" snapToObjects="1">
      <p:cViewPr varScale="1">
        <p:scale>
          <a:sx n="113" d="100"/>
          <a:sy n="113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D535-5701-5F4E-BB70-6EBD2BB7D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0A73-BD31-6F48-B0FA-C84F60E5C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51A55-1F47-B44C-82AE-F325B9C7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ACC2-53DF-BF4B-AE8F-EBF8F0E5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D483-9822-5041-ABD2-D49CBD83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0946-28D9-FD4F-A874-AAA4D8FD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279AD-6677-4249-97E2-F439C963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3D23-7294-EC49-A6E9-4E7135D3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BE3BD-FE3D-034E-A690-859AC9BE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4405-457A-8D48-9828-C64C63F5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8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FF6D6-6504-A646-9A7D-BD2E32AA2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66F2A-568F-144F-BA04-C4515BDF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3A5E-EF4C-4343-9C00-6AE344C8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CD024-CF02-9E43-9AD9-3DF64882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748E-3076-114E-818E-6373651C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0A40-8ECF-8247-A198-4DF95B7F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C6B6-91B7-E349-A14B-B588A88A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E659-4F2A-8242-8E53-389B58D6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19E4-C3AA-A54B-B1FA-9787AC81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1B1C-D601-BF4E-9EAD-A57BDB64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A6DE-412F-3D43-B92C-182C4A7E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73B8C-1512-1D42-B8E8-BD89540F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663B-F5D2-1F47-A549-D346BCB8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B4F1-557C-A549-B0FC-25E30FE0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A199-3EC0-4B4A-9D90-BFF504DB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29D3-F57E-0D42-AC20-8FC757B8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A62C-593E-DC4B-B8B1-2243414DE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6D8EA-9744-BE47-A33B-60721892A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4E31-55C0-3640-9E6C-CFE04F32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B47A7-9B2F-5448-89F5-468466A3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3E98E-95BE-284E-A56C-7C0AC1A8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432-B967-7F41-8FB2-EDA02FFA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63A25-26E2-A349-A5F3-EE86A69EF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E4DF1-0702-CD40-A4BB-94FA07AC8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A2193-045F-224D-A8D2-5AA86C843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BF325-BC9C-414D-A7D3-30EE40B8D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3A77B-E0E5-9E4B-83B0-6E6234EF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9AD8-EDAF-DC48-B354-85197181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61191-0A8C-7A4F-9D7E-AEB6AE9F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1CFE-0177-E44D-8889-CD314B9A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9E6C2-5572-4A48-A234-CE58B94F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988A1-4A63-7D41-BCAA-45A65278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0A1E1-65E4-A94E-8B04-56C28FAD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2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39015-F0E1-EC40-82C0-D2EDB2C7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D73B2-B8B4-F64E-9928-69381F78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3FB0-1076-5F40-AD9B-C914B344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55AB-304B-3F47-82BA-A79A9806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FFDD-4C77-A541-ADD9-3629E811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95A3B-9984-2647-ACAB-55390E0A9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1AB97-B507-0542-AF52-4C880A50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801E-858C-764A-B284-6CC656F8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C0385-38C3-1945-AC54-EBC5C5A7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8F7B-5A92-0046-8A8C-12E9C33E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A7AD9-8DCF-AF4D-9934-CBD02AEB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80884-28DE-3247-ABB0-36C02210B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1FC8B-A8F3-6042-9C6F-279F9F4A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10DA8-1B30-674C-8251-A22D531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5888-A76A-8E48-BB59-0FEA3F60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67786-1DD2-7148-BE8E-C76C3098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2D844-5C08-8841-BB19-146FFA55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382A-6A17-DC42-9739-35F0BD74C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F23D-D383-3744-A9E6-82C06719BA0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B5ACF-4FD7-DB4C-AE22-50FD16817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2B8A-BF33-9F48-B302-E2F4B0DD6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2839-F10B-E54E-AE7E-13FD28793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5B75F-D03C-9147-AF73-52FF942E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78" y="191913"/>
            <a:ext cx="8063759" cy="5768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85AF3-137F-6444-A76A-CF9749D9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73" y="5960535"/>
            <a:ext cx="1931106" cy="4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6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Rimpei Chiba</dc:creator>
  <cp:lastModifiedBy>Rimpei Chiba</cp:lastModifiedBy>
  <cp:revision>2</cp:revision>
  <dcterms:created xsi:type="dcterms:W3CDTF">2024-08-26T05:02:55Z</dcterms:created>
  <dcterms:modified xsi:type="dcterms:W3CDTF">2024-08-26T05:04:36Z</dcterms:modified>
</cp:coreProperties>
</file>