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5" r:id="rId10"/>
    <p:sldId id="264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84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EF4B562-21FF-41CA-94E0-97612776FCE6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A22CF1-F19A-4D7F-AB5D-45D64A265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11480" y="2215219"/>
            <a:ext cx="10782300" cy="1049189"/>
          </a:xfrm>
        </p:spPr>
        <p:txBody>
          <a:bodyPr/>
          <a:lstStyle/>
          <a:p>
            <a:pPr algn="ctr"/>
            <a:r>
              <a:rPr lang="en-US" sz="6600" b="1" i="1" dirty="0" smtClean="0"/>
              <a:t>Healthcare Internet</a:t>
            </a:r>
            <a:br>
              <a:rPr lang="en-US" sz="6600" b="1" i="1" dirty="0" smtClean="0"/>
            </a:br>
            <a:r>
              <a:rPr lang="en-US" sz="4400" b="1" i="1" dirty="0" smtClean="0"/>
              <a:t>Patient-Centered Care</a:t>
            </a:r>
            <a:endParaRPr lang="en-US" sz="6600" b="1" i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8659368" y="5358384"/>
            <a:ext cx="3364991" cy="9418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By- Rimple Talati</a:t>
            </a:r>
          </a:p>
          <a:p>
            <a:r>
              <a:rPr lang="en-US" dirty="0" smtClean="0"/>
              <a:t>Submitted on: 7</a:t>
            </a:r>
            <a:r>
              <a:rPr lang="en-US" baseline="30000" dirty="0" smtClean="0"/>
              <a:t>th</a:t>
            </a:r>
            <a:r>
              <a:rPr lang="en-US" dirty="0" smtClean="0"/>
              <a:t> Dec,2014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Admin of Board of Medicine adds doctors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841248"/>
            <a:ext cx="10058400" cy="54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Hospital/Clinic add doctors </a:t>
            </a:r>
            <a:endParaRPr lang="en-US" sz="4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31570"/>
            <a:ext cx="8439912" cy="54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Assign Patient to Preferred Doctor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1048173"/>
            <a:ext cx="9610344" cy="5553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9695" y="2386584"/>
            <a:ext cx="2332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adding patients,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Hospital/clinic admin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ssigns to his preferred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doctor.</a:t>
            </a:r>
          </a:p>
        </p:txBody>
      </p:sp>
    </p:spTree>
    <p:extLst>
      <p:ext uri="{BB962C8B-B14F-4D97-AF65-F5344CB8AC3E}">
        <p14:creationId xmlns:p14="http://schemas.microsoft.com/office/powerpoint/2010/main" val="606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Manage work request of Doctors</a:t>
            </a:r>
            <a:endParaRPr lang="en-US" sz="4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475647" y="2382333"/>
            <a:ext cx="2601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assigning a doctor</a:t>
            </a: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o patient, a work request</a:t>
            </a:r>
          </a:p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s added to the doctor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6565"/>
            <a:ext cx="9363456" cy="60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Add Encounter</a:t>
            </a:r>
            <a:endParaRPr lang="en-US" sz="44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9356775" y="2295144"/>
            <a:ext cx="259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Doctor adds an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ncounter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the patient.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4" y="988492"/>
            <a:ext cx="8914638" cy="57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View Encounter</a:t>
            </a:r>
            <a:endParaRPr lang="en-US" sz="4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38" y="934366"/>
            <a:ext cx="8023098" cy="561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Preferred doctor refers another doctor to patient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841248"/>
            <a:ext cx="10789920" cy="57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Manage work Request of Patients</a:t>
            </a:r>
            <a:endParaRPr lang="en-US" sz="4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248"/>
            <a:ext cx="9390888" cy="5927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6775" y="2295144"/>
            <a:ext cx="2685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Patients can see all his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 request i.e. by hospital/ Clinic admin and by himself to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doctor.</a:t>
            </a:r>
          </a:p>
        </p:txBody>
      </p:sp>
    </p:spTree>
    <p:extLst>
      <p:ext uri="{BB962C8B-B14F-4D97-AF65-F5344CB8AC3E}">
        <p14:creationId xmlns:p14="http://schemas.microsoft.com/office/powerpoint/2010/main" val="2567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View drug order to patients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356775" y="2295144"/>
            <a:ext cx="2685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Patient can view the drug orders that were prescribed by doctor. Patient can also give feedback to Pharmaceutical company about Drugs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989838"/>
            <a:ext cx="8915400" cy="56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View feedback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356775" y="2295144"/>
            <a:ext cx="268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Pharmaceutical company can view the feedback given by patients and doctors.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248"/>
            <a:ext cx="9281160" cy="5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1049189"/>
          </a:xfrm>
        </p:spPr>
        <p:txBody>
          <a:bodyPr/>
          <a:lstStyle/>
          <a:p>
            <a:pPr algn="ctr"/>
            <a:r>
              <a:rPr lang="en-US" sz="6600" b="1" i="1" dirty="0" smtClean="0"/>
              <a:t>Problem Statement</a:t>
            </a:r>
            <a:endParaRPr lang="en-US" sz="6600" b="1" i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090166" y="1856232"/>
            <a:ext cx="8193024" cy="36301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No single communication system available where hospital/clinics, doctors, patients, pharmacies and pharmaceutical companies can interact with each other.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Maintaining  and accessing records of patients across the world is not easy to handle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8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Call Back Request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356775" y="2295144"/>
            <a:ext cx="268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Pharmaceutical company call back drugs from pharmacies.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284732"/>
            <a:ext cx="8494776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Call Back Request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841248"/>
            <a:ext cx="10543032" cy="4983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9911" y="5907238"/>
            <a:ext cx="26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Pharmacies can view and process this request.</a:t>
            </a:r>
          </a:p>
        </p:txBody>
      </p:sp>
    </p:spTree>
    <p:extLst>
      <p:ext uri="{BB962C8B-B14F-4D97-AF65-F5344CB8AC3E}">
        <p14:creationId xmlns:p14="http://schemas.microsoft.com/office/powerpoint/2010/main" val="29849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Notification</a:t>
            </a:r>
            <a:endParaRPr lang="en-US" sz="44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623" y="5704332"/>
            <a:ext cx="268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Pharmaceutical company can sends the notification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4" y="934212"/>
            <a:ext cx="5802630" cy="4607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934212"/>
            <a:ext cx="5617464" cy="46070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34657" y="5783580"/>
            <a:ext cx="307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Here, doctor can see the notification from pharmaceutical company</a:t>
            </a:r>
          </a:p>
        </p:txBody>
      </p:sp>
    </p:spTree>
    <p:extLst>
      <p:ext uri="{BB962C8B-B14F-4D97-AF65-F5344CB8AC3E}">
        <p14:creationId xmlns:p14="http://schemas.microsoft.com/office/powerpoint/2010/main" val="22392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Add emergency situation of patient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249"/>
            <a:ext cx="12192000" cy="58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Manage emergency situation of patient</a:t>
            </a:r>
            <a:endParaRPr lang="en-US" sz="4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477"/>
            <a:ext cx="12192000" cy="52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Add disease by an Admin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38" y="841248"/>
            <a:ext cx="10241280" cy="59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Patient Forum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" y="1114044"/>
            <a:ext cx="930402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0"/>
            <a:ext cx="695841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77656" y="2441448"/>
            <a:ext cx="3099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View Stories (experience) of other patients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selecting a disease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4800" y="2313432"/>
            <a:ext cx="4389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1049189"/>
          </a:xfrm>
        </p:spPr>
        <p:txBody>
          <a:bodyPr/>
          <a:lstStyle/>
          <a:p>
            <a:pPr algn="ctr"/>
            <a:r>
              <a:rPr lang="en-US" sz="6600" b="1" i="1" dirty="0" smtClean="0"/>
              <a:t>Solutions to the problem</a:t>
            </a:r>
            <a:endParaRPr lang="en-US" sz="6600" b="1" i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152144" y="1856232"/>
            <a:ext cx="9131046" cy="36301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communication network has been created through a single system between hospital/clinics, patients, doctors, pharmacies and pharmaceutical companies.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Saving the records of patient in hospital/clinics will help to retrieve it even in emergency conditions by sending the request to the admin.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87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1049189"/>
          </a:xfrm>
        </p:spPr>
        <p:txBody>
          <a:bodyPr/>
          <a:lstStyle/>
          <a:p>
            <a:pPr algn="ctr"/>
            <a:r>
              <a:rPr lang="en-US" sz="6600" b="1" i="1" dirty="0" smtClean="0"/>
              <a:t>Scope of project</a:t>
            </a:r>
            <a:endParaRPr lang="en-US" sz="6600" b="1" i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85800" y="1380744"/>
            <a:ext cx="10425684" cy="50657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project is made in order to support health care of patient. It allows to create hospitals, pharmacies and pharmaceutical companies at a global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It ensures the safety of patients by showing medication guidelines from pharmaceutical companies, sending notifications to doctors and patients from pharmaceutical companies, facility to callback drugs from pharmacies and </a:t>
            </a:r>
            <a:r>
              <a:rPr lang="en-US" sz="2800" dirty="0"/>
              <a:t>feedback by doctors and patients(REM</a:t>
            </a:r>
            <a:r>
              <a:rPr lang="en-US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allows communication between doctors and patients.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allows the facility to retrieve patient records whenever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patient can share their story to other patients about the disease that they encountered.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1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List of User Accounts of enterprise admin</a:t>
            </a:r>
            <a:endParaRPr lang="en-US" sz="4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914400"/>
            <a:ext cx="8999220" cy="5824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2328" y="3136392"/>
            <a:ext cx="222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System admin creates user account of different enterprises.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Manage drugs to approve/disapprove</a:t>
            </a:r>
            <a:endParaRPr lang="en-US" sz="44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958317"/>
            <a:ext cx="8933688" cy="5449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3184" y="1837944"/>
            <a:ext cx="2221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adding drugs by Pharmaceutical Company employee, the request to approve/disapprove drug is sent to FDA. It process the request by selecting either approved or disapproved.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View Drugs by FDA</a:t>
            </a:r>
            <a:endParaRPr lang="en-US" sz="4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" y="841248"/>
            <a:ext cx="9656064" cy="5449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0656" y="1883664"/>
            <a:ext cx="222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Drugs that has been added by Pharmaceutical Company Employee, can be seen by FDA.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pPr algn="ctr"/>
            <a:r>
              <a:rPr lang="en-US" sz="4400" b="1" i="1" dirty="0" smtClean="0"/>
              <a:t>View Medication guidelines</a:t>
            </a:r>
            <a:endParaRPr lang="en-US" sz="44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925068"/>
            <a:ext cx="6033516" cy="5612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16" y="925068"/>
            <a:ext cx="5775960" cy="561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95528" y="212683"/>
            <a:ext cx="10782300" cy="62856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Pharmacies add drugs from Pharmaceutical </a:t>
            </a:r>
            <a:r>
              <a:rPr lang="en-US" sz="4000" dirty="0" smtClean="0">
                <a:solidFill>
                  <a:schemeClr val="bg1"/>
                </a:solidFill>
              </a:rPr>
              <a:t>Company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38" y="962406"/>
            <a:ext cx="8562594" cy="55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462</TotalTime>
  <Words>485</Words>
  <Application>Microsoft Office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 Light</vt:lpstr>
      <vt:lpstr>Metropolitan</vt:lpstr>
      <vt:lpstr>Healthcare Internet Patient-Centered Care</vt:lpstr>
      <vt:lpstr>Problem Statement</vt:lpstr>
      <vt:lpstr>Solutions to the problem</vt:lpstr>
      <vt:lpstr>Scope of project</vt:lpstr>
      <vt:lpstr>List of User Accounts of enterprise admin</vt:lpstr>
      <vt:lpstr>Manage drugs to approve/disapprove</vt:lpstr>
      <vt:lpstr>View Drugs by FDA</vt:lpstr>
      <vt:lpstr>View Medication guidelines</vt:lpstr>
      <vt:lpstr>Pharmacies add drugs from Pharmaceutical Company</vt:lpstr>
      <vt:lpstr>Admin of Board of Medicine adds doctors</vt:lpstr>
      <vt:lpstr>Hospital/Clinic add doctors </vt:lpstr>
      <vt:lpstr>Assign Patient to Preferred Doctor</vt:lpstr>
      <vt:lpstr>Manage work request of Doctors</vt:lpstr>
      <vt:lpstr>Add Encounter</vt:lpstr>
      <vt:lpstr>View Encounter</vt:lpstr>
      <vt:lpstr>Preferred doctor refers another doctor to patient</vt:lpstr>
      <vt:lpstr>Manage work Request of Patients</vt:lpstr>
      <vt:lpstr>View drug order to patients</vt:lpstr>
      <vt:lpstr>View feedback</vt:lpstr>
      <vt:lpstr>Call Back Request</vt:lpstr>
      <vt:lpstr>Call Back Request</vt:lpstr>
      <vt:lpstr>Notification</vt:lpstr>
      <vt:lpstr>Add emergency situation of patient</vt:lpstr>
      <vt:lpstr>Manage emergency situation of patient</vt:lpstr>
      <vt:lpstr>Add disease by an Admin</vt:lpstr>
      <vt:lpstr>Patient Forum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Rimple Talati</dc:creator>
  <cp:lastModifiedBy>Rimple Talati</cp:lastModifiedBy>
  <cp:revision>34</cp:revision>
  <dcterms:created xsi:type="dcterms:W3CDTF">2014-12-07T01:10:46Z</dcterms:created>
  <dcterms:modified xsi:type="dcterms:W3CDTF">2014-12-08T02:18:57Z</dcterms:modified>
</cp:coreProperties>
</file>