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7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8" r:id="rId6"/>
    <p:sldId id="269" r:id="rId7"/>
    <p:sldId id="261" r:id="rId8"/>
    <p:sldId id="276" r:id="rId9"/>
    <p:sldId id="270" r:id="rId10"/>
    <p:sldId id="263" r:id="rId11"/>
    <p:sldId id="264" r:id="rId12"/>
    <p:sldId id="265" r:id="rId13"/>
    <p:sldId id="267" r:id="rId14"/>
    <p:sldId id="271" r:id="rId15"/>
    <p:sldId id="266" r:id="rId16"/>
    <p:sldId id="285" r:id="rId17"/>
    <p:sldId id="281" r:id="rId18"/>
    <p:sldId id="283" r:id="rId19"/>
    <p:sldId id="282" r:id="rId20"/>
    <p:sldId id="284" r:id="rId21"/>
    <p:sldId id="278" r:id="rId22"/>
    <p:sldId id="274" r:id="rId23"/>
    <p:sldId id="279" r:id="rId24"/>
    <p:sldId id="262" r:id="rId25"/>
    <p:sldId id="272" r:id="rId26"/>
    <p:sldId id="277" r:id="rId27"/>
    <p:sldId id="280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an Matta" initials="PM" lastIdx="1" clrIdx="0">
    <p:extLst>
      <p:ext uri="{19B8F6BF-5375-455C-9EA6-DF929625EA0E}">
        <p15:presenceInfo xmlns:p15="http://schemas.microsoft.com/office/powerpoint/2012/main" userId="eff57191ad9484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82" d="100"/>
          <a:sy n="82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E9C5-4A17-BF42-B671-3C94F033367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BED1-8656-424B-B082-83E7457E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BED1-8656-424B-B082-83E7457ED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9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set should be rich enough to play with it and do some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BED1-8656-424B-B082-83E7457ED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Pig, hive, </a:t>
            </a:r>
            <a:r>
              <a:rPr lang="en-US" dirty="0" err="1" smtClean="0"/>
              <a:t>hbase</a:t>
            </a:r>
            <a:r>
              <a:rPr lang="en-US" dirty="0" smtClean="0"/>
              <a:t>, R is</a:t>
            </a:r>
            <a:r>
              <a:rPr lang="en-US" baseline="0" dirty="0" smtClean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BED1-8656-424B-B082-83E7457EDE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9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r>
              <a:rPr lang="en-US" baseline="0" dirty="0" smtClean="0"/>
              <a:t> in hive which then stores in </a:t>
            </a:r>
            <a:r>
              <a:rPr lang="en-US" baseline="0" dirty="0" err="1" smtClean="0"/>
              <a:t>hbase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BED1-8656-424B-B082-83E7457ED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Getdata</a:t>
            </a:r>
            <a:r>
              <a:rPr lang="en-US" dirty="0" smtClean="0"/>
              <a:t> of all 3 tables from </a:t>
            </a:r>
            <a:r>
              <a:rPr lang="en-US" dirty="0" err="1" smtClean="0"/>
              <a:t>hbase</a:t>
            </a:r>
            <a:r>
              <a:rPr lang="en-US" dirty="0" smtClean="0"/>
              <a:t>, tokenize the text to get words, check these words in dictionary by</a:t>
            </a:r>
            <a:r>
              <a:rPr lang="en-US" baseline="0" dirty="0" smtClean="0"/>
              <a:t> join, classify each word as + or -, sum the sentiment scores for each business id</a:t>
            </a:r>
          </a:p>
          <a:p>
            <a:r>
              <a:rPr lang="en-US" baseline="0" dirty="0" smtClean="0"/>
              <a:t>Store output in text file , copy this file from file system to EMR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BED1-8656-424B-B082-83E7457ED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5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E155-93C7-B646-AD39-CB8D7A65D086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01CA-BA63-F947-906B-02AB7E8BCE6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7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4EF3-1E29-4146-93F3-7DEFBB1FD30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ED45-1F14-2B43-9052-2A24ADE56A87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0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7696-B99C-1342-B866-CC2B9F4328FD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0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9286-8B0D-C14E-BDBC-5E6EDA742D16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1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7762-FA99-2448-AE00-F059DE8523D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9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0C7E-4B91-594B-89DD-DA2E5310B695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6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7423-2B08-7E4B-BAEC-EA1963ED7EB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9703-4066-704C-8D1C-3B3653305A5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08DC-D360-1143-A0BF-1FF7B6DB2926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56DB-92B2-0F46-9A1E-6DEB1A4E4B3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www.sppard.com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10ay.online.tableau.com/#/site/academicproject/views/CheckinAnalysis/Usecase3?:iid=1" TargetMode="External"/><Relationship Id="rId2" Type="http://schemas.openxmlformats.org/officeDocument/2006/relationships/hyperlink" Target="https://10ay.online.tableau.com/#/site/academicproject/views/Recommendations/RecommendationsDashboard?:iid=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10ay.online.tableau.com/#/site/academicproject/views/CheckinAnalysis/Usecase3?:iid=1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064" y="329184"/>
            <a:ext cx="10351008" cy="354787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>
              <a:spcAft>
                <a:spcPts val="150"/>
              </a:spcAft>
            </a:pPr>
            <a:r>
              <a:rPr lang="en-US" dirty="0" smtClean="0">
                <a:latin typeface="Cambria" panose="02040503050406030204" pitchFamily="18" charset="0"/>
              </a:rPr>
              <a:t>ENGINEERING BIG-DATA SYSTEMS</a:t>
            </a:r>
            <a:r>
              <a:rPr lang="en-US" i="1" dirty="0">
                <a:latin typeface="Cambria" panose="02040503050406030204" pitchFamily="18" charset="0"/>
              </a:rPr>
              <a:t/>
            </a:r>
            <a:br>
              <a:rPr lang="en-US" i="1" dirty="0">
                <a:latin typeface="Cambria" panose="02040503050406030204" pitchFamily="18" charset="0"/>
              </a:rPr>
            </a:br>
            <a:r>
              <a:rPr lang="en-US" sz="2400" i="1" dirty="0">
                <a:latin typeface="Cambria" panose="02040503050406030204" pitchFamily="18" charset="0"/>
              </a:rPr>
              <a:t/>
            </a:r>
            <a:br>
              <a:rPr lang="en-US" sz="2400" i="1" dirty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>PROJECT </a:t>
            </a:r>
            <a:r>
              <a:rPr lang="en-US" sz="4000" dirty="0" smtClean="0">
                <a:latin typeface="Cambria" panose="02040503050406030204" pitchFamily="18" charset="0"/>
              </a:rPr>
              <a:t>PRESENTATION </a:t>
            </a:r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>“Yelp Dataset Analysis”</a:t>
            </a:r>
            <a:r>
              <a:rPr lang="en-US" sz="4000" i="1" dirty="0">
                <a:latin typeface="Cambria" panose="02040503050406030204" pitchFamily="18" charset="0"/>
              </a:rPr>
              <a:t/>
            </a:r>
            <a:br>
              <a:rPr lang="en-US" sz="4000" i="1" dirty="0">
                <a:latin typeface="Cambria" panose="02040503050406030204" pitchFamily="18" charset="0"/>
              </a:rPr>
            </a:br>
            <a:r>
              <a:rPr lang="en-US" sz="3100" dirty="0">
                <a:latin typeface="Cambria" panose="02040503050406030204" pitchFamily="18" charset="0"/>
              </a:rPr>
              <a:t>April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064" y="4351846"/>
            <a:ext cx="10351008" cy="1582610"/>
          </a:xfrm>
          <a:noFill/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</a:pPr>
            <a:r>
              <a:rPr lang="en-US" dirty="0" smtClean="0">
                <a:latin typeface="Cambria" panose="02040503050406030204" pitchFamily="18" charset="0"/>
              </a:rPr>
              <a:t>Guided By:-</a:t>
            </a:r>
            <a:r>
              <a:rPr lang="en-US" dirty="0" smtClean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					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           		     </a:t>
            </a:r>
            <a:r>
              <a:rPr lang="en-US" dirty="0" smtClean="0">
                <a:latin typeface="Cambria" panose="02040503050406030204" pitchFamily="18" charset="0"/>
              </a:rPr>
              <a:t>By</a:t>
            </a:r>
            <a:r>
              <a:rPr lang="en-US" dirty="0">
                <a:latin typeface="Cambria" panose="02040503050406030204" pitchFamily="18" charset="0"/>
              </a:rPr>
              <a:t>:-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latin typeface="Cambria" panose="02040503050406030204" pitchFamily="18" charset="0"/>
              </a:rPr>
              <a:t>Prof. Dino </a:t>
            </a:r>
            <a:r>
              <a:rPr lang="en-US" dirty="0" err="1" smtClean="0">
                <a:latin typeface="Cambria" panose="02040503050406030204" pitchFamily="18" charset="0"/>
              </a:rPr>
              <a:t>Konstantopoulos</a:t>
            </a:r>
            <a:r>
              <a:rPr lang="en-US" dirty="0">
                <a:latin typeface="Cambria" panose="02040503050406030204" pitchFamily="18" charset="0"/>
              </a:rPr>
              <a:t>		            </a:t>
            </a:r>
            <a:r>
              <a:rPr lang="en-US" dirty="0" smtClean="0">
                <a:latin typeface="Cambria" panose="02040503050406030204" pitchFamily="18" charset="0"/>
              </a:rPr>
              <a:t>		            </a:t>
            </a:r>
            <a:r>
              <a:rPr lang="en-US" dirty="0" smtClean="0">
                <a:latin typeface="Cambria" panose="02040503050406030204" pitchFamily="18" charset="0"/>
              </a:rPr>
              <a:t>		     </a:t>
            </a:r>
            <a:r>
              <a:rPr lang="en-US" dirty="0" err="1" smtClean="0">
                <a:latin typeface="Cambria" panose="02040503050406030204" pitchFamily="18" charset="0"/>
              </a:rPr>
              <a:t>Dishu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Jindal</a:t>
            </a:r>
            <a:endParaRPr lang="en-US" dirty="0">
              <a:latin typeface="Cambria" panose="020405030504060302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</a:rPr>
              <a:t>							            </a:t>
            </a:r>
            <a:r>
              <a:rPr lang="en-US" dirty="0" smtClean="0">
                <a:latin typeface="Cambria" panose="02040503050406030204" pitchFamily="18" charset="0"/>
              </a:rPr>
              <a:t>		     </a:t>
            </a:r>
            <a:r>
              <a:rPr lang="en-US" dirty="0" err="1" smtClean="0">
                <a:latin typeface="Cambria" panose="02040503050406030204" pitchFamily="18" charset="0"/>
              </a:rPr>
              <a:t>Pawan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Matta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</a:rPr>
              <a:t>							            </a:t>
            </a:r>
            <a:r>
              <a:rPr lang="en-US" dirty="0" smtClean="0">
                <a:latin typeface="Cambria" panose="02040503050406030204" pitchFamily="18" charset="0"/>
              </a:rPr>
              <a:t>		     Rimple </a:t>
            </a:r>
            <a:r>
              <a:rPr lang="en-US" dirty="0">
                <a:latin typeface="Cambria" panose="02040503050406030204" pitchFamily="18" charset="0"/>
              </a:rPr>
              <a:t>Talati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</a:rPr>
              <a:t>	</a:t>
            </a:r>
          </a:p>
          <a:p>
            <a:pPr algn="l">
              <a:spcBef>
                <a:spcPts val="0"/>
              </a:spcBef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622635"/>
            <a:ext cx="10706100" cy="56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150" y="228600"/>
            <a:ext cx="10553700" cy="581025"/>
          </a:xfrm>
        </p:spPr>
        <p:txBody>
          <a:bodyPr/>
          <a:lstStyle/>
          <a:p>
            <a:r>
              <a:rPr lang="en-US" dirty="0" smtClean="0"/>
              <a:t>Using Pig Script, we have done sentimental analysis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914401"/>
            <a:ext cx="10534649" cy="53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57187"/>
            <a:ext cx="10515600" cy="865188"/>
          </a:xfrm>
        </p:spPr>
        <p:txBody>
          <a:bodyPr>
            <a:normAutofit/>
          </a:bodyPr>
          <a:lstStyle/>
          <a:p>
            <a:r>
              <a:rPr lang="en-US" dirty="0" smtClean="0"/>
              <a:t>We finally have our output here 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9781"/>
            <a:ext cx="10525125" cy="5566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83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57187"/>
            <a:ext cx="10515600" cy="865188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 of Output using 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3" y="789781"/>
            <a:ext cx="10855073" cy="5311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0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97248"/>
            <a:ext cx="10515600" cy="4103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Graph output by 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767557"/>
            <a:ext cx="11182349" cy="55887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8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838200" y="2331085"/>
            <a:ext cx="10515600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ambria" panose="02040503050406030204" pitchFamily="18" charset="0"/>
              </a:rPr>
              <a:t>Analysis 2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0"/>
            <a:ext cx="10515600" cy="1325563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Business Recommendations for Users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208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analysis recommends the top 10 businesses to a particular user by using Mahout library</a:t>
            </a:r>
          </a:p>
          <a:p>
            <a:r>
              <a:rPr lang="en-US" dirty="0" smtClean="0"/>
              <a:t>We have used 3 Yelp’s </a:t>
            </a:r>
            <a:r>
              <a:rPr lang="en-US" dirty="0" err="1" smtClean="0"/>
              <a:t>json</a:t>
            </a:r>
            <a:r>
              <a:rPr lang="en-US" dirty="0" smtClean="0"/>
              <a:t> files – Business, Review, Users</a:t>
            </a:r>
          </a:p>
          <a:p>
            <a:r>
              <a:rPr lang="en-US" dirty="0" smtClean="0"/>
              <a:t>We have created a mapping file for Business and Users which assigns a unique key to all </a:t>
            </a:r>
            <a:r>
              <a:rPr lang="en-US" dirty="0" err="1" smtClean="0"/>
              <a:t>business_id</a:t>
            </a:r>
            <a:r>
              <a:rPr lang="en-US" dirty="0" smtClean="0"/>
              <a:t> and </a:t>
            </a:r>
            <a:r>
              <a:rPr lang="en-US" dirty="0" err="1" smtClean="0"/>
              <a:t>user_id</a:t>
            </a:r>
            <a:r>
              <a:rPr lang="en-US" dirty="0" smtClean="0"/>
              <a:t> respectively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57187"/>
            <a:ext cx="10515600" cy="865188"/>
          </a:xfrm>
        </p:spPr>
        <p:txBody>
          <a:bodyPr>
            <a:normAutofit/>
          </a:bodyPr>
          <a:lstStyle/>
          <a:p>
            <a:r>
              <a:rPr lang="en-US" dirty="0"/>
              <a:t>We have created staging tables in hive to store the data of these mapping file and review 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2375"/>
            <a:ext cx="10005291" cy="51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Big-Data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4" y="162790"/>
            <a:ext cx="5592461" cy="215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92218"/>
            <a:ext cx="7304303" cy="39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57187"/>
            <a:ext cx="10515600" cy="865188"/>
          </a:xfrm>
        </p:spPr>
        <p:txBody>
          <a:bodyPr>
            <a:normAutofit/>
          </a:bodyPr>
          <a:lstStyle/>
          <a:p>
            <a:r>
              <a:rPr lang="en-US" dirty="0"/>
              <a:t>We finally got the above unique key and ratings using Hive script and saved it into csv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2327"/>
            <a:ext cx="6170601" cy="3565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03" y="4985471"/>
            <a:ext cx="7538029" cy="12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Why YELP Data-Set?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72200" y="2096085"/>
            <a:ext cx="5181600" cy="400824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Big-Data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278707"/>
          </a:xfrm>
        </p:spPr>
        <p:txBody>
          <a:bodyPr/>
          <a:lstStyle/>
          <a:p>
            <a:r>
              <a:rPr lang="en-US" dirty="0" smtClean="0"/>
              <a:t>Larger </a:t>
            </a:r>
            <a:r>
              <a:rPr lang="en-US" dirty="0" smtClean="0"/>
              <a:t>data set is always welcome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want to explore the </a:t>
            </a:r>
            <a:r>
              <a:rPr lang="en-US" dirty="0" smtClean="0"/>
              <a:t>one which </a:t>
            </a:r>
            <a:r>
              <a:rPr lang="en-US" dirty="0" smtClean="0"/>
              <a:t>is interesting and helpful in future for travelers </a:t>
            </a:r>
          </a:p>
          <a:p>
            <a:r>
              <a:rPr lang="en-US" dirty="0" smtClean="0"/>
              <a:t>Four </a:t>
            </a:r>
            <a:r>
              <a:rPr lang="en-US" dirty="0" smtClean="0"/>
              <a:t>JSON files </a:t>
            </a:r>
            <a:r>
              <a:rPr lang="en-US" dirty="0" smtClean="0"/>
              <a:t>are used to do analysis – 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Business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Review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Check-in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57187"/>
            <a:ext cx="10515600" cy="865188"/>
          </a:xfrm>
        </p:spPr>
        <p:txBody>
          <a:bodyPr>
            <a:normAutofit/>
          </a:bodyPr>
          <a:lstStyle/>
          <a:p>
            <a:r>
              <a:rPr lang="en-US" dirty="0"/>
              <a:t>We gave this csv file as input to Mahout library and get the output in specified directory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6" y="1222376"/>
            <a:ext cx="5209310" cy="3493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63" y="2863273"/>
            <a:ext cx="5881998" cy="349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Big-Data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02792" y="5171311"/>
            <a:ext cx="10515600" cy="11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Visualization using Tableau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Visualization of Recommendation </a:t>
            </a:r>
            <a:r>
              <a:rPr lang="en-US" dirty="0" err="1" smtClean="0">
                <a:hlinkClick r:id="rId2"/>
              </a:rPr>
              <a:t>Anaylsis</a:t>
            </a:r>
            <a:r>
              <a:rPr lang="en-US" dirty="0" smtClean="0">
                <a:hlinkClick r:id="rId3"/>
              </a:rPr>
              <a:t>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6" y="859536"/>
            <a:ext cx="9853831" cy="4096512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817216" y="248217"/>
            <a:ext cx="10515600" cy="59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 - </a:t>
            </a:r>
          </a:p>
        </p:txBody>
      </p:sp>
    </p:spTree>
    <p:extLst>
      <p:ext uri="{BB962C8B-B14F-4D97-AF65-F5344CB8AC3E}">
        <p14:creationId xmlns:p14="http://schemas.microsoft.com/office/powerpoint/2010/main" val="585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838200" y="2331085"/>
            <a:ext cx="10515600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ambria" panose="02040503050406030204" pitchFamily="18" charset="0"/>
              </a:rPr>
              <a:t>Analysis 3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0"/>
            <a:ext cx="10515600" cy="1325563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Check-in Analysis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208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analysis compares </a:t>
            </a:r>
            <a:r>
              <a:rPr lang="en-US" dirty="0"/>
              <a:t>the morning, afternoon and evening check-in counts of users based on the </a:t>
            </a:r>
            <a:r>
              <a:rPr lang="en-US" dirty="0" smtClean="0"/>
              <a:t>business and cities</a:t>
            </a:r>
          </a:p>
          <a:p>
            <a:r>
              <a:rPr lang="en-US" dirty="0" smtClean="0"/>
              <a:t>We have used Check-in and Business </a:t>
            </a:r>
            <a:r>
              <a:rPr lang="en-US" dirty="0" err="1" smtClean="0"/>
              <a:t>json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Since check-in has nested </a:t>
            </a:r>
            <a:r>
              <a:rPr lang="en-US" dirty="0" err="1" smtClean="0"/>
              <a:t>json</a:t>
            </a:r>
            <a:r>
              <a:rPr lang="en-US" dirty="0" smtClean="0"/>
              <a:t> objects which have dynamic keys, so we had written a Java code to parse the </a:t>
            </a:r>
            <a:r>
              <a:rPr lang="en-US" dirty="0" err="1" smtClean="0"/>
              <a:t>json</a:t>
            </a:r>
            <a:r>
              <a:rPr lang="en-US" dirty="0" smtClean="0"/>
              <a:t> file to clean the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20887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4" y="964883"/>
            <a:ext cx="5322691" cy="3336448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357187"/>
            <a:ext cx="10515600" cy="607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uploaded these data into hive staging tables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22" y="2512291"/>
            <a:ext cx="6228078" cy="36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8" y="809624"/>
            <a:ext cx="5989113" cy="437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05" y="2141220"/>
            <a:ext cx="5160645" cy="13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33425" y="351154"/>
            <a:ext cx="10515600" cy="607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</a:t>
            </a:r>
            <a:r>
              <a:rPr lang="en-US" dirty="0" smtClean="0"/>
              <a:t>joined </a:t>
            </a:r>
            <a:r>
              <a:rPr lang="en-US" dirty="0"/>
              <a:t>these staging tables to get the desired output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958850"/>
            <a:ext cx="10344151" cy="53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33425" y="351153"/>
            <a:ext cx="10515600" cy="314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Visualization using Tableau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Visualization of Check-in </a:t>
            </a:r>
            <a:r>
              <a:rPr lang="en-US" dirty="0" err="1" smtClean="0">
                <a:hlinkClick r:id="rId2"/>
              </a:rPr>
              <a:t>Anaylsis</a:t>
            </a:r>
            <a:r>
              <a:rPr lang="en-US" dirty="0" smtClean="0">
                <a:hlinkClick r:id="rId2"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5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2449957"/>
            <a:ext cx="9756648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THANK YOU!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3101"/>
            <a:ext cx="10515600" cy="1325563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Technologies/Languages </a:t>
            </a:r>
            <a:r>
              <a:rPr lang="en-US" dirty="0" smtClean="0">
                <a:latin typeface="Cambria" panose="02040503050406030204" pitchFamily="18" charset="0"/>
              </a:rPr>
              <a:t>Used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552" y="1825625"/>
            <a:ext cx="1036624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Virtualization (AWS - EMR)</a:t>
            </a:r>
          </a:p>
          <a:p>
            <a:r>
              <a:rPr lang="en-US" dirty="0" smtClean="0"/>
              <a:t>Machine learning - Mahout library</a:t>
            </a:r>
          </a:p>
          <a:p>
            <a:r>
              <a:rPr lang="en-US" dirty="0" smtClean="0"/>
              <a:t>Data processing language which uses Hadoop and Map-Reduce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Pig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Hive</a:t>
            </a:r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R studio</a:t>
            </a:r>
          </a:p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Initial Setup of Virtualization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681003" y="1918716"/>
            <a:ext cx="5672797" cy="426205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We have selected Elastic Map Reduce service of AWS</a:t>
            </a:r>
          </a:p>
          <a:p>
            <a:r>
              <a:rPr lang="en-US" dirty="0" smtClean="0"/>
              <a:t>Next, we are creating cluster which has 1 master and 2 slaves</a:t>
            </a:r>
          </a:p>
          <a:p>
            <a:r>
              <a:rPr lang="en-US" dirty="0" smtClean="0"/>
              <a:t>While creating cluster, we have selected applications like Pig, Hive, </a:t>
            </a:r>
            <a:r>
              <a:rPr lang="en-US" dirty="0" err="1" smtClean="0"/>
              <a:t>HBase</a:t>
            </a:r>
            <a:r>
              <a:rPr lang="en-US" dirty="0" smtClean="0"/>
              <a:t> and Mahout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681003" y="1918716"/>
            <a:ext cx="5672797" cy="426205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5880"/>
            <a:ext cx="4876800" cy="32940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2" y="115881"/>
            <a:ext cx="4851688" cy="3294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2" y="3699897"/>
            <a:ext cx="4851689" cy="26564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5164509" y="1649952"/>
            <a:ext cx="990600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Left Arrow 13"/>
          <p:cNvSpPr/>
          <p:nvPr/>
        </p:nvSpPr>
        <p:spPr>
          <a:xfrm>
            <a:off x="11268508" y="3152330"/>
            <a:ext cx="698996" cy="179482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3 Analysis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681003" y="1918716"/>
            <a:ext cx="5672797" cy="426205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Sentimental Analysis of user’s reviews based on business</a:t>
            </a:r>
          </a:p>
          <a:p>
            <a:r>
              <a:rPr lang="en-US" dirty="0" smtClean="0"/>
              <a:t>Business Recommendations for Users </a:t>
            </a:r>
          </a:p>
          <a:p>
            <a:r>
              <a:rPr lang="en-US" dirty="0" smtClean="0"/>
              <a:t>Compare the morning, afternoon and evening check-in counts of users based on the business and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331085"/>
            <a:ext cx="10515600" cy="13255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Analysis 1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0"/>
            <a:ext cx="10515600" cy="1325563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Sentimental Analysis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208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analyses the reviews given by users for a particular business which helps us to find top 20 and worst 20 business reviews</a:t>
            </a:r>
          </a:p>
          <a:p>
            <a:r>
              <a:rPr lang="en-US" dirty="0" smtClean="0"/>
              <a:t>We have used 2 Yelp’s </a:t>
            </a:r>
            <a:r>
              <a:rPr lang="en-US" dirty="0" err="1" smtClean="0"/>
              <a:t>json</a:t>
            </a:r>
            <a:r>
              <a:rPr lang="en-US" dirty="0" smtClean="0"/>
              <a:t> files – Business, Review</a:t>
            </a:r>
          </a:p>
          <a:p>
            <a:r>
              <a:rPr lang="en-US" dirty="0" smtClean="0"/>
              <a:t>We have used Dictionary (</a:t>
            </a:r>
            <a:r>
              <a:rPr lang="en-US" dirty="0" err="1" smtClean="0"/>
              <a:t>tsv</a:t>
            </a:r>
            <a:r>
              <a:rPr lang="en-US" dirty="0" smtClean="0"/>
              <a:t> file) which consists of total 8000 words of positive and negative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57187"/>
            <a:ext cx="10515600" cy="865188"/>
          </a:xfrm>
        </p:spPr>
        <p:txBody>
          <a:bodyPr>
            <a:normAutofit/>
          </a:bodyPr>
          <a:lstStyle/>
          <a:p>
            <a:r>
              <a:rPr lang="en-US" dirty="0" smtClean="0"/>
              <a:t>We have uploaded </a:t>
            </a:r>
            <a:r>
              <a:rPr lang="en-US" dirty="0" err="1" smtClean="0"/>
              <a:t>json</a:t>
            </a:r>
            <a:r>
              <a:rPr lang="en-US" dirty="0" smtClean="0"/>
              <a:t> and </a:t>
            </a:r>
            <a:r>
              <a:rPr lang="en-US" dirty="0" err="1" smtClean="0"/>
              <a:t>tsv</a:t>
            </a:r>
            <a:r>
              <a:rPr lang="en-US" dirty="0" smtClean="0"/>
              <a:t> file’s data to </a:t>
            </a:r>
            <a:r>
              <a:rPr lang="en-US" dirty="0" err="1" smtClean="0"/>
              <a:t>Hbase</a:t>
            </a:r>
            <a:r>
              <a:rPr lang="en-US" dirty="0" smtClean="0"/>
              <a:t> tables using HIVE script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0175"/>
            <a:ext cx="5219700" cy="464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9" y="1400175"/>
            <a:ext cx="525600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604</Words>
  <Application>Microsoft Office PowerPoint</Application>
  <PresentationFormat>Widescreen</PresentationFormat>
  <Paragraphs>131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Courier New</vt:lpstr>
      <vt:lpstr>Office Theme</vt:lpstr>
      <vt:lpstr>ENGINEERING BIG-DATA SYSTEMS  PROJECT PRESENTATION  “Yelp Dataset Analysis” April 2016</vt:lpstr>
      <vt:lpstr>Why YELP Data-Set?</vt:lpstr>
      <vt:lpstr>Technologies/Languages Used</vt:lpstr>
      <vt:lpstr>Initial Setup of Virtualization</vt:lpstr>
      <vt:lpstr>PowerPoint Presentation</vt:lpstr>
      <vt:lpstr>3 Analysis</vt:lpstr>
      <vt:lpstr>Analysis 1</vt:lpstr>
      <vt:lpstr>Sentimental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Recommendations for Users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Check-in Analysis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STRUCTURE &amp;  CLOUD COMPUTING   PROJECT REPORT April 2016</dc:title>
  <dc:creator>Rimple Talati</dc:creator>
  <cp:lastModifiedBy>Rimple Talati</cp:lastModifiedBy>
  <cp:revision>68</cp:revision>
  <dcterms:created xsi:type="dcterms:W3CDTF">2016-04-21T07:10:51Z</dcterms:created>
  <dcterms:modified xsi:type="dcterms:W3CDTF">2016-04-29T21:20:58Z</dcterms:modified>
</cp:coreProperties>
</file>