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tr-TR">
                <a:cs typeface="Arial"/>
              </a:rPr>
              <a:t>SLACK BOT FOR HOTEL BOOKING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>
                <a:cs typeface="Arial"/>
              </a:rPr>
              <a:t>CMPE-273 PROJECT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4646-1BB1-43C6-B326-E5FA7EA7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DD65-4CA6-481F-86CF-97DE4D34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1. To ease the process of hotel booking with a simple conversation using </a:t>
            </a:r>
            <a:r>
              <a:rPr lang="en-US" err="1">
                <a:cs typeface="Arial"/>
              </a:rPr>
              <a:t>SlackBot</a:t>
            </a:r>
          </a:p>
          <a:p>
            <a:pPr marL="344170" indent="-344170"/>
            <a:r>
              <a:rPr lang="en-US">
                <a:cs typeface="Arial"/>
              </a:rPr>
              <a:t>2. Allow users to book, view and cancel hotel booking using few keystrokes</a:t>
            </a:r>
          </a:p>
          <a:p>
            <a:pPr marL="344170" indent="-344170"/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88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F733-3917-4511-8B27-D544A6B7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TECHNOLOGIES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E63C-0092-495E-8E52-CE0185F3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Slack API</a:t>
            </a:r>
          </a:p>
          <a:p>
            <a:pPr marL="344170" indent="-344170"/>
            <a:r>
              <a:rPr lang="en-US" dirty="0">
                <a:cs typeface="Arial"/>
              </a:rPr>
              <a:t>Wit.AI</a:t>
            </a:r>
          </a:p>
          <a:p>
            <a:pPr marL="344170" indent="-344170"/>
            <a:r>
              <a:rPr lang="en-US" dirty="0">
                <a:cs typeface="Arial"/>
              </a:rPr>
              <a:t>Python</a:t>
            </a:r>
          </a:p>
          <a:p>
            <a:pPr marL="344170" indent="-344170"/>
            <a:r>
              <a:rPr lang="en-US" dirty="0">
                <a:cs typeface="Arial"/>
              </a:rPr>
              <a:t>Web Scraping using Beautiful Soup (bs4)</a:t>
            </a:r>
          </a:p>
          <a:p>
            <a:pPr marL="344170" indent="-344170"/>
            <a:r>
              <a:rPr lang="en-US" dirty="0">
                <a:cs typeface="Arial"/>
              </a:rPr>
              <a:t>Integrated with Slack Web Hooks</a:t>
            </a:r>
          </a:p>
          <a:p>
            <a:pPr marL="344170" indent="-344170"/>
            <a:r>
              <a:rPr lang="en-US" dirty="0">
                <a:cs typeface="Arial"/>
              </a:rPr>
              <a:t>MySQL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54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8FB6-3D73-475D-9463-61D498A5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PROJECT 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C13A-18CB-43AD-A88F-4CAE1A13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1. Ask bot to book a hotel</a:t>
            </a:r>
          </a:p>
          <a:p>
            <a:pPr marL="344170" indent="-344170"/>
            <a:r>
              <a:rPr lang="en-US">
                <a:cs typeface="Arial"/>
              </a:rPr>
              <a:t>2. Answer bot's question</a:t>
            </a:r>
          </a:p>
          <a:p>
            <a:pPr marL="344170" indent="-344170"/>
            <a:r>
              <a:rPr lang="en-US">
                <a:cs typeface="Arial"/>
              </a:rPr>
              <a:t>3. Bot replies with a search result</a:t>
            </a:r>
          </a:p>
          <a:p>
            <a:pPr marL="344170" indent="-344170"/>
            <a:r>
              <a:rPr lang="en-US">
                <a:cs typeface="Arial"/>
              </a:rPr>
              <a:t>4. Choose one of the search result</a:t>
            </a:r>
          </a:p>
          <a:p>
            <a:pPr marL="344170" indent="-344170"/>
            <a:r>
              <a:rPr lang="en-US">
                <a:cs typeface="Arial"/>
              </a:rPr>
              <a:t>5. Booking is done</a:t>
            </a:r>
          </a:p>
          <a:p>
            <a:pPr marL="344170" indent="-344170"/>
            <a:r>
              <a:rPr lang="en-US">
                <a:cs typeface="Arial"/>
              </a:rPr>
              <a:t>6. View bookings</a:t>
            </a:r>
          </a:p>
          <a:p>
            <a:pPr marL="344170" indent="-344170"/>
            <a:r>
              <a:rPr lang="en-US">
                <a:cs typeface="Arial"/>
              </a:rPr>
              <a:t>7. Cancel a booking</a:t>
            </a:r>
          </a:p>
        </p:txBody>
      </p:sp>
    </p:spTree>
    <p:extLst>
      <p:ext uri="{BB962C8B-B14F-4D97-AF65-F5344CB8AC3E}">
        <p14:creationId xmlns:p14="http://schemas.microsoft.com/office/powerpoint/2010/main" val="1780589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Madison</vt:lpstr>
      <vt:lpstr>SLACK BOT FOR HOTEL BOOKING</vt:lpstr>
      <vt:lpstr>PURPOSE</vt:lpstr>
      <vt:lpstr>TECHNOLOGIES USED</vt:lpstr>
      <vt:lpstr>PROJECT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BOT FOR HOTEL BOOKING</dc:title>
  <cp:revision>2</cp:revision>
  <dcterms:modified xsi:type="dcterms:W3CDTF">2017-12-07T03:20:09Z</dcterms:modified>
</cp:coreProperties>
</file>