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urn:microsoft.com/office/officeart/2005/8/layout/hierarchy2#1" loCatId="hierarchy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en-US"/>
        </a:p>
      </dgm:t>
    </dgm:pt>
    <dgm:pt modelId="{0605F139-5EF0-48E7-A091-192233D2011D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Home</a:t>
          </a:r>
        </a:p>
      </dgm:t>
    </dgm:pt>
    <dgm:pt modelId="{2AFB1B2A-8749-4E5E-9CB9-0B60F81C46F8}" type="parTrans" cxnId="{C1276CC3-3B65-43E4-86BA-0B5557CD22AA}">
      <dgm:prSet/>
      <dgm:spPr/>
      <dgm:t>
        <a:bodyPr/>
        <a:lstStyle/>
        <a:p>
          <a:endParaRPr lang="en-US"/>
        </a:p>
      </dgm:t>
    </dgm:pt>
    <dgm:pt modelId="{E0FFEB56-236E-4FE9-83BF-31494E265D5A}" type="sibTrans" cxnId="{C1276CC3-3B65-43E4-86BA-0B5557CD22AA}">
      <dgm:prSet/>
      <dgm:spPr/>
      <dgm:t>
        <a:bodyPr/>
        <a:lstStyle/>
        <a:p>
          <a:endParaRPr lang="en-US"/>
        </a:p>
      </dgm:t>
    </dgm:pt>
    <dgm:pt modelId="{4530EE7D-F557-4815-9ED2-EABC47F4697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More Info</a:t>
          </a:r>
        </a:p>
      </dgm:t>
    </dgm:pt>
    <dgm:pt modelId="{AC2BFF99-DAE2-494A-88AB-85D75BC6D2EE}" type="parTrans" cxnId="{F3006B54-AB3F-4C2B-9985-53D33B52360F}">
      <dgm:prSet/>
      <dgm:spPr/>
      <dgm:t>
        <a:bodyPr/>
        <a:lstStyle/>
        <a:p>
          <a:endParaRPr lang="en-US"/>
        </a:p>
      </dgm:t>
    </dgm:pt>
    <dgm:pt modelId="{B98A0394-6758-42EB-8D0E-4491BED52B6C}" type="sibTrans" cxnId="{F3006B54-AB3F-4C2B-9985-53D33B52360F}">
      <dgm:prSet/>
      <dgm:spPr/>
      <dgm:t>
        <a:bodyPr/>
        <a:lstStyle/>
        <a:p>
          <a:endParaRPr lang="en-US"/>
        </a:p>
      </dgm:t>
    </dgm:pt>
    <dgm:pt modelId="{2C2A4BF3-AA22-4080-9546-909CF9AC3ECB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Techniques</a:t>
          </a:r>
        </a:p>
      </dgm:t>
    </dgm:pt>
    <dgm:pt modelId="{4A6A0524-D9B7-4A37-8E78-5FE688BDCCE6}" type="parTrans" cxnId="{6CF66C9E-DC4C-4740-A7E2-B1054C066B0A}">
      <dgm:prSet/>
      <dgm:spPr/>
      <dgm:t>
        <a:bodyPr/>
        <a:lstStyle/>
        <a:p>
          <a:endParaRPr lang="en-US"/>
        </a:p>
      </dgm:t>
    </dgm:pt>
    <dgm:pt modelId="{39CECE7E-7D7C-4022-9437-1E0813814145}" type="sibTrans" cxnId="{6CF66C9E-DC4C-4740-A7E2-B1054C066B0A}">
      <dgm:prSet/>
      <dgm:spPr/>
      <dgm:t>
        <a:bodyPr/>
        <a:lstStyle/>
        <a:p>
          <a:endParaRPr lang="en-US"/>
        </a:p>
      </dgm:t>
    </dgm:pt>
    <dgm:pt modelId="{C78C4F92-AD69-46C8-910C-41059E8ED0A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Sheltering</a:t>
          </a:r>
        </a:p>
      </dgm:t>
    </dgm:pt>
    <dgm:pt modelId="{581124B7-0397-40F7-9B1D-41220103BA68}" type="parTrans" cxnId="{AF9CD2FC-A3CE-4F96-960B-12D796C3AE94}">
      <dgm:prSet/>
      <dgm:spPr/>
      <dgm:t>
        <a:bodyPr/>
        <a:lstStyle/>
        <a:p>
          <a:endParaRPr lang="en-US"/>
        </a:p>
      </dgm:t>
    </dgm:pt>
    <dgm:pt modelId="{A23C44A9-E7A6-467B-BF93-DD0656347715}" type="sibTrans" cxnId="{AF9CD2FC-A3CE-4F96-960B-12D796C3AE94}">
      <dgm:prSet/>
      <dgm:spPr/>
      <dgm:t>
        <a:bodyPr/>
        <a:lstStyle/>
        <a:p>
          <a:endParaRPr lang="en-US"/>
        </a:p>
      </dgm:t>
    </dgm:pt>
    <dgm:pt modelId="{2F7B3A69-E43A-43EF-87CC-6AC5EE4DF03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History</a:t>
          </a:r>
        </a:p>
      </dgm:t>
    </dgm:pt>
    <dgm:pt modelId="{1D617C9C-C3B2-435B-A80C-FA776C01AD4F}" type="parTrans" cxnId="{030338AA-BB73-43EB-9891-542871C6C763}">
      <dgm:prSet/>
      <dgm:spPr/>
      <dgm:t>
        <a:bodyPr/>
        <a:lstStyle/>
        <a:p>
          <a:endParaRPr lang="en-GB"/>
        </a:p>
      </dgm:t>
    </dgm:pt>
    <dgm:pt modelId="{26A62BAF-F5E3-4A97-8F96-307B8EBD33ED}" type="sibTrans" cxnId="{030338AA-BB73-43EB-9891-542871C6C763}">
      <dgm:prSet/>
      <dgm:spPr/>
    </dgm:pt>
    <dgm:pt modelId="{4E4A1E17-A3EC-4A54-9171-277E11A0B287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Contact Us</a:t>
          </a:r>
        </a:p>
      </dgm:t>
    </dgm:pt>
    <dgm:pt modelId="{367D7799-1E5C-4947-8AD1-85D1E0D367AF}" type="parTrans" cxnId="{AAD64F9B-C5B0-443B-A52D-1F392082E2A3}">
      <dgm:prSet/>
      <dgm:spPr/>
      <dgm:t>
        <a:bodyPr/>
        <a:lstStyle/>
        <a:p>
          <a:endParaRPr lang="en-US"/>
        </a:p>
      </dgm:t>
    </dgm:pt>
    <dgm:pt modelId="{7FFEBD18-7D5B-41C0-A8F3-60942A71708D}" type="sibTrans" cxnId="{AAD64F9B-C5B0-443B-A52D-1F392082E2A3}">
      <dgm:prSet/>
      <dgm:spPr/>
      <dgm:t>
        <a:bodyPr/>
        <a:lstStyle/>
        <a:p>
          <a:endParaRPr lang="en-US"/>
        </a:p>
      </dgm:t>
    </dgm:pt>
    <dgm:pt modelId="{0D1A0E42-F54D-4A1E-B1A8-8F24A888665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About Us</a:t>
          </a:r>
          <a:endParaRPr lang="en-US"/>
        </a:p>
      </dgm:t>
    </dgm:pt>
    <dgm:pt modelId="{0F1A2A81-AE96-4C12-8A51-239959E66E1C}" type="parTrans" cxnId="{C9DFADF9-0D9F-4FAE-9BFA-A4FF7A921B45}">
      <dgm:prSet/>
      <dgm:spPr/>
      <dgm:t>
        <a:bodyPr/>
        <a:lstStyle/>
        <a:p>
          <a:endParaRPr lang="en-GB"/>
        </a:p>
      </dgm:t>
    </dgm:pt>
    <dgm:pt modelId="{7E30C67F-C6FF-4D4C-B2C0-462B6496F45F}" type="sibTrans" cxnId="{C9DFADF9-0D9F-4FAE-9BFA-A4FF7A921B45}">
      <dgm:prSet/>
      <dgm:spPr/>
    </dgm:pt>
    <dgm:pt modelId="{7AA56408-F2A8-44E5-B603-735AA7FA8F9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Images Gallery</a:t>
          </a:r>
        </a:p>
      </dgm:t>
    </dgm:pt>
    <dgm:pt modelId="{F162138E-3B38-4B21-9F37-FE4DD005AD54}" type="parTrans" cxnId="{3869943F-B3CD-49E8-82D4-64497FC23486}">
      <dgm:prSet/>
      <dgm:spPr/>
      <dgm:t>
        <a:bodyPr/>
        <a:lstStyle/>
        <a:p>
          <a:endParaRPr lang="en-GB"/>
        </a:p>
      </dgm:t>
    </dgm:pt>
    <dgm:pt modelId="{1E6B416A-5F4F-40DD-A5DE-94DADC2CA3B2}" type="sibTrans" cxnId="{3869943F-B3CD-49E8-82D4-64497FC23486}">
      <dgm:prSet/>
      <dgm:spPr/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 custLinFactNeighborX="-13690" custLinFactNeighborY="-59115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4"/>
      <dgm:spPr/>
    </dgm:pt>
    <dgm:pt modelId="{C1833E64-0598-4ED8-B73B-4C820BB35531}" type="pres">
      <dgm:prSet presAssocID="{AC2BFF99-DAE2-494A-88AB-85D75BC6D2EE}" presName="connTx" presStyleLbl="parChTrans1D2" presStyleIdx="0" presStyleCnt="4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4" custLinFactY="122256" custLinFactNeighborX="-3852" custLinFactNeighborY="200000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FA61825B-C877-4D42-AAFB-0586288A9783}" type="pres">
      <dgm:prSet presAssocID="{4A6A0524-D9B7-4A37-8E78-5FE688BDCCE6}" presName="conn2-1" presStyleLbl="parChTrans1D3" presStyleIdx="0" presStyleCnt="3"/>
      <dgm:spPr/>
    </dgm:pt>
    <dgm:pt modelId="{66B35CF0-1806-4E4A-8B50-99A64DECDBA9}" type="pres">
      <dgm:prSet presAssocID="{4A6A0524-D9B7-4A37-8E78-5FE688BDCCE6}" presName="connTx" presStyleLbl="parChTrans1D3" presStyleIdx="0" presStyleCnt="3"/>
      <dgm:spPr/>
    </dgm:pt>
    <dgm:pt modelId="{F95D7524-EA0E-4F9D-9D6F-B10856D5C83F}" type="pres">
      <dgm:prSet presAssocID="{2C2A4BF3-AA22-4080-9546-909CF9AC3ECB}" presName="root2" presStyleCnt="0"/>
      <dgm:spPr/>
    </dgm:pt>
    <dgm:pt modelId="{63712EDC-9AF8-41BC-8F72-ADF8D554FF07}" type="pres">
      <dgm:prSet presAssocID="{2C2A4BF3-AA22-4080-9546-909CF9AC3ECB}" presName="LevelTwoTextNode" presStyleLbl="node3" presStyleIdx="0" presStyleCnt="3" custLinFactY="100000" custLinFactNeighborX="5232" custLinFactNeighborY="100937">
        <dgm:presLayoutVars>
          <dgm:chPref val="3"/>
        </dgm:presLayoutVars>
      </dgm:prSet>
      <dgm:spPr/>
    </dgm:pt>
    <dgm:pt modelId="{E0C65410-D9BC-4E23-87DE-EBBC54AD2166}" type="pres">
      <dgm:prSet presAssocID="{2C2A4BF3-AA22-4080-9546-909CF9AC3ECB}" presName="level3hierChild" presStyleCnt="0"/>
      <dgm:spPr/>
    </dgm:pt>
    <dgm:pt modelId="{E81582B1-A130-479F-ACE3-61EF727591CE}" type="pres">
      <dgm:prSet presAssocID="{581124B7-0397-40F7-9B1D-41220103BA68}" presName="conn2-1" presStyleLbl="parChTrans1D3" presStyleIdx="1" presStyleCnt="3"/>
      <dgm:spPr/>
    </dgm:pt>
    <dgm:pt modelId="{C3EBFA62-33AA-4455-9D61-7B96DA4B37A4}" type="pres">
      <dgm:prSet presAssocID="{581124B7-0397-40F7-9B1D-41220103BA68}" presName="connTx" presStyleLbl="parChTrans1D3" presStyleIdx="1" presStyleCnt="3"/>
      <dgm:spPr/>
    </dgm:pt>
    <dgm:pt modelId="{2DF34A52-3962-401F-8488-13EE54243675}" type="pres">
      <dgm:prSet presAssocID="{C78C4F92-AD69-46C8-910C-41059E8ED0A9}" presName="root2" presStyleCnt="0"/>
      <dgm:spPr/>
    </dgm:pt>
    <dgm:pt modelId="{29F748CF-C0E7-4DEA-B3A3-0E8AEB5CA964}" type="pres">
      <dgm:prSet presAssocID="{C78C4F92-AD69-46C8-910C-41059E8ED0A9}" presName="LevelTwoTextNode" presStyleLbl="node3" presStyleIdx="1" presStyleCnt="3" custScaleX="101267" custLinFactY="100000" custLinFactNeighborX="6463" custLinFactNeighborY="115401">
        <dgm:presLayoutVars>
          <dgm:chPref val="3"/>
        </dgm:presLayoutVars>
      </dgm:prSet>
      <dgm:spPr/>
    </dgm:pt>
    <dgm:pt modelId="{02AC44EF-F1FC-4C54-8D55-2436304955F9}" type="pres">
      <dgm:prSet presAssocID="{C78C4F92-AD69-46C8-910C-41059E8ED0A9}" presName="level3hierChild" presStyleCnt="0"/>
      <dgm:spPr/>
    </dgm:pt>
    <dgm:pt modelId="{C417321D-CDBC-4B7D-8FD7-42ABDA238C17}" type="pres">
      <dgm:prSet presAssocID="{1D617C9C-C3B2-435B-A80C-FA776C01AD4F}" presName="conn2-1" presStyleLbl="parChTrans1D3" presStyleIdx="2" presStyleCnt="3"/>
      <dgm:spPr/>
    </dgm:pt>
    <dgm:pt modelId="{3F553D3E-0304-42D4-A2D8-775EDBCF63E2}" type="pres">
      <dgm:prSet presAssocID="{1D617C9C-C3B2-435B-A80C-FA776C01AD4F}" presName="connTx" presStyleLbl="parChTrans1D3" presStyleIdx="2" presStyleCnt="3"/>
      <dgm:spPr/>
    </dgm:pt>
    <dgm:pt modelId="{BF034EC5-03A2-4601-9CF7-E0F9F5386866}" type="pres">
      <dgm:prSet presAssocID="{2F7B3A69-E43A-43EF-87CC-6AC5EE4DF032}" presName="root2" presStyleCnt="0"/>
      <dgm:spPr/>
    </dgm:pt>
    <dgm:pt modelId="{B8DD7045-E994-41F7-A8FD-04C083E93907}" type="pres">
      <dgm:prSet presAssocID="{2F7B3A69-E43A-43EF-87CC-6AC5EE4DF032}" presName="LevelTwoTextNode" presStyleLbl="node3" presStyleIdx="2" presStyleCnt="3" custLinFactY="100000" custLinFactNeighborX="6553" custLinFactNeighborY="131131">
        <dgm:presLayoutVars>
          <dgm:chPref val="3"/>
        </dgm:presLayoutVars>
      </dgm:prSet>
      <dgm:spPr/>
    </dgm:pt>
    <dgm:pt modelId="{069EC860-CC4A-4C5B-9D83-9AD7C9E41337}" type="pres">
      <dgm:prSet presAssocID="{2F7B3A69-E43A-43EF-87CC-6AC5EE4DF032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4"/>
      <dgm:spPr/>
    </dgm:pt>
    <dgm:pt modelId="{0F4B7785-0023-487B-801C-9850969E1D34}" type="pres">
      <dgm:prSet presAssocID="{367D7799-1E5C-4947-8AD1-85D1E0D367AF}" presName="connTx" presStyleLbl="parChTrans1D2" presStyleIdx="1" presStyleCnt="4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4" custLinFactNeighborX="-5355" custLinFactNeighborY="-61608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  <dgm:pt modelId="{14FF9E87-BF4E-4317-9B2A-43EF3C365911}" type="pres">
      <dgm:prSet presAssocID="{0F1A2A81-AE96-4C12-8A51-239959E66E1C}" presName="conn2-1" presStyleLbl="parChTrans1D2" presStyleIdx="2" presStyleCnt="4"/>
      <dgm:spPr/>
    </dgm:pt>
    <dgm:pt modelId="{4E5FD813-8035-4875-9E4B-3CCCB1C5D87E}" type="pres">
      <dgm:prSet presAssocID="{0F1A2A81-AE96-4C12-8A51-239959E66E1C}" presName="connTx" presStyleLbl="parChTrans1D2" presStyleIdx="2" presStyleCnt="4"/>
      <dgm:spPr/>
    </dgm:pt>
    <dgm:pt modelId="{99A399E5-B7AE-4457-B127-A1E640BB8983}" type="pres">
      <dgm:prSet presAssocID="{0D1A0E42-F54D-4A1E-B1A8-8F24A8886652}" presName="root2" presStyleCnt="0"/>
      <dgm:spPr/>
    </dgm:pt>
    <dgm:pt modelId="{781FEA55-2AC1-40A1-B38B-0A211B9DC448}" type="pres">
      <dgm:prSet presAssocID="{0D1A0E42-F54D-4A1E-B1A8-8F24A8886652}" presName="LevelTwoTextNode" presStyleLbl="node2" presStyleIdx="2" presStyleCnt="4" custLinFactY="-112850" custLinFactNeighborX="-4150" custLinFactNeighborY="-200000">
        <dgm:presLayoutVars>
          <dgm:chPref val="3"/>
        </dgm:presLayoutVars>
      </dgm:prSet>
      <dgm:spPr/>
    </dgm:pt>
    <dgm:pt modelId="{51640B6B-4BE8-433D-B074-9D8785A8DBE9}" type="pres">
      <dgm:prSet presAssocID="{0D1A0E42-F54D-4A1E-B1A8-8F24A8886652}" presName="level3hierChild" presStyleCnt="0"/>
      <dgm:spPr/>
    </dgm:pt>
    <dgm:pt modelId="{0E1A7043-B0D1-4387-ADE9-6B0410DBCE3B}" type="pres">
      <dgm:prSet presAssocID="{F162138E-3B38-4B21-9F37-FE4DD005AD54}" presName="conn2-1" presStyleLbl="parChTrans1D2" presStyleIdx="3" presStyleCnt="4"/>
      <dgm:spPr/>
    </dgm:pt>
    <dgm:pt modelId="{C932D52E-C35C-4EED-9028-75FCF3AD95EA}" type="pres">
      <dgm:prSet presAssocID="{F162138E-3B38-4B21-9F37-FE4DD005AD54}" presName="connTx" presStyleLbl="parChTrans1D2" presStyleIdx="3" presStyleCnt="4"/>
      <dgm:spPr/>
    </dgm:pt>
    <dgm:pt modelId="{CCE6057C-2D33-4339-85A1-7CAF4E72FE9D}" type="pres">
      <dgm:prSet presAssocID="{7AA56408-F2A8-44E5-B603-735AA7FA8F98}" presName="root2" presStyleCnt="0"/>
      <dgm:spPr/>
    </dgm:pt>
    <dgm:pt modelId="{BF082AA1-B0E4-4814-BCAC-5FAB3B86A0AD}" type="pres">
      <dgm:prSet presAssocID="{7AA56408-F2A8-44E5-B603-735AA7FA8F98}" presName="LevelTwoTextNode" presStyleLbl="node2" presStyleIdx="3" presStyleCnt="4" custLinFactY="-58271" custLinFactNeighborX="-6099" custLinFactNeighborY="-100000">
        <dgm:presLayoutVars>
          <dgm:chPref val="3"/>
        </dgm:presLayoutVars>
      </dgm:prSet>
      <dgm:spPr/>
    </dgm:pt>
    <dgm:pt modelId="{E3AE2ED5-8AFC-4448-8607-6B1F26B018B1}" type="pres">
      <dgm:prSet presAssocID="{7AA56408-F2A8-44E5-B603-735AA7FA8F98}" presName="level3hierChild" presStyleCnt="0"/>
      <dgm:spPr/>
    </dgm:pt>
  </dgm:ptLst>
  <dgm:cxnLst>
    <dgm:cxn modelId="{A6F41D02-C8C7-43DC-93D4-CB8F9B7B3BCD}" type="presOf" srcId="{0D1A0E42-F54D-4A1E-B1A8-8F24A8886652}" destId="{781FEA55-2AC1-40A1-B38B-0A211B9DC448}" srcOrd="0" destOrd="0" presId="urn:microsoft.com/office/officeart/2005/8/layout/hierarchy2#1"/>
    <dgm:cxn modelId="{0469FA0D-FB11-4AAF-B7B2-00487CB0184E}" type="presOf" srcId="{2F7B3A69-E43A-43EF-87CC-6AC5EE4DF032}" destId="{B8DD7045-E994-41F7-A8FD-04C083E93907}" srcOrd="0" destOrd="0" presId="urn:microsoft.com/office/officeart/2005/8/layout/hierarchy2#1"/>
    <dgm:cxn modelId="{67248B1E-D3E5-4141-B3F6-B33AB2D3088D}" type="presOf" srcId="{AC2BFF99-DAE2-494A-88AB-85D75BC6D2EE}" destId="{B47BD6C9-6D53-4A69-975F-9CF96E25F10F}" srcOrd="0" destOrd="0" presId="urn:microsoft.com/office/officeart/2005/8/layout/hierarchy2#1"/>
    <dgm:cxn modelId="{8BBA7426-B140-42C2-8B3F-105D844735DC}" type="presOf" srcId="{581124B7-0397-40F7-9B1D-41220103BA68}" destId="{C3EBFA62-33AA-4455-9D61-7B96DA4B37A4}" srcOrd="1" destOrd="0" presId="urn:microsoft.com/office/officeart/2005/8/layout/hierarchy2#1"/>
    <dgm:cxn modelId="{0BA96A2E-2D04-452A-BD87-64AC98A5FAC9}" type="presOf" srcId="{581124B7-0397-40F7-9B1D-41220103BA68}" destId="{E81582B1-A130-479F-ACE3-61EF727591CE}" srcOrd="0" destOrd="0" presId="urn:microsoft.com/office/officeart/2005/8/layout/hierarchy2#1"/>
    <dgm:cxn modelId="{2A5E873C-E766-45F9-99E2-28AEB5F55024}" type="presOf" srcId="{F162138E-3B38-4B21-9F37-FE4DD005AD54}" destId="{0E1A7043-B0D1-4387-ADE9-6B0410DBCE3B}" srcOrd="0" destOrd="0" presId="urn:microsoft.com/office/officeart/2005/8/layout/hierarchy2#1"/>
    <dgm:cxn modelId="{3869943F-B3CD-49E8-82D4-64497FC23486}" srcId="{0605F139-5EF0-48E7-A091-192233D2011D}" destId="{7AA56408-F2A8-44E5-B603-735AA7FA8F98}" srcOrd="3" destOrd="0" parTransId="{F162138E-3B38-4B21-9F37-FE4DD005AD54}" sibTransId="{1E6B416A-5F4F-40DD-A5DE-94DADC2CA3B2}"/>
    <dgm:cxn modelId="{C323EF5E-EF78-471A-898A-5C5EBE5C02EA}" type="presOf" srcId="{0F1A2A81-AE96-4C12-8A51-239959E66E1C}" destId="{14FF9E87-BF4E-4317-9B2A-43EF3C365911}" srcOrd="0" destOrd="0" presId="urn:microsoft.com/office/officeart/2005/8/layout/hierarchy2#1"/>
    <dgm:cxn modelId="{26EE2344-6696-4108-9064-7DBB7FB8598B}" type="presOf" srcId="{4530EE7D-F557-4815-9ED2-EABC47F46978}" destId="{3C0D5057-54F2-42F8-ADAD-AA27A1CC1A1B}" srcOrd="0" destOrd="0" presId="urn:microsoft.com/office/officeart/2005/8/layout/hierarchy2#1"/>
    <dgm:cxn modelId="{EBA9474F-4540-4D16-A5CD-5D5322450E6A}" type="presOf" srcId="{2C2A4BF3-AA22-4080-9546-909CF9AC3ECB}" destId="{63712EDC-9AF8-41BC-8F72-ADF8D554FF07}" srcOrd="0" destOrd="0" presId="urn:microsoft.com/office/officeart/2005/8/layout/hierarchy2#1"/>
    <dgm:cxn modelId="{4EFF7551-A1B4-4F0A-AA31-9516991D9485}" type="presOf" srcId="{4A6A0524-D9B7-4A37-8E78-5FE688BDCCE6}" destId="{66B35CF0-1806-4E4A-8B50-99A64DECDBA9}" srcOrd="1" destOrd="0" presId="urn:microsoft.com/office/officeart/2005/8/layout/hierarchy2#1"/>
    <dgm:cxn modelId="{F3006B54-AB3F-4C2B-9985-53D33B52360F}" srcId="{0605F139-5EF0-48E7-A091-192233D2011D}" destId="{4530EE7D-F557-4815-9ED2-EABC47F46978}" srcOrd="0" destOrd="0" parTransId="{AC2BFF99-DAE2-494A-88AB-85D75BC6D2EE}" sibTransId="{B98A0394-6758-42EB-8D0E-4491BED52B6C}"/>
    <dgm:cxn modelId="{1A003655-78BD-4BF2-969D-DE9AE7C111BC}" type="presOf" srcId="{4E4A1E17-A3EC-4A54-9171-277E11A0B287}" destId="{3D382021-A429-4403-82FF-5A95DD3EBB20}" srcOrd="0" destOrd="0" presId="urn:microsoft.com/office/officeart/2005/8/layout/hierarchy2#1"/>
    <dgm:cxn modelId="{16C07B77-549D-411A-9D18-A8F07390DBE1}" type="presOf" srcId="{7AA56408-F2A8-44E5-B603-735AA7FA8F98}" destId="{BF082AA1-B0E4-4814-BCAC-5FAB3B86A0AD}" srcOrd="0" destOrd="0" presId="urn:microsoft.com/office/officeart/2005/8/layout/hierarchy2#1"/>
    <dgm:cxn modelId="{69A0B67C-B360-468F-B60E-02B82F32B90D}" type="presOf" srcId="{367D7799-1E5C-4947-8AD1-85D1E0D367AF}" destId="{2E81B90F-7494-41FF-808F-F7F82B993B40}" srcOrd="0" destOrd="0" presId="urn:microsoft.com/office/officeart/2005/8/layout/hierarchy2#1"/>
    <dgm:cxn modelId="{0BBF2695-7D15-4728-A420-596A0628020A}" type="presOf" srcId="{C78C4F92-AD69-46C8-910C-41059E8ED0A9}" destId="{29F748CF-C0E7-4DEA-B3A3-0E8AEB5CA964}" srcOrd="0" destOrd="0" presId="urn:microsoft.com/office/officeart/2005/8/layout/hierarchy2#1"/>
    <dgm:cxn modelId="{AAD64F9B-C5B0-443B-A52D-1F392082E2A3}" srcId="{0605F139-5EF0-48E7-A091-192233D2011D}" destId="{4E4A1E17-A3EC-4A54-9171-277E11A0B287}" srcOrd="1" destOrd="0" parTransId="{367D7799-1E5C-4947-8AD1-85D1E0D367AF}" sibTransId="{7FFEBD18-7D5B-41C0-A8F3-60942A71708D}"/>
    <dgm:cxn modelId="{6CF66C9E-DC4C-4740-A7E2-B1054C066B0A}" srcId="{4530EE7D-F557-4815-9ED2-EABC47F46978}" destId="{2C2A4BF3-AA22-4080-9546-909CF9AC3ECB}" srcOrd="0" destOrd="0" parTransId="{4A6A0524-D9B7-4A37-8E78-5FE688BDCCE6}" sibTransId="{39CECE7E-7D7C-4022-9437-1E0813814145}"/>
    <dgm:cxn modelId="{0CDB689F-9307-4336-A5EB-E9FDA38ED653}" type="presOf" srcId="{0605F139-5EF0-48E7-A091-192233D2011D}" destId="{24E3F4AB-32FB-4CE0-9DAC-FC4DD26B5900}" srcOrd="0" destOrd="0" presId="urn:microsoft.com/office/officeart/2005/8/layout/hierarchy2#1"/>
    <dgm:cxn modelId="{5BCE08A0-08D4-49F7-AEFA-5EE47DE375B3}" type="presOf" srcId="{4A6A0524-D9B7-4A37-8E78-5FE688BDCCE6}" destId="{FA61825B-C877-4D42-AAFB-0586288A9783}" srcOrd="0" destOrd="0" presId="urn:microsoft.com/office/officeart/2005/8/layout/hierarchy2#1"/>
    <dgm:cxn modelId="{030338AA-BB73-43EB-9891-542871C6C763}" srcId="{4530EE7D-F557-4815-9ED2-EABC47F46978}" destId="{2F7B3A69-E43A-43EF-87CC-6AC5EE4DF032}" srcOrd="2" destOrd="0" parTransId="{1D617C9C-C3B2-435B-A80C-FA776C01AD4F}" sibTransId="{26A62BAF-F5E3-4A97-8F96-307B8EBD33ED}"/>
    <dgm:cxn modelId="{9BA601AD-9BDA-48CD-B8DB-05F1FDE8FB74}" type="presOf" srcId="{EFE73B03-4D71-4565-8C52-4902BE6377A4}" destId="{5FBAB40F-6011-4629-9B30-77C9439C91BF}" srcOrd="0" destOrd="0" presId="urn:microsoft.com/office/officeart/2005/8/layout/hierarchy2#1"/>
    <dgm:cxn modelId="{9AC85DB5-1363-43A0-893B-E73EC4D32B86}" type="presOf" srcId="{367D7799-1E5C-4947-8AD1-85D1E0D367AF}" destId="{0F4B7785-0023-487B-801C-9850969E1D34}" srcOrd="1" destOrd="0" presId="urn:microsoft.com/office/officeart/2005/8/layout/hierarchy2#1"/>
    <dgm:cxn modelId="{C1276CC3-3B65-43E4-86BA-0B5557CD22AA}" srcId="{EFE73B03-4D71-4565-8C52-4902BE6377A4}" destId="{0605F139-5EF0-48E7-A091-192233D2011D}" srcOrd="0" destOrd="0" parTransId="{2AFB1B2A-8749-4E5E-9CB9-0B60F81C46F8}" sibTransId="{E0FFEB56-236E-4FE9-83BF-31494E265D5A}"/>
    <dgm:cxn modelId="{087172CD-232D-44C5-A922-0B5943C45E95}" type="presOf" srcId="{1D617C9C-C3B2-435B-A80C-FA776C01AD4F}" destId="{C417321D-CDBC-4B7D-8FD7-42ABDA238C17}" srcOrd="0" destOrd="0" presId="urn:microsoft.com/office/officeart/2005/8/layout/hierarchy2#1"/>
    <dgm:cxn modelId="{B773E0D1-4871-47B5-851C-ABA7981787A0}" type="presOf" srcId="{F162138E-3B38-4B21-9F37-FE4DD005AD54}" destId="{C932D52E-C35C-4EED-9028-75FCF3AD95EA}" srcOrd="1" destOrd="0" presId="urn:microsoft.com/office/officeart/2005/8/layout/hierarchy2#1"/>
    <dgm:cxn modelId="{E1E774DF-4398-4CCB-AA79-463DDA4EDE23}" type="presOf" srcId="{0F1A2A81-AE96-4C12-8A51-239959E66E1C}" destId="{4E5FD813-8035-4875-9E4B-3CCCB1C5D87E}" srcOrd="1" destOrd="0" presId="urn:microsoft.com/office/officeart/2005/8/layout/hierarchy2#1"/>
    <dgm:cxn modelId="{EF1BD6E0-C469-4907-934F-6D1C63971B93}" type="presOf" srcId="{1D617C9C-C3B2-435B-A80C-FA776C01AD4F}" destId="{3F553D3E-0304-42D4-A2D8-775EDBCF63E2}" srcOrd="1" destOrd="0" presId="urn:microsoft.com/office/officeart/2005/8/layout/hierarchy2#1"/>
    <dgm:cxn modelId="{22B499E5-B2B8-4C1F-A1EB-05DBAD3B84F4}" type="presOf" srcId="{AC2BFF99-DAE2-494A-88AB-85D75BC6D2EE}" destId="{C1833E64-0598-4ED8-B73B-4C820BB35531}" srcOrd="1" destOrd="0" presId="urn:microsoft.com/office/officeart/2005/8/layout/hierarchy2#1"/>
    <dgm:cxn modelId="{C9DFADF9-0D9F-4FAE-9BFA-A4FF7A921B45}" srcId="{0605F139-5EF0-48E7-A091-192233D2011D}" destId="{0D1A0E42-F54D-4A1E-B1A8-8F24A8886652}" srcOrd="2" destOrd="0" parTransId="{0F1A2A81-AE96-4C12-8A51-239959E66E1C}" sibTransId="{7E30C67F-C6FF-4D4C-B2C0-462B6496F45F}"/>
    <dgm:cxn modelId="{AF9CD2FC-A3CE-4F96-960B-12D796C3AE94}" srcId="{4530EE7D-F557-4815-9ED2-EABC47F46978}" destId="{C78C4F92-AD69-46C8-910C-41059E8ED0A9}" srcOrd="1" destOrd="0" parTransId="{581124B7-0397-40F7-9B1D-41220103BA68}" sibTransId="{A23C44A9-E7A6-467B-BF93-DD0656347715}"/>
    <dgm:cxn modelId="{A115F42F-7427-43C8-B7EC-BD3BDCC59C0F}" type="presParOf" srcId="{5FBAB40F-6011-4629-9B30-77C9439C91BF}" destId="{2332AA2E-A989-4175-BB73-78EA4C3BDB65}" srcOrd="0" destOrd="0" presId="urn:microsoft.com/office/officeart/2005/8/layout/hierarchy2#1"/>
    <dgm:cxn modelId="{71D24927-1279-4852-9BF1-C16E86C03BC8}" type="presParOf" srcId="{2332AA2E-A989-4175-BB73-78EA4C3BDB65}" destId="{24E3F4AB-32FB-4CE0-9DAC-FC4DD26B5900}" srcOrd="0" destOrd="0" presId="urn:microsoft.com/office/officeart/2005/8/layout/hierarchy2#1"/>
    <dgm:cxn modelId="{B319A3FD-81EF-489A-AF37-B8229E4F301D}" type="presParOf" srcId="{2332AA2E-A989-4175-BB73-78EA4C3BDB65}" destId="{44F25638-8073-4DA7-9390-5AC06A304565}" srcOrd="1" destOrd="0" presId="urn:microsoft.com/office/officeart/2005/8/layout/hierarchy2#1"/>
    <dgm:cxn modelId="{8E78B122-D098-40A1-B56B-A191051AAC68}" type="presParOf" srcId="{44F25638-8073-4DA7-9390-5AC06A304565}" destId="{B47BD6C9-6D53-4A69-975F-9CF96E25F10F}" srcOrd="0" destOrd="0" presId="urn:microsoft.com/office/officeart/2005/8/layout/hierarchy2#1"/>
    <dgm:cxn modelId="{9E6660B7-B2FC-4523-B922-74CA11583103}" type="presParOf" srcId="{B47BD6C9-6D53-4A69-975F-9CF96E25F10F}" destId="{C1833E64-0598-4ED8-B73B-4C820BB35531}" srcOrd="0" destOrd="0" presId="urn:microsoft.com/office/officeart/2005/8/layout/hierarchy2#1"/>
    <dgm:cxn modelId="{30B39CF9-63DB-4893-ACE6-536021444F66}" type="presParOf" srcId="{44F25638-8073-4DA7-9390-5AC06A304565}" destId="{46F58ACF-5130-428E-B3EF-87D6FEC0C921}" srcOrd="1" destOrd="0" presId="urn:microsoft.com/office/officeart/2005/8/layout/hierarchy2#1"/>
    <dgm:cxn modelId="{29D933A3-3B53-46FF-B409-02E88D99159D}" type="presParOf" srcId="{46F58ACF-5130-428E-B3EF-87D6FEC0C921}" destId="{3C0D5057-54F2-42F8-ADAD-AA27A1CC1A1B}" srcOrd="0" destOrd="0" presId="urn:microsoft.com/office/officeart/2005/8/layout/hierarchy2#1"/>
    <dgm:cxn modelId="{D514A0D4-D3AE-472A-B525-BD9D5AC3D95C}" type="presParOf" srcId="{46F58ACF-5130-428E-B3EF-87D6FEC0C921}" destId="{48673F39-879C-4946-8DC7-FD68F0552920}" srcOrd="1" destOrd="0" presId="urn:microsoft.com/office/officeart/2005/8/layout/hierarchy2#1"/>
    <dgm:cxn modelId="{40FC52BD-402C-4575-8AB1-55833DB903F4}" type="presParOf" srcId="{48673F39-879C-4946-8DC7-FD68F0552920}" destId="{FA61825B-C877-4D42-AAFB-0586288A9783}" srcOrd="0" destOrd="0" presId="urn:microsoft.com/office/officeart/2005/8/layout/hierarchy2#1"/>
    <dgm:cxn modelId="{1AD92611-6628-4E96-BE99-293B031919C2}" type="presParOf" srcId="{FA61825B-C877-4D42-AAFB-0586288A9783}" destId="{66B35CF0-1806-4E4A-8B50-99A64DECDBA9}" srcOrd="0" destOrd="0" presId="urn:microsoft.com/office/officeart/2005/8/layout/hierarchy2#1"/>
    <dgm:cxn modelId="{0E0AA823-92B8-46B9-A41C-2D0A014541BE}" type="presParOf" srcId="{48673F39-879C-4946-8DC7-FD68F0552920}" destId="{F95D7524-EA0E-4F9D-9D6F-B10856D5C83F}" srcOrd="1" destOrd="0" presId="urn:microsoft.com/office/officeart/2005/8/layout/hierarchy2#1"/>
    <dgm:cxn modelId="{D94B16A5-F765-4642-81DD-4BFC6B9D5A61}" type="presParOf" srcId="{F95D7524-EA0E-4F9D-9D6F-B10856D5C83F}" destId="{63712EDC-9AF8-41BC-8F72-ADF8D554FF07}" srcOrd="0" destOrd="0" presId="urn:microsoft.com/office/officeart/2005/8/layout/hierarchy2#1"/>
    <dgm:cxn modelId="{091C6765-8495-43C2-91BB-D60481178C61}" type="presParOf" srcId="{F95D7524-EA0E-4F9D-9D6F-B10856D5C83F}" destId="{E0C65410-D9BC-4E23-87DE-EBBC54AD2166}" srcOrd="1" destOrd="0" presId="urn:microsoft.com/office/officeart/2005/8/layout/hierarchy2#1"/>
    <dgm:cxn modelId="{73D8909A-E96B-4599-949D-A04388D9F37A}" type="presParOf" srcId="{48673F39-879C-4946-8DC7-FD68F0552920}" destId="{E81582B1-A130-479F-ACE3-61EF727591CE}" srcOrd="2" destOrd="0" presId="urn:microsoft.com/office/officeart/2005/8/layout/hierarchy2#1"/>
    <dgm:cxn modelId="{0EA38CF2-7B57-4DDA-8988-F595D7AB8439}" type="presParOf" srcId="{E81582B1-A130-479F-ACE3-61EF727591CE}" destId="{C3EBFA62-33AA-4455-9D61-7B96DA4B37A4}" srcOrd="0" destOrd="0" presId="urn:microsoft.com/office/officeart/2005/8/layout/hierarchy2#1"/>
    <dgm:cxn modelId="{00F02D5D-E4A0-47D5-9B4A-A4F0100CEB0C}" type="presParOf" srcId="{48673F39-879C-4946-8DC7-FD68F0552920}" destId="{2DF34A52-3962-401F-8488-13EE54243675}" srcOrd="3" destOrd="0" presId="urn:microsoft.com/office/officeart/2005/8/layout/hierarchy2#1"/>
    <dgm:cxn modelId="{A4EF5403-E618-48E4-A3A7-876DD06D21BB}" type="presParOf" srcId="{2DF34A52-3962-401F-8488-13EE54243675}" destId="{29F748CF-C0E7-4DEA-B3A3-0E8AEB5CA964}" srcOrd="0" destOrd="0" presId="urn:microsoft.com/office/officeart/2005/8/layout/hierarchy2#1"/>
    <dgm:cxn modelId="{F87BC623-A2B5-4621-8085-786A2581D5DE}" type="presParOf" srcId="{2DF34A52-3962-401F-8488-13EE54243675}" destId="{02AC44EF-F1FC-4C54-8D55-2436304955F9}" srcOrd="1" destOrd="0" presId="urn:microsoft.com/office/officeart/2005/8/layout/hierarchy2#1"/>
    <dgm:cxn modelId="{E2DA0E2C-03E6-4F63-9CFD-92054738BC55}" type="presParOf" srcId="{48673F39-879C-4946-8DC7-FD68F0552920}" destId="{C417321D-CDBC-4B7D-8FD7-42ABDA238C17}" srcOrd="4" destOrd="0" presId="urn:microsoft.com/office/officeart/2005/8/layout/hierarchy2#1"/>
    <dgm:cxn modelId="{8D555C48-FEE3-4799-989D-753D6612FE1B}" type="presParOf" srcId="{C417321D-CDBC-4B7D-8FD7-42ABDA238C17}" destId="{3F553D3E-0304-42D4-A2D8-775EDBCF63E2}" srcOrd="0" destOrd="0" presId="urn:microsoft.com/office/officeart/2005/8/layout/hierarchy2#1"/>
    <dgm:cxn modelId="{E1EF9AB4-A152-40C2-8596-68D716882894}" type="presParOf" srcId="{48673F39-879C-4946-8DC7-FD68F0552920}" destId="{BF034EC5-03A2-4601-9CF7-E0F9F5386866}" srcOrd="5" destOrd="0" presId="urn:microsoft.com/office/officeart/2005/8/layout/hierarchy2#1"/>
    <dgm:cxn modelId="{A7402BCA-5480-4107-8883-CD7DB42E1AD2}" type="presParOf" srcId="{BF034EC5-03A2-4601-9CF7-E0F9F5386866}" destId="{B8DD7045-E994-41F7-A8FD-04C083E93907}" srcOrd="0" destOrd="0" presId="urn:microsoft.com/office/officeart/2005/8/layout/hierarchy2#1"/>
    <dgm:cxn modelId="{6BA47B1A-0CD8-470B-A802-6AC43E6707B2}" type="presParOf" srcId="{BF034EC5-03A2-4601-9CF7-E0F9F5386866}" destId="{069EC860-CC4A-4C5B-9D83-9AD7C9E41337}" srcOrd="1" destOrd="0" presId="urn:microsoft.com/office/officeart/2005/8/layout/hierarchy2#1"/>
    <dgm:cxn modelId="{7A0F1A63-73D4-4EFD-BBA6-068DA73077C2}" type="presParOf" srcId="{44F25638-8073-4DA7-9390-5AC06A304565}" destId="{2E81B90F-7494-41FF-808F-F7F82B993B40}" srcOrd="2" destOrd="0" presId="urn:microsoft.com/office/officeart/2005/8/layout/hierarchy2#1"/>
    <dgm:cxn modelId="{E336319E-978B-4041-BAF0-891303CB7567}" type="presParOf" srcId="{2E81B90F-7494-41FF-808F-F7F82B993B40}" destId="{0F4B7785-0023-487B-801C-9850969E1D34}" srcOrd="0" destOrd="0" presId="urn:microsoft.com/office/officeart/2005/8/layout/hierarchy2#1"/>
    <dgm:cxn modelId="{5B92D453-0DB9-41F7-BF3D-DDD9AF28B03B}" type="presParOf" srcId="{44F25638-8073-4DA7-9390-5AC06A304565}" destId="{4925E953-147A-4210-9A9C-63730A307231}" srcOrd="3" destOrd="0" presId="urn:microsoft.com/office/officeart/2005/8/layout/hierarchy2#1"/>
    <dgm:cxn modelId="{F8B304CC-EEC2-4A96-AA9B-6EC0C9539355}" type="presParOf" srcId="{4925E953-147A-4210-9A9C-63730A307231}" destId="{3D382021-A429-4403-82FF-5A95DD3EBB20}" srcOrd="0" destOrd="0" presId="urn:microsoft.com/office/officeart/2005/8/layout/hierarchy2#1"/>
    <dgm:cxn modelId="{C57A60DC-E636-4062-8CF0-70895C396285}" type="presParOf" srcId="{4925E953-147A-4210-9A9C-63730A307231}" destId="{6D231649-1A42-47D5-A289-01058E6A05B6}" srcOrd="1" destOrd="0" presId="urn:microsoft.com/office/officeart/2005/8/layout/hierarchy2#1"/>
    <dgm:cxn modelId="{400C3E97-756F-4942-99EF-BC430045122B}" type="presParOf" srcId="{44F25638-8073-4DA7-9390-5AC06A304565}" destId="{14FF9E87-BF4E-4317-9B2A-43EF3C365911}" srcOrd="4" destOrd="0" presId="urn:microsoft.com/office/officeart/2005/8/layout/hierarchy2#1"/>
    <dgm:cxn modelId="{3EC93C1E-0E35-47C7-8864-0B7220B3B74D}" type="presParOf" srcId="{14FF9E87-BF4E-4317-9B2A-43EF3C365911}" destId="{4E5FD813-8035-4875-9E4B-3CCCB1C5D87E}" srcOrd="0" destOrd="0" presId="urn:microsoft.com/office/officeart/2005/8/layout/hierarchy2#1"/>
    <dgm:cxn modelId="{10512FDD-4BB4-4FD3-AD18-7FB68F5AFC35}" type="presParOf" srcId="{44F25638-8073-4DA7-9390-5AC06A304565}" destId="{99A399E5-B7AE-4457-B127-A1E640BB8983}" srcOrd="5" destOrd="0" presId="urn:microsoft.com/office/officeart/2005/8/layout/hierarchy2#1"/>
    <dgm:cxn modelId="{86A820F3-2F68-41AF-80F7-99ECAB4051DE}" type="presParOf" srcId="{99A399E5-B7AE-4457-B127-A1E640BB8983}" destId="{781FEA55-2AC1-40A1-B38B-0A211B9DC448}" srcOrd="0" destOrd="0" presId="urn:microsoft.com/office/officeart/2005/8/layout/hierarchy2#1"/>
    <dgm:cxn modelId="{3422E039-03D1-4AB7-95DA-BBD82F863B0C}" type="presParOf" srcId="{99A399E5-B7AE-4457-B127-A1E640BB8983}" destId="{51640B6B-4BE8-433D-B074-9D8785A8DBE9}" srcOrd="1" destOrd="0" presId="urn:microsoft.com/office/officeart/2005/8/layout/hierarchy2#1"/>
    <dgm:cxn modelId="{EB6A8F11-60CB-4A41-AB22-EDBC70F239FE}" type="presParOf" srcId="{44F25638-8073-4DA7-9390-5AC06A304565}" destId="{0E1A7043-B0D1-4387-ADE9-6B0410DBCE3B}" srcOrd="6" destOrd="0" presId="urn:microsoft.com/office/officeart/2005/8/layout/hierarchy2#1"/>
    <dgm:cxn modelId="{DE210098-EDC2-4026-8E45-460A01F1EA83}" type="presParOf" srcId="{0E1A7043-B0D1-4387-ADE9-6B0410DBCE3B}" destId="{C932D52E-C35C-4EED-9028-75FCF3AD95EA}" srcOrd="0" destOrd="0" presId="urn:microsoft.com/office/officeart/2005/8/layout/hierarchy2#1"/>
    <dgm:cxn modelId="{497F3965-C202-4688-81EC-03B088B43D50}" type="presParOf" srcId="{44F25638-8073-4DA7-9390-5AC06A304565}" destId="{CCE6057C-2D33-4339-85A1-7CAF4E72FE9D}" srcOrd="7" destOrd="0" presId="urn:microsoft.com/office/officeart/2005/8/layout/hierarchy2#1"/>
    <dgm:cxn modelId="{294C0059-369E-48EC-885E-3D6AFDA26FCB}" type="presParOf" srcId="{CCE6057C-2D33-4339-85A1-7CAF4E72FE9D}" destId="{BF082AA1-B0E4-4814-BCAC-5FAB3B86A0AD}" srcOrd="0" destOrd="0" presId="urn:microsoft.com/office/officeart/2005/8/layout/hierarchy2#1"/>
    <dgm:cxn modelId="{7EDC8C63-F226-4F0C-84F8-5FC4880E737C}" type="presParOf" srcId="{CCE6057C-2D33-4339-85A1-7CAF4E72FE9D}" destId="{E3AE2ED5-8AFC-4448-8607-6B1F26B018B1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3F4AB-32FB-4CE0-9DAC-FC4DD26B5900}">
      <dsp:nvSpPr>
        <dsp:cNvPr id="0" name=""/>
        <dsp:cNvSpPr/>
      </dsp:nvSpPr>
      <dsp:spPr bwMode="white">
        <a:xfrm>
          <a:off x="461306" y="2020251"/>
          <a:ext cx="1767892" cy="88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Home</a:t>
          </a:r>
        </a:p>
      </dsp:txBody>
      <dsp:txXfrm>
        <a:off x="487196" y="2046141"/>
        <a:ext cx="1716112" cy="832166"/>
      </dsp:txXfrm>
    </dsp:sp>
    <dsp:sp modelId="{B47BD6C9-6D53-4A69-975F-9CF96E25F10F}">
      <dsp:nvSpPr>
        <dsp:cNvPr id="0" name=""/>
        <dsp:cNvSpPr/>
      </dsp:nvSpPr>
      <dsp:spPr bwMode="white">
        <a:xfrm rot="3869334">
          <a:off x="1646856" y="3369315"/>
          <a:ext cx="204576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45765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18594" y="3334233"/>
        <a:ext cx="102288" cy="102288"/>
      </dsp:txXfrm>
    </dsp:sp>
    <dsp:sp modelId="{3C0D5057-54F2-42F8-ADAD-AA27A1CC1A1B}">
      <dsp:nvSpPr>
        <dsp:cNvPr id="0" name=""/>
        <dsp:cNvSpPr/>
      </dsp:nvSpPr>
      <dsp:spPr bwMode="white">
        <a:xfrm>
          <a:off x="3110280" y="3866558"/>
          <a:ext cx="1767892" cy="88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More Info</a:t>
          </a:r>
        </a:p>
      </dsp:txBody>
      <dsp:txXfrm>
        <a:off x="3136170" y="3892448"/>
        <a:ext cx="1716112" cy="832166"/>
      </dsp:txXfrm>
    </dsp:sp>
    <dsp:sp modelId="{FA61825B-C877-4D42-AAFB-0586288A9783}">
      <dsp:nvSpPr>
        <dsp:cNvPr id="0" name=""/>
        <dsp:cNvSpPr/>
      </dsp:nvSpPr>
      <dsp:spPr bwMode="white">
        <a:xfrm rot="17553493">
          <a:off x="4181049" y="3248002"/>
          <a:ext cx="226199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261997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255498" y="3207515"/>
        <a:ext cx="113099" cy="113099"/>
      </dsp:txXfrm>
    </dsp:sp>
    <dsp:sp modelId="{63712EDC-9AF8-41BC-8F72-ADF8D554FF07}">
      <dsp:nvSpPr>
        <dsp:cNvPr id="0" name=""/>
        <dsp:cNvSpPr/>
      </dsp:nvSpPr>
      <dsp:spPr bwMode="white">
        <a:xfrm>
          <a:off x="5745924" y="1777625"/>
          <a:ext cx="1767892" cy="88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Techniques</a:t>
          </a:r>
        </a:p>
      </dsp:txBody>
      <dsp:txXfrm>
        <a:off x="5771814" y="1803515"/>
        <a:ext cx="1716112" cy="832166"/>
      </dsp:txXfrm>
    </dsp:sp>
    <dsp:sp modelId="{E81582B1-A130-479F-ACE3-61EF727591CE}">
      <dsp:nvSpPr>
        <dsp:cNvPr id="0" name=""/>
        <dsp:cNvSpPr/>
      </dsp:nvSpPr>
      <dsp:spPr bwMode="white">
        <a:xfrm rot="18796891">
          <a:off x="4674201" y="3820198"/>
          <a:ext cx="12974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9745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0493" y="3803824"/>
        <a:ext cx="64872" cy="64872"/>
      </dsp:txXfrm>
    </dsp:sp>
    <dsp:sp modelId="{29F748CF-C0E7-4DEA-B3A3-0E8AEB5CA964}">
      <dsp:nvSpPr>
        <dsp:cNvPr id="0" name=""/>
        <dsp:cNvSpPr/>
      </dsp:nvSpPr>
      <dsp:spPr bwMode="white">
        <a:xfrm>
          <a:off x="5767687" y="2922017"/>
          <a:ext cx="1790291" cy="88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Sheltering</a:t>
          </a:r>
        </a:p>
      </dsp:txBody>
      <dsp:txXfrm>
        <a:off x="5793577" y="2947907"/>
        <a:ext cx="1738511" cy="832166"/>
      </dsp:txXfrm>
    </dsp:sp>
    <dsp:sp modelId="{C417321D-CDBC-4B7D-8FD7-42ABDA238C17}">
      <dsp:nvSpPr>
        <dsp:cNvPr id="0" name=""/>
        <dsp:cNvSpPr/>
      </dsp:nvSpPr>
      <dsp:spPr bwMode="white">
        <a:xfrm rot="768152">
          <a:off x="4866813" y="4393717"/>
          <a:ext cx="91382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3824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300879" y="4386933"/>
        <a:ext cx="45691" cy="45691"/>
      </dsp:txXfrm>
    </dsp:sp>
    <dsp:sp modelId="{B8DD7045-E994-41F7-A8FD-04C083E93907}">
      <dsp:nvSpPr>
        <dsp:cNvPr id="0" name=""/>
        <dsp:cNvSpPr/>
      </dsp:nvSpPr>
      <dsp:spPr bwMode="white">
        <a:xfrm>
          <a:off x="5769278" y="4069053"/>
          <a:ext cx="1767892" cy="88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History</a:t>
          </a:r>
        </a:p>
      </dsp:txBody>
      <dsp:txXfrm>
        <a:off x="5795168" y="4094943"/>
        <a:ext cx="1716112" cy="832166"/>
      </dsp:txXfrm>
    </dsp:sp>
    <dsp:sp modelId="{2E81B90F-7494-41FF-808F-F7F82B993B40}">
      <dsp:nvSpPr>
        <dsp:cNvPr id="0" name=""/>
        <dsp:cNvSpPr/>
      </dsp:nvSpPr>
      <dsp:spPr bwMode="white">
        <a:xfrm rot="19690586">
          <a:off x="2153608" y="2181009"/>
          <a:ext cx="10056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0569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1311" y="2171929"/>
        <a:ext cx="50284" cy="50284"/>
      </dsp:txXfrm>
    </dsp:sp>
    <dsp:sp modelId="{3D382021-A429-4403-82FF-5A95DD3EBB20}">
      <dsp:nvSpPr>
        <dsp:cNvPr id="0" name=""/>
        <dsp:cNvSpPr/>
      </dsp:nvSpPr>
      <dsp:spPr bwMode="white">
        <a:xfrm>
          <a:off x="3083708" y="1489945"/>
          <a:ext cx="1767892" cy="88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Contact Us</a:t>
          </a:r>
        </a:p>
      </dsp:txBody>
      <dsp:txXfrm>
        <a:off x="3109598" y="1515835"/>
        <a:ext cx="1716112" cy="832166"/>
      </dsp:txXfrm>
    </dsp:sp>
    <dsp:sp modelId="{14FF9E87-BF4E-4317-9B2A-43EF3C365911}">
      <dsp:nvSpPr>
        <dsp:cNvPr id="0" name=""/>
        <dsp:cNvSpPr/>
      </dsp:nvSpPr>
      <dsp:spPr bwMode="white">
        <a:xfrm rot="17807366">
          <a:off x="1695517" y="1578856"/>
          <a:ext cx="194317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43174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618525" y="1546339"/>
        <a:ext cx="97158" cy="97158"/>
      </dsp:txXfrm>
    </dsp:sp>
    <dsp:sp modelId="{781FEA55-2AC1-40A1-B38B-0A211B9DC448}">
      <dsp:nvSpPr>
        <dsp:cNvPr id="0" name=""/>
        <dsp:cNvSpPr/>
      </dsp:nvSpPr>
      <dsp:spPr bwMode="white">
        <a:xfrm>
          <a:off x="3105011" y="285639"/>
          <a:ext cx="1767892" cy="88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ym typeface="+mn-ea"/>
            </a:rPr>
            <a:t>About Us</a:t>
          </a:r>
          <a:endParaRPr lang="en-US" sz="2600" kern="1200"/>
        </a:p>
      </dsp:txBody>
      <dsp:txXfrm>
        <a:off x="3130901" y="311529"/>
        <a:ext cx="1716112" cy="832166"/>
      </dsp:txXfrm>
    </dsp:sp>
    <dsp:sp modelId="{0E1A7043-B0D1-4387-ADE9-6B0410DBCE3B}">
      <dsp:nvSpPr>
        <dsp:cNvPr id="0" name=""/>
        <dsp:cNvSpPr/>
      </dsp:nvSpPr>
      <dsp:spPr bwMode="white">
        <a:xfrm rot="2256997">
          <a:off x="2118792" y="2770322"/>
          <a:ext cx="10621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62169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623322" y="2759830"/>
        <a:ext cx="53108" cy="53108"/>
      </dsp:txXfrm>
    </dsp:sp>
    <dsp:sp modelId="{BF082AA1-B0E4-4814-BCAC-5FAB3B86A0AD}">
      <dsp:nvSpPr>
        <dsp:cNvPr id="0" name=""/>
        <dsp:cNvSpPr/>
      </dsp:nvSpPr>
      <dsp:spPr bwMode="white">
        <a:xfrm>
          <a:off x="3070555" y="2668572"/>
          <a:ext cx="1767892" cy="88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Images Gallery</a:t>
          </a:r>
        </a:p>
      </dsp:txBody>
      <dsp:txXfrm>
        <a:off x="3096445" y="2694462"/>
        <a:ext cx="1716112" cy="832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topic/walking-recreation" TargetMode="External"/><Relationship Id="rId2" Type="http://schemas.openxmlformats.org/officeDocument/2006/relationships/hyperlink" Target="https://www.britannica.com/dictionary/att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Algerian" panose="04020705040A02060702" charset="0"/>
                <a:cs typeface="Algerian" panose="04020705040A02060702" charset="0"/>
              </a:rPr>
              <a:t>E-Project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993" y="2683510"/>
            <a:ext cx="10949517" cy="1752600"/>
          </a:xfrm>
        </p:spPr>
        <p:txBody>
          <a:bodyPr/>
          <a:lstStyle/>
          <a:p>
            <a:r>
              <a:rPr lang="en-US" sz="3600"/>
              <a:t>Alpine Ascent </a:t>
            </a:r>
          </a:p>
          <a:p>
            <a:r>
              <a:rPr lang="en-US" sz="3600"/>
              <a:t>(Mountaineering)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u="sng">
                <a:latin typeface="Bahnschrift" panose="020B0502040204020203" charset="0"/>
                <a:cs typeface="Bahnschrift" panose="020B0502040204020203" charset="0"/>
              </a:rPr>
              <a:t>Faculty Name:</a:t>
            </a:r>
            <a:r>
              <a:rPr lang="en-US">
                <a:latin typeface="Bahnschrift" panose="020B0502040204020203" charset="0"/>
                <a:cs typeface="Bahnschrift" panose="020B0502040204020203" charset="0"/>
              </a:rPr>
              <a:t>-</a:t>
            </a:r>
            <a:r>
              <a:rPr lang="en-US"/>
              <a:t> </a:t>
            </a:r>
            <a:r>
              <a:rPr lang="en-US" sz="2400"/>
              <a:t>Miss Nashmia Khan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2400"/>
          </a:p>
          <a:p>
            <a:pPr algn="l">
              <a:lnSpc>
                <a:spcPct val="100000"/>
              </a:lnSpc>
            </a:pPr>
            <a:r>
              <a:rPr lang="en-US" u="sng">
                <a:latin typeface="Bahnschrift" panose="020B0502040204020203" charset="0"/>
                <a:cs typeface="Bahnschrift" panose="020B0502040204020203" charset="0"/>
              </a:rPr>
              <a:t>Cordinator Name:-</a:t>
            </a:r>
            <a:r>
              <a:rPr lang="en-US"/>
              <a:t> </a:t>
            </a:r>
            <a:r>
              <a:rPr lang="en-US" sz="2400"/>
              <a:t>Miss Madiha Fatima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2400"/>
          </a:p>
          <a:p>
            <a:pPr algn="l">
              <a:lnSpc>
                <a:spcPct val="100000"/>
              </a:lnSpc>
            </a:pPr>
            <a:r>
              <a:rPr lang="en-US" u="sng">
                <a:latin typeface="Bahnschrift" panose="020B0502040204020203" charset="0"/>
                <a:cs typeface="Bahnschrift" panose="020B0502040204020203" charset="0"/>
              </a:rPr>
              <a:t>Batch Code:-</a:t>
            </a:r>
            <a:r>
              <a:rPr lang="en-US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sz="2400">
                <a:latin typeface="+mj-lt"/>
                <a:cs typeface="+mj-lt"/>
              </a:rPr>
              <a:t>2305G1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>
              <a:latin typeface="+mj-lt"/>
              <a:cs typeface="+mj-lt"/>
            </a:endParaRPr>
          </a:p>
          <a:p>
            <a:pPr algn="l">
              <a:lnSpc>
                <a:spcPct val="100000"/>
              </a:lnSpc>
            </a:pPr>
            <a:r>
              <a:rPr lang="en-US" u="sng">
                <a:latin typeface="Bahnschrift" panose="020B0502040204020203" charset="0"/>
                <a:cs typeface="Bahnschrift" panose="020B0502040204020203" charset="0"/>
              </a:rPr>
              <a:t>Students Name:-</a:t>
            </a:r>
            <a:r>
              <a:rPr lang="en-US"/>
              <a:t> </a:t>
            </a:r>
            <a:r>
              <a:rPr lang="en-US" sz="2400">
                <a:latin typeface="+mj-lt"/>
                <a:cs typeface="+mj-lt"/>
              </a:rPr>
              <a:t>Zainab Waseem, Ramsha Hanif, Wadain Imran, Ambreen Shamshair.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</a:rPr>
              <a:t>Detail About E-Project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mountaineering, also called mountain climbing, the sport of </a:t>
            </a:r>
            <a:r>
              <a:rPr lang="en-GB" sz="2800" dirty="0">
                <a:hlinkClick r:id="rId2"/>
              </a:rPr>
              <a:t>attaining</a:t>
            </a:r>
            <a:r>
              <a:rPr lang="en-GB" sz="2800" dirty="0"/>
              <a:t>, or attempting to attain, high points in mountainous regions, mainly for the pleasure of the climb. Although the term is often loosely applied to </a:t>
            </a:r>
            <a:r>
              <a:rPr lang="en-GB" sz="2800" u="sng" dirty="0">
                <a:hlinkClick r:id="rId3"/>
              </a:rPr>
              <a:t>walking</a:t>
            </a:r>
            <a:r>
              <a:rPr lang="en-GB" sz="2800" dirty="0"/>
              <a:t> up low mountains that offer only moderate difficulties, it is more properly restricted to climbing in localities where the terrain and weather conditions present such hazards that, for safety, a certain amount of previous experience will be found necessary. For the untrained, mountaineering is a dangerous pastime.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</a:rPr>
              <a:t>Site-Map Of Our Website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247900" y="1174750"/>
          <a:ext cx="814705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</a:rPr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800">
                <a:latin typeface="Bahnschrift" panose="020B0502040204020203" charset="0"/>
                <a:cs typeface="Bahnschrift" panose="020B0502040204020203" charset="0"/>
              </a:rPr>
              <a:t>We could consider adding interactive features like a virtual tour of famous mountains or a section with tips and resources for beginners. Additionally, we could incorporate a live weather update for mountain regions.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1780"/>
            <a:ext cx="10972800" cy="582613"/>
          </a:xfrm>
        </p:spPr>
        <p:txBody>
          <a:bodyPr/>
          <a:lstStyle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</a:rPr>
              <a:t>Admin Can Perform These Tasks: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SimSun</vt:lpstr>
      <vt:lpstr>Algerian</vt:lpstr>
      <vt:lpstr>Arial</vt:lpstr>
      <vt:lpstr>Bahnschrift</vt:lpstr>
      <vt:lpstr>Blue Waves</vt:lpstr>
      <vt:lpstr>E-Project</vt:lpstr>
      <vt:lpstr>Introduction</vt:lpstr>
      <vt:lpstr>Detail About E-Project</vt:lpstr>
      <vt:lpstr>Site-Map Of Our Website</vt:lpstr>
      <vt:lpstr>Future Enhancement</vt:lpstr>
      <vt:lpstr>Admin Can Perform These Tasks: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E-Project</dc:title>
  <dc:creator>Asif</dc:creator>
  <cp:lastModifiedBy>Asif</cp:lastModifiedBy>
  <cp:revision>4</cp:revision>
  <dcterms:created xsi:type="dcterms:W3CDTF">2023-10-02T18:10:46Z</dcterms:created>
  <dcterms:modified xsi:type="dcterms:W3CDTF">2023-10-03T19:24:34Z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F54D9C80FCB042969D70BA4EFEDAE14F</vt:lpwstr>
  </property>
  <property fmtid="{D5CDD505-2E9C-101B-9397-08002B2CF9AE}" pid="3" name="KSOProductBuildVer">
    <vt:lpwstr>1033-11.2.0.11225</vt:lpwstr>
  </property>
</Properties>
</file>