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89" y="603849"/>
            <a:ext cx="8114732" cy="4123426"/>
          </a:xfrm>
        </p:spPr>
        <p:txBody>
          <a:bodyPr>
            <a:noAutofit/>
          </a:bodyPr>
          <a:lstStyle/>
          <a:p>
            <a:r>
              <a:rPr lang="en-US" sz="5400" cap="none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HR Analysis: </a:t>
            </a:r>
            <a:r>
              <a:rPr lang="en-US" sz="5400" cap="none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en-US" sz="5400" cap="none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5400" cap="none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Insights </a:t>
            </a:r>
            <a:r>
              <a:rPr lang="en-US" sz="5400" cap="none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 Employee Satisfaction &amp; Performance</a:t>
            </a:r>
            <a:endParaRPr lang="en-IN" sz="5400" cap="none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77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026" y="745017"/>
            <a:ext cx="792776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EMPLOYEE RETENTION &amp; PERFORMANCE CHALLENGES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06026" y="1288371"/>
            <a:ext cx="92771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High Attrition Rate:</a:t>
            </a:r>
            <a:r>
              <a:rPr lang="en-US" dirty="0">
                <a:solidFill>
                  <a:schemeClr val="bg1"/>
                </a:solidFill>
                <a:latin typeface="+mj-lt"/>
              </a:rPr>
              <a:t/>
            </a:r>
            <a:br>
              <a:rPr lang="en-US" dirty="0">
                <a:solidFill>
                  <a:schemeClr val="bg1"/>
                </a:solidFill>
                <a:latin typeface="+mj-lt"/>
              </a:rPr>
            </a:br>
            <a:r>
              <a:rPr lang="en-US" dirty="0" smtClean="0">
                <a:solidFill>
                  <a:schemeClr val="bg1"/>
                </a:solidFill>
                <a:latin typeface="+mj-lt"/>
              </a:rPr>
              <a:t> 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Employees frequently leaving, impacting business continuity.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 Difficulty in retaining top talent.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Lack of Visibility into Employee Satisfaction: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 No structured feedback mechanism to measure job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 Difficulty in identifying causes of disengagement.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Inconsistent Performance Tracking: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 No centralized system to evaluate employee growth and contribution.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 Lack of real-time insights into productivity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Absence of Predictive HR Analytics: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 No ability to forecast potential resignations.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HR </a:t>
            </a:r>
            <a:r>
              <a:rPr lang="en-US" dirty="0">
                <a:solidFill>
                  <a:schemeClr val="bg1"/>
                </a:solidFill>
              </a:rPr>
              <a:t>decisions are reactive instead of proactive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741" y="1035508"/>
            <a:ext cx="11333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High </a:t>
            </a:r>
            <a:r>
              <a:rPr lang="en-US" b="1" dirty="0">
                <a:solidFill>
                  <a:schemeClr val="bg1"/>
                </a:solidFill>
              </a:rPr>
              <a:t>Recruitment &amp; Training Costs: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Repeated </a:t>
            </a:r>
            <a:r>
              <a:rPr lang="en-US" dirty="0">
                <a:solidFill>
                  <a:schemeClr val="bg1"/>
                </a:solidFill>
              </a:rPr>
              <a:t>hiring </a:t>
            </a:r>
            <a:r>
              <a:rPr lang="en-US" dirty="0" smtClean="0">
                <a:solidFill>
                  <a:schemeClr val="bg1"/>
                </a:solidFill>
              </a:rPr>
              <a:t>cycles </a:t>
            </a:r>
            <a:r>
              <a:rPr lang="en-US" dirty="0">
                <a:solidFill>
                  <a:schemeClr val="bg1"/>
                </a:solidFill>
              </a:rPr>
              <a:t>strain HR budgets.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Loss of Productivity: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Frequent </a:t>
            </a:r>
            <a:r>
              <a:rPr lang="en-US" dirty="0">
                <a:solidFill>
                  <a:schemeClr val="bg1"/>
                </a:solidFill>
              </a:rPr>
              <a:t>transitions lead to skill gaps and delays in </a:t>
            </a:r>
            <a:r>
              <a:rPr lang="en-US" dirty="0" smtClean="0">
                <a:solidFill>
                  <a:schemeClr val="bg1"/>
                </a:solidFill>
              </a:rPr>
              <a:t> projects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Reduced Workforce Morale: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Low </a:t>
            </a:r>
            <a:r>
              <a:rPr lang="en-US" dirty="0">
                <a:solidFill>
                  <a:schemeClr val="bg1"/>
                </a:solidFill>
              </a:rPr>
              <a:t>engagement leads to decreased motivation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Compliance Risks: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Poor </a:t>
            </a:r>
            <a:r>
              <a:rPr lang="en-US" dirty="0">
                <a:solidFill>
                  <a:schemeClr val="bg1"/>
                </a:solidFill>
              </a:rPr>
              <a:t>HR tracking can lead to non-compliance with labor laws.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741" y="573843"/>
            <a:ext cx="558678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FINANCIAL &amp; OPERATIONAL IMPACT:</a:t>
            </a:r>
            <a:endParaRPr lang="en-IN" sz="2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58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5529" y="103365"/>
            <a:ext cx="74061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0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DATA-DRIVEN HR ANALYTICS DASHBOARD</a:t>
            </a:r>
            <a:endParaRPr lang="en-IN" sz="28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4" y="626585"/>
            <a:ext cx="7303969" cy="450613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755148" y="871616"/>
            <a:ext cx="415793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Implement a Power BI Dashboard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to track HR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Real-time Data Monitoring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for insights into employee engagement, retention,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Automated Reports &amp; Alerts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for proactive HR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Predictive Analytics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to forecast attrition and improve workforce planning.</a:t>
            </a:r>
          </a:p>
        </p:txBody>
      </p:sp>
    </p:spTree>
    <p:extLst>
      <p:ext uri="{BB962C8B-B14F-4D97-AF65-F5344CB8AC3E}">
        <p14:creationId xmlns:p14="http://schemas.microsoft.com/office/powerpoint/2010/main" val="880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169" y="388790"/>
            <a:ext cx="8428236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 BUSINESS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Reduced 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Employee Turnover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By identifying attrition patterns and addressing employee concerns proactively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Better 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Workforce Planning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Data-driven hiring and training decisions to improve efficiency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Enhanced 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Employee Satisfaction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Using insights from engagement surveys and performance </a:t>
            </a:r>
            <a:r>
              <a:rPr lang="en-US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 </a:t>
            </a:r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Optimization 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Understanding recruitment and retention costs to improve HR budgeting.</a:t>
            </a:r>
          </a:p>
        </p:txBody>
      </p:sp>
    </p:spTree>
    <p:extLst>
      <p:ext uri="{BB962C8B-B14F-4D97-AF65-F5344CB8AC3E}">
        <p14:creationId xmlns:p14="http://schemas.microsoft.com/office/powerpoint/2010/main" val="256828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180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HR Analysis:  Insights into Employee Satisfaction &amp; Performance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Analysis:  Insights into Employee Satisfaction &amp; Performance</dc:title>
  <dc:creator>Mohammed Kinaan</dc:creator>
  <cp:lastModifiedBy>Mohammed Kinaan</cp:lastModifiedBy>
  <cp:revision>4</cp:revision>
  <dcterms:created xsi:type="dcterms:W3CDTF">2025-03-27T18:00:33Z</dcterms:created>
  <dcterms:modified xsi:type="dcterms:W3CDTF">2025-03-27T18:32:44Z</dcterms:modified>
</cp:coreProperties>
</file>