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82" r:id="rId4"/>
    <p:sldId id="283" r:id="rId5"/>
    <p:sldId id="257" r:id="rId6"/>
    <p:sldId id="258" r:id="rId7"/>
    <p:sldId id="264" r:id="rId8"/>
    <p:sldId id="277" r:id="rId9"/>
    <p:sldId id="279" r:id="rId10"/>
    <p:sldId id="278" r:id="rId11"/>
    <p:sldId id="280" r:id="rId12"/>
    <p:sldId id="276" r:id="rId13"/>
    <p:sldId id="28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A3FF-B0D3-D3B1-DCE8-B85B7B841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800952"/>
            <a:ext cx="5518066" cy="3647974"/>
          </a:xfrm>
        </p:spPr>
        <p:txBody>
          <a:bodyPr>
            <a:noAutofit/>
          </a:bodyPr>
          <a:lstStyle/>
          <a:p>
            <a:pPr algn="l"/>
            <a:r>
              <a:rPr lang="en-US" sz="2000" u="sng" dirty="0"/>
              <a:t>Team </a:t>
            </a:r>
            <a:r>
              <a:rPr lang="en-US" sz="2000" dirty="0"/>
              <a:t>   :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2003A51013               </a:t>
            </a:r>
            <a:r>
              <a:rPr lang="en-US" sz="2000" dirty="0" err="1"/>
              <a:t>Rimsha</a:t>
            </a:r>
            <a:r>
              <a:rPr lang="en-US" sz="2000" dirty="0"/>
              <a:t> Mujeeb</a:t>
            </a:r>
            <a:br>
              <a:rPr lang="en-US" sz="2000" dirty="0"/>
            </a:br>
            <a:r>
              <a:rPr lang="en-US" sz="2000" dirty="0"/>
              <a:t>2003A51019               </a:t>
            </a:r>
            <a:r>
              <a:rPr lang="en-US" sz="2000" dirty="0" err="1"/>
              <a:t>Finza</a:t>
            </a:r>
            <a:r>
              <a:rPr lang="en-US" sz="2000" dirty="0"/>
              <a:t> </a:t>
            </a:r>
            <a:r>
              <a:rPr lang="en-US" sz="2000" dirty="0" err="1"/>
              <a:t>Tazeen</a:t>
            </a:r>
            <a:br>
              <a:rPr lang="en-US" sz="2000" dirty="0"/>
            </a:br>
            <a:r>
              <a:rPr lang="en-US" sz="2000" dirty="0"/>
              <a:t> 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            Under guidance of</a:t>
            </a:r>
            <a:br>
              <a:rPr lang="en-US" sz="2000" dirty="0"/>
            </a:br>
            <a:r>
              <a:rPr lang="en-US" sz="2000" dirty="0"/>
              <a:t>            </a:t>
            </a:r>
            <a:br>
              <a:rPr lang="en-US" sz="2000" dirty="0"/>
            </a:br>
            <a:r>
              <a:rPr lang="en-US" sz="2400" dirty="0"/>
              <a:t>           T . Sampath Kumar Sir</a:t>
            </a:r>
            <a:br>
              <a:rPr lang="en-US" sz="2400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FE7DE-4FAE-B086-A228-9C9674607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153" y="478487"/>
            <a:ext cx="7690586" cy="207220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CAFÉ RECOMMENDATION SYSTEM</a:t>
            </a:r>
          </a:p>
          <a:p>
            <a:r>
              <a:rPr lang="en-IN" sz="2000" dirty="0"/>
              <a:t>                       Java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242672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0F94-4343-D00E-FD5C-D059D552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713818"/>
          </a:xfrm>
        </p:spPr>
        <p:txBody>
          <a:bodyPr/>
          <a:lstStyle/>
          <a:p>
            <a:pPr algn="l"/>
            <a:r>
              <a:rPr lang="en-GB" sz="2800"/>
              <a:t>INDIVIDUAL </a:t>
            </a:r>
            <a:r>
              <a:rPr lang="en-GB" sz="2800" dirty="0"/>
              <a:t>OWNERS PAGE</a:t>
            </a:r>
            <a:r>
              <a:rPr lang="en-GB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FD676-19F1-5852-1120-6476F98B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6441" y="1827771"/>
            <a:ext cx="3896467" cy="713818"/>
          </a:xfrm>
        </p:spPr>
        <p:txBody>
          <a:bodyPr/>
          <a:lstStyle/>
          <a:p>
            <a:r>
              <a:rPr lang="en-GB" dirty="0"/>
              <a:t>STARBUCKS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36DC31-C4F3-521E-3701-CE9468F70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25567" y="2849725"/>
            <a:ext cx="4667657" cy="38289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79B0F-9FDE-A390-7F1B-FDDC3E80F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635" y="1827771"/>
            <a:ext cx="3899798" cy="713818"/>
          </a:xfrm>
        </p:spPr>
        <p:txBody>
          <a:bodyPr/>
          <a:lstStyle/>
          <a:p>
            <a:r>
              <a:rPr lang="en-GB" dirty="0"/>
              <a:t>BUBBLES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D13B57-D4FD-B79E-6CCD-7B9BE04D97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5913" y="2849724"/>
            <a:ext cx="4208275" cy="3828982"/>
          </a:xfrm>
        </p:spPr>
      </p:pic>
    </p:spTree>
    <p:extLst>
      <p:ext uri="{BB962C8B-B14F-4D97-AF65-F5344CB8AC3E}">
        <p14:creationId xmlns:p14="http://schemas.microsoft.com/office/powerpoint/2010/main" val="299246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7AAA96-6396-7E4E-4B5A-31B29765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2800" dirty="0"/>
              <a:t>GUI-VISITORS SECTION</a:t>
            </a:r>
            <a:r>
              <a:rPr lang="en-GB" dirty="0"/>
              <a:t>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FE0D11-6EC9-3AA8-86CE-D7958D3D2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071" y="1885285"/>
            <a:ext cx="7404847" cy="4488621"/>
          </a:xfrm>
        </p:spPr>
      </p:pic>
    </p:spTree>
    <p:extLst>
      <p:ext uri="{BB962C8B-B14F-4D97-AF65-F5344CB8AC3E}">
        <p14:creationId xmlns:p14="http://schemas.microsoft.com/office/powerpoint/2010/main" val="340681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2A78-6D6C-39ED-89AB-52DAA5A2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u="sng" dirty="0"/>
              <a:t>FILES AFTER APPENDING</a:t>
            </a:r>
            <a:r>
              <a:rPr lang="en-IN" dirty="0"/>
              <a:t>               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3C4AA3-7A81-97B5-D3D5-5D58697D38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69737" y="2052638"/>
            <a:ext cx="3186675" cy="39973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E093A0-206C-0E3A-8D6C-5F0A4D59E2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1253" y="2052638"/>
            <a:ext cx="3585045" cy="3997325"/>
          </a:xfrm>
        </p:spPr>
      </p:pic>
    </p:spTree>
    <p:extLst>
      <p:ext uri="{BB962C8B-B14F-4D97-AF65-F5344CB8AC3E}">
        <p14:creationId xmlns:p14="http://schemas.microsoft.com/office/powerpoint/2010/main" val="76628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5E0520-6DB5-C8A8-64DF-B5072D95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References: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ECC19E-8140-D057-8B01-85BBF156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lab Notes</a:t>
            </a:r>
          </a:p>
          <a:p>
            <a:pPr marL="6160" indent="0">
              <a:buNone/>
            </a:pPr>
            <a:r>
              <a:rPr lang="en-GB" sz="1600" dirty="0"/>
              <a:t>TEXTBOOKS:</a:t>
            </a:r>
          </a:p>
          <a:p>
            <a:r>
              <a:rPr lang="en-GB" dirty="0"/>
              <a:t>Java The Complete Reference (Herbert </a:t>
            </a:r>
            <a:r>
              <a:rPr lang="en-GB" dirty="0" err="1"/>
              <a:t>Schildt</a:t>
            </a:r>
            <a:r>
              <a:rPr lang="en-GB" dirty="0"/>
              <a:t> , Mc Graw)</a:t>
            </a:r>
          </a:p>
          <a:p>
            <a:r>
              <a:rPr lang="en-GB" dirty="0"/>
              <a:t>Understanding OOPC (</a:t>
            </a:r>
            <a:r>
              <a:rPr lang="en-GB" dirty="0" err="1"/>
              <a:t>T.Budd</a:t>
            </a:r>
            <a:r>
              <a:rPr lang="en-GB" dirty="0"/>
              <a:t> ,Pearson Education)</a:t>
            </a:r>
          </a:p>
        </p:txBody>
      </p:sp>
    </p:spTree>
    <p:extLst>
      <p:ext uri="{BB962C8B-B14F-4D97-AF65-F5344CB8AC3E}">
        <p14:creationId xmlns:p14="http://schemas.microsoft.com/office/powerpoint/2010/main" val="65259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00" y="2714620"/>
            <a:ext cx="7772400" cy="914400"/>
          </a:xfrm>
        </p:spPr>
        <p:txBody>
          <a:bodyPr/>
          <a:lstStyle/>
          <a:p>
            <a:pPr algn="ctr"/>
            <a:r>
              <a:rPr lang="en-US" dirty="0"/>
              <a:t>      THANK YOU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6B57-5B71-0F07-D31A-86D4621F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106441"/>
            <a:ext cx="7958331" cy="683860"/>
          </a:xfrm>
        </p:spPr>
        <p:txBody>
          <a:bodyPr>
            <a:normAutofit/>
          </a:bodyPr>
          <a:lstStyle/>
          <a:p>
            <a:pPr algn="l"/>
            <a:r>
              <a:rPr lang="en-US" sz="3100" b="1" i="1" u="sng" dirty="0"/>
              <a:t>CONCEPTS:</a:t>
            </a:r>
            <a:endParaRPr lang="en-IN" sz="31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11E4-687F-90B3-19BE-1E5885A2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GUI (swings)</a:t>
            </a:r>
          </a:p>
          <a:p>
            <a:r>
              <a:rPr lang="en-IN" dirty="0"/>
              <a:t>Frames(swings)</a:t>
            </a:r>
          </a:p>
          <a:p>
            <a:r>
              <a:rPr lang="en-IN" dirty="0"/>
              <a:t>Files</a:t>
            </a:r>
          </a:p>
          <a:p>
            <a:r>
              <a:rPr lang="en-IN" dirty="0"/>
              <a:t>Exception Handling</a:t>
            </a:r>
          </a:p>
          <a:p>
            <a:r>
              <a:rPr lang="en-IN" dirty="0"/>
              <a:t>Conditional Statements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77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5D6B-40B0-FCFA-4C84-53CD5D7A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GB" dirty="0"/>
              <a:t>Problems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0A0A-11D6-27AD-E839-05288D58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1.Adjusting the project across many frames.</a:t>
            </a:r>
          </a:p>
          <a:p>
            <a:r>
              <a:rPr lang="en-GB" dirty="0"/>
              <a:t>2.Raising Exceptions in GUI.</a:t>
            </a:r>
          </a:p>
          <a:p>
            <a:r>
              <a:rPr lang="en-GB" dirty="0"/>
              <a:t>3.Searching and showing all the café s names &amp; address that have that menu accurately</a:t>
            </a:r>
          </a:p>
        </p:txBody>
      </p:sp>
    </p:spTree>
    <p:extLst>
      <p:ext uri="{BB962C8B-B14F-4D97-AF65-F5344CB8AC3E}">
        <p14:creationId xmlns:p14="http://schemas.microsoft.com/office/powerpoint/2010/main" val="152605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33B0-61B7-6398-D84F-F6551D7F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How Problems were solved: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07AD-19AC-2F78-8470-38041135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1.multiple frames achieved through simple </a:t>
            </a:r>
            <a:r>
              <a:rPr lang="en-GB" dirty="0" err="1"/>
              <a:t>setVisible</a:t>
            </a:r>
            <a:r>
              <a:rPr lang="en-GB" dirty="0"/>
              <a:t>() command</a:t>
            </a:r>
          </a:p>
          <a:p>
            <a:r>
              <a:rPr lang="en-GB" dirty="0"/>
              <a:t>2.In exceptions we used </a:t>
            </a:r>
            <a:r>
              <a:rPr lang="en-GB" dirty="0" err="1"/>
              <a:t>Textfields</a:t>
            </a:r>
            <a:r>
              <a:rPr lang="en-GB" dirty="0"/>
              <a:t>.</a:t>
            </a:r>
          </a:p>
          <a:p>
            <a:r>
              <a:rPr lang="en-GB" dirty="0"/>
              <a:t>3.To  reset we have set the fields to null.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67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8F70-7D40-7A39-CA26-F32F5C35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241193"/>
            <a:ext cx="7958331" cy="48172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u="sng" dirty="0"/>
              <a:t>INTRODUCTION: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146E-4D43-3C90-9CA2-7D5DEEC4F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6330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                   The Aim of the project is to create a user-friendly model to identify cafeteria's  provide the food items they desire to enjoy thus connecting both customers and café stores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79124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FCC3-37BF-E34A-EC33-36B0CA24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270068"/>
            <a:ext cx="7958331" cy="674235"/>
          </a:xfrm>
        </p:spPr>
        <p:txBody>
          <a:bodyPr>
            <a:normAutofit/>
          </a:bodyPr>
          <a:lstStyle/>
          <a:p>
            <a:pPr algn="l"/>
            <a:r>
              <a:rPr lang="en-US" sz="3100" b="1" i="1" u="sng" dirty="0"/>
              <a:t>OBJECTIVE:</a:t>
            </a:r>
            <a:endParaRPr lang="en-IN" sz="31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747E-0774-6E5D-5BD7-ED667D8C6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505269"/>
            <a:ext cx="7796540" cy="3997828"/>
          </a:xfrm>
        </p:spPr>
        <p:txBody>
          <a:bodyPr/>
          <a:lstStyle/>
          <a:p>
            <a:r>
              <a:rPr lang="en-IN" dirty="0"/>
              <a:t>The main objective of our project is to create a user-friendly  site to assist users to locate places easily based on their cravings.</a:t>
            </a:r>
          </a:p>
          <a:p>
            <a:r>
              <a:rPr lang="en-IN" dirty="0"/>
              <a:t>It  provides café owners with an option to update their MENUS at regular interval of time.</a:t>
            </a:r>
          </a:p>
        </p:txBody>
      </p:sp>
    </p:spTree>
    <p:extLst>
      <p:ext uri="{BB962C8B-B14F-4D97-AF65-F5344CB8AC3E}">
        <p14:creationId xmlns:p14="http://schemas.microsoft.com/office/powerpoint/2010/main" val="389277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BA15-6E08-A5F5-251C-0B514BA6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193" y="827047"/>
            <a:ext cx="7080395" cy="654984"/>
          </a:xfrm>
        </p:spPr>
        <p:txBody>
          <a:bodyPr>
            <a:normAutofit/>
          </a:bodyPr>
          <a:lstStyle/>
          <a:p>
            <a:pPr algn="l"/>
            <a:r>
              <a:rPr lang="en-US" sz="3100" b="1" i="1" u="sng" dirty="0"/>
              <a:t>FLOW DIAGRAM:</a:t>
            </a:r>
            <a:endParaRPr lang="en-IN" sz="3100" b="1" i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B793-5A82-508B-3AB9-AE71EB64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367" y="3429000"/>
            <a:ext cx="1299016" cy="1295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60" indent="0" algn="ctr">
              <a:buNone/>
            </a:pPr>
            <a:r>
              <a:rPr lang="en-US" sz="1500" dirty="0">
                <a:solidFill>
                  <a:schemeClr val="accent1"/>
                </a:solidFill>
              </a:rPr>
              <a:t>INPUT</a:t>
            </a:r>
            <a:endParaRPr lang="en-IN" sz="1500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178BB-6495-954A-5EEE-542AF1910F9F}"/>
              </a:ext>
            </a:extLst>
          </p:cNvPr>
          <p:cNvSpPr/>
          <p:nvPr/>
        </p:nvSpPr>
        <p:spPr>
          <a:xfrm>
            <a:off x="2422193" y="2190241"/>
            <a:ext cx="2066025" cy="7242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/>
                </a:solidFill>
              </a:rPr>
              <a:t>Café Owner</a:t>
            </a:r>
            <a:endParaRPr lang="en-IN" sz="15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6944E-7663-BD03-4E1A-1937E9DE4862}"/>
              </a:ext>
            </a:extLst>
          </p:cNvPr>
          <p:cNvSpPr/>
          <p:nvPr/>
        </p:nvSpPr>
        <p:spPr>
          <a:xfrm>
            <a:off x="2963238" y="4779197"/>
            <a:ext cx="1686395" cy="7238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/>
                </a:solidFill>
              </a:rPr>
              <a:t>Customer</a:t>
            </a:r>
            <a:endParaRPr lang="en-IN" sz="15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195DD-E060-94B0-AEAF-7218A9EC7939}"/>
              </a:ext>
            </a:extLst>
          </p:cNvPr>
          <p:cNvSpPr/>
          <p:nvPr/>
        </p:nvSpPr>
        <p:spPr>
          <a:xfrm>
            <a:off x="5305824" y="2111925"/>
            <a:ext cx="1395663" cy="9008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/>
                </a:solidFill>
              </a:rPr>
              <a:t>Select Your Cafe</a:t>
            </a:r>
            <a:endParaRPr lang="en-IN" sz="15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55848-DD43-225C-42EB-395C35982384}"/>
              </a:ext>
            </a:extLst>
          </p:cNvPr>
          <p:cNvSpPr/>
          <p:nvPr/>
        </p:nvSpPr>
        <p:spPr>
          <a:xfrm>
            <a:off x="7582304" y="2110368"/>
            <a:ext cx="1395663" cy="8187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accent1"/>
                </a:solidFill>
              </a:rPr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57CDD-A647-AEF2-BDD9-7371E0D6D8B6}"/>
              </a:ext>
            </a:extLst>
          </p:cNvPr>
          <p:cNvSpPr/>
          <p:nvPr/>
        </p:nvSpPr>
        <p:spPr>
          <a:xfrm>
            <a:off x="9771721" y="1116646"/>
            <a:ext cx="1395663" cy="10977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/>
                </a:solidFill>
              </a:rPr>
              <a:t>Update Menu</a:t>
            </a:r>
            <a:endParaRPr lang="en-IN" sz="15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D1AEB9-8E31-CF15-A702-F78FE18AC328}"/>
              </a:ext>
            </a:extLst>
          </p:cNvPr>
          <p:cNvSpPr/>
          <p:nvPr/>
        </p:nvSpPr>
        <p:spPr>
          <a:xfrm>
            <a:off x="9757333" y="2879103"/>
            <a:ext cx="1395663" cy="8187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/>
                </a:solidFill>
              </a:rPr>
              <a:t>Invalid Login</a:t>
            </a:r>
            <a:endParaRPr lang="en-IN" sz="1500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FCB30-679F-5C3D-F656-47832CFC9F25}"/>
              </a:ext>
            </a:extLst>
          </p:cNvPr>
          <p:cNvSpPr/>
          <p:nvPr/>
        </p:nvSpPr>
        <p:spPr>
          <a:xfrm>
            <a:off x="8588134" y="4566996"/>
            <a:ext cx="1395663" cy="1295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/>
                </a:solidFill>
              </a:rPr>
              <a:t>List of Recommended Cafes</a:t>
            </a:r>
            <a:endParaRPr lang="en-IN" sz="1500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3D25A8-B9A1-E8B3-414A-39D801C7C33D}"/>
              </a:ext>
            </a:extLst>
          </p:cNvPr>
          <p:cNvSpPr/>
          <p:nvPr/>
        </p:nvSpPr>
        <p:spPr>
          <a:xfrm>
            <a:off x="5646972" y="4993493"/>
            <a:ext cx="1395663" cy="7238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/>
                </a:solidFill>
              </a:rPr>
              <a:t> Search Food Item</a:t>
            </a:r>
          </a:p>
          <a:p>
            <a:pPr algn="ctr"/>
            <a:endParaRPr lang="en-IN" sz="1500" dirty="0">
              <a:solidFill>
                <a:schemeClr val="accent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24EBB1D-E09A-3C3A-AFC8-F2EE98AC06DC}"/>
              </a:ext>
            </a:extLst>
          </p:cNvPr>
          <p:cNvSpPr/>
          <p:nvPr/>
        </p:nvSpPr>
        <p:spPr>
          <a:xfrm rot="16200000">
            <a:off x="7740820" y="4692951"/>
            <a:ext cx="194953" cy="129165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5C618BE-148C-6C39-84A2-DC142319E7D6}"/>
              </a:ext>
            </a:extLst>
          </p:cNvPr>
          <p:cNvSpPr/>
          <p:nvPr/>
        </p:nvSpPr>
        <p:spPr>
          <a:xfrm rot="16200000">
            <a:off x="5098111" y="4840559"/>
            <a:ext cx="158404" cy="89909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9116460-731E-9A33-F801-4547A4D39D3F}"/>
              </a:ext>
            </a:extLst>
          </p:cNvPr>
          <p:cNvSpPr/>
          <p:nvPr/>
        </p:nvSpPr>
        <p:spPr>
          <a:xfrm rot="16200000">
            <a:off x="4740902" y="2280643"/>
            <a:ext cx="312237" cy="54967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16360C4-5984-5751-185E-CFC9D008E23C}"/>
              </a:ext>
            </a:extLst>
          </p:cNvPr>
          <p:cNvSpPr/>
          <p:nvPr/>
        </p:nvSpPr>
        <p:spPr>
          <a:xfrm rot="16200000">
            <a:off x="7017336" y="2203544"/>
            <a:ext cx="293658" cy="72245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15229C95-957E-3A4E-3BA8-68D2FC8ABD61}"/>
              </a:ext>
            </a:extLst>
          </p:cNvPr>
          <p:cNvSpPr/>
          <p:nvPr/>
        </p:nvSpPr>
        <p:spPr>
          <a:xfrm>
            <a:off x="7928217" y="1515544"/>
            <a:ext cx="1829116" cy="565167"/>
          </a:xfrm>
          <a:prstGeom prst="bentArrow">
            <a:avLst>
              <a:gd name="adj1" fmla="val 25000"/>
              <a:gd name="adj2" fmla="val 2119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B9FBCBFC-4C13-DCF2-0D7E-08E67594CFDB}"/>
              </a:ext>
            </a:extLst>
          </p:cNvPr>
          <p:cNvSpPr/>
          <p:nvPr/>
        </p:nvSpPr>
        <p:spPr>
          <a:xfrm flipV="1">
            <a:off x="7928217" y="2925254"/>
            <a:ext cx="1829115" cy="503745"/>
          </a:xfrm>
          <a:prstGeom prst="bentArrow">
            <a:avLst>
              <a:gd name="adj1" fmla="val 26636"/>
              <a:gd name="adj2" fmla="val 2253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DE53897C-5F9E-7591-B2D3-6DC8D2CD354E}"/>
              </a:ext>
            </a:extLst>
          </p:cNvPr>
          <p:cNvSpPr/>
          <p:nvPr/>
        </p:nvSpPr>
        <p:spPr>
          <a:xfrm>
            <a:off x="2026763" y="2417942"/>
            <a:ext cx="404857" cy="9780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A4E855BF-CF1A-A6B4-26B3-FB75F42B33C8}"/>
              </a:ext>
            </a:extLst>
          </p:cNvPr>
          <p:cNvSpPr/>
          <p:nvPr/>
        </p:nvSpPr>
        <p:spPr>
          <a:xfrm flipV="1">
            <a:off x="1933801" y="4779197"/>
            <a:ext cx="1029437" cy="462101"/>
          </a:xfrm>
          <a:prstGeom prst="bentArrow">
            <a:avLst>
              <a:gd name="adj1" fmla="val 2663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3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35B9-2169-2518-6313-C790EE3F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823520"/>
          </a:xfrm>
        </p:spPr>
        <p:txBody>
          <a:bodyPr/>
          <a:lstStyle/>
          <a:p>
            <a:pPr algn="l"/>
            <a:r>
              <a:rPr lang="en-GB" dirty="0"/>
              <a:t>GUI-HOMEPAGE 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787C3-10F5-DD9A-0107-B208853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40" y="1703294"/>
            <a:ext cx="8794377" cy="4966447"/>
          </a:xfrm>
        </p:spPr>
      </p:pic>
    </p:spTree>
    <p:extLst>
      <p:ext uri="{BB962C8B-B14F-4D97-AF65-F5344CB8AC3E}">
        <p14:creationId xmlns:p14="http://schemas.microsoft.com/office/powerpoint/2010/main" val="201694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2E68-F451-E1EB-0EB1-2D97C345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87662"/>
          </a:xfrm>
        </p:spPr>
        <p:txBody>
          <a:bodyPr/>
          <a:lstStyle/>
          <a:p>
            <a:pPr algn="l"/>
            <a:r>
              <a:rPr lang="en-GB" dirty="0"/>
              <a:t>GUI-CAFÉ OWNERS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CF93D-391D-ECAE-7169-2CCDB83C5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4" y="1685366"/>
            <a:ext cx="7835153" cy="4661646"/>
          </a:xfrm>
        </p:spPr>
      </p:pic>
    </p:spTree>
    <p:extLst>
      <p:ext uri="{BB962C8B-B14F-4D97-AF65-F5344CB8AC3E}">
        <p14:creationId xmlns:p14="http://schemas.microsoft.com/office/powerpoint/2010/main" val="2221283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634</TotalTime>
  <Words>273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Team    :   2003A51013               Rimsha Mujeeb 2003A51019               Finza Tazeen                           Under guidance of                         T . Sampath Kumar Sir </vt:lpstr>
      <vt:lpstr>CONCEPTS:</vt:lpstr>
      <vt:lpstr>Problems Faced:</vt:lpstr>
      <vt:lpstr>How Problems were solved:</vt:lpstr>
      <vt:lpstr>INTRODUCTION:</vt:lpstr>
      <vt:lpstr>OBJECTIVE:</vt:lpstr>
      <vt:lpstr>FLOW DIAGRAM:</vt:lpstr>
      <vt:lpstr>GUI-HOMEPAGE  :</vt:lpstr>
      <vt:lpstr>GUI-CAFÉ OWNERS PAGE:</vt:lpstr>
      <vt:lpstr>INDIVIDUAL OWNERS PAGE:</vt:lpstr>
      <vt:lpstr>GUI-VISITORS SECTION:</vt:lpstr>
      <vt:lpstr>FILES AFTER APPENDING                  </vt:lpstr>
      <vt:lpstr>References:</vt:lpstr>
      <vt:lpstr>      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  :   2003A51013               Rimsha Mujeeb 2003A51019               Finza Tazeen                           Under guidance of                           T . Sampath Kumar Sir</dc:title>
  <dc:creator>RIMSHA</dc:creator>
  <cp:lastModifiedBy>mohddrizwan1234@gmail.com</cp:lastModifiedBy>
  <cp:revision>16</cp:revision>
  <dcterms:created xsi:type="dcterms:W3CDTF">2022-10-18T06:49:17Z</dcterms:created>
  <dcterms:modified xsi:type="dcterms:W3CDTF">2022-11-18T09:14:36Z</dcterms:modified>
</cp:coreProperties>
</file>