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3bf811438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3bf811438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4012420f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4012420f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4012420f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4012420f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4012420f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4012420f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4b5fc92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4b5fc92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4012420f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4012420f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3bf811438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3bf811438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3bf81143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3bf81143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3bf811438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3bf811438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3bf81143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3bf81143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3bf811438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3bf811438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3bf811438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3bf81143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3bf811438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3bf81143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4012420f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4012420f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3bf81143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3bf81143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3bf811438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3bf811438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4012420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4012420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1: Webscraping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Rimsky Ho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FTDS Feb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Figure 1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624" y="1017725"/>
            <a:ext cx="6638739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Figure 2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624" y="1017725"/>
            <a:ext cx="6638739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Figure 3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127" y="1017725"/>
            <a:ext cx="6533741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Figure 4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127" y="1017725"/>
            <a:ext cx="6533741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Figure 3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127" y="1017725"/>
            <a:ext cx="6533741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 Analysis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Top 5 most popular sports: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American Football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Basketball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Soccer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Baseball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Hockey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Top 5 least popular sports: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Squash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Surfing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Racing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Diving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Australian Rules Football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Popularity may overlap with important events, some sports more than others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 and Limitations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PRAW by </a:t>
            </a:r>
            <a:r>
              <a:rPr lang="en-GB" sz="2200"/>
              <a:t>itself is limited to fetching only 1000 submissions per subreddit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Not all subreddits have organised and/or informative flairs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Limited to a Western (primarily American) audience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Reddit user base not necessarily reflective of the general population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Conclusion, and next steps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Stakeholders may find it more lucrative to invest in the most popular sports, although there is very fierce competition</a:t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For some sports like soccer, popularity peaks during their biggest events</a:t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Finding ways to bypass the 1000 post scraping limit</a:t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For inclusion of a more globally representative data set, other sites should be scraped too</a:t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Television viewership numbers may be a better indicator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End!</a:t>
            </a:r>
            <a:endParaRPr/>
          </a:p>
        </p:txBody>
      </p:sp>
      <p:sp>
        <p:nvSpPr>
          <p:cNvPr id="173" name="Google Shape;173;p3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for watching!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Webscraping via Beautiful Soup (bs4), Selenium, or API, with Python as the medium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Scraping Reddit using its API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Tabulating obtained data and presenting it in an organised manner</a:t>
            </a:r>
            <a:endParaRPr sz="22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375" y="1800650"/>
            <a:ext cx="1824275" cy="18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Aims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Using Reddit’s API, to scrape data off the r/sports subreddit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To provide insight into the popularity of sports among a Western audience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Giving a comparison between the top sports as well as identifying outliers</a:t>
            </a:r>
            <a:endParaRPr sz="22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600" y="316025"/>
            <a:ext cx="1238400" cy="12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Value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Helping investors decide which sport to invest in, in the form of sponsorships and advertisements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Aiding aspiring athletes in deciding which career to embark on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Collection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r/sports subreddit of Reddit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Using the PRAW module for Reddit’s API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Collecting the top posts of the subreddit, further categorised by: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Post title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Upvotes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Total comments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Date created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Flair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Url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Tabulating with pandas, visualising with seaborn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the r/sports subreddit looks like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263" y="1152475"/>
            <a:ext cx="574748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Converting from UNIX time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Cleaning up flair titles (for example: turning the flair “:soccer: Soccer” into just “Soccer”)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Dataframe (after being cleaned)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3933"/>
            <a:ext cx="9144002" cy="3155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10 most and Top 10 least upvoted Flairs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0450"/>
            <a:ext cx="3332417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4175" y="1160450"/>
            <a:ext cx="40576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