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28527d8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28527d8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28527d8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28527d8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28527d8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28527d8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a28527d8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a28527d8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28527d8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a28527d8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28527d8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a28527d8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28527d8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a28527d8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a28527d8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a28527d8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28527d8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a28527d8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28527d8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28527d8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a28527d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a28527d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3209793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3209793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a28527d8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a28527d8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a28527d87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a28527d87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a28527d8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a28527d8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a28527d8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a28527d8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a28527d8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a28527d8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28527d8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a28527d8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28527d8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a28527d8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a28527d8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a28527d8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a28527d8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a28527d8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28527d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a28527d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a28527d8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a28527d8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28527d8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28527d8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a28527d8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a28527d8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a28527d8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a28527d8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28527d8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28527d8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28527d8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28527d8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php.net/manual/en/function.fgets.ph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xd.adobe.com/view/b0d73a96-5829-4dd7-b8df-ad04cd972212-e584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 Kasus PHP Dasar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Todolist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Business Logic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Menentukan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Menampilkan TodoList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Menambah TodoList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Menghapus TodoList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Input Data di PHP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https://www.php.net/manual/en/function.fgets.php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Menampilkan TodoList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Menampilkan TodoList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Menambah TodoList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Menambah TodoList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Menghapus TodoList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Menghapus TodoList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Seluruh Aplikasi TodoList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Composer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Web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Praktek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PHP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Aplikasi TodoList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Prototype Aplikasi TodoList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Butuh Prototype?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Prototype adalah bentuk dasar dari sebuah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pertama kali kita membuat aplikasi, sangat disarankan untuk membuat prototype nya terlebih dahulu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Prototype bisa kita gunakan agar mudah memahami flow aplikasi yang akan kita buat, sehingga tidak salah ketika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Dari prototype juga kita bisa melihat data apa yang dibutuhkan, business logic apa yang dibutuhkan, dan seperti apa tampilan aplikasi yang akan kita buat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Prototype Aplikasi TodoList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https://xd.adobe.com/view/b0d73a96-5829-4dd7-b8df-ad04cd972212-e584/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