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542024-1EA1-45FB-8690-A627ECD2C94E}">
          <p14:sldIdLst>
            <p14:sldId id="256"/>
            <p14:sldId id="257"/>
            <p14:sldId id="258"/>
          </p14:sldIdLst>
        </p14:section>
        <p14:section name="Раздел без заголовка" id="{536260E6-964C-4007-B2F1-7EB1BD0BAE4A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97819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Индивидуальный проект </a:t>
            </a:r>
            <a:br>
              <a:rPr lang="ru-RU" dirty="0" smtClean="0"/>
            </a:br>
            <a:r>
              <a:rPr lang="en-US" dirty="0" smtClean="0">
                <a:solidFill>
                  <a:srgbClr val="FFFF00"/>
                </a:solidFill>
              </a:rPr>
              <a:t>Student Base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Гусиноозерск, </a:t>
            </a: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респ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Бурятия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МАУ ДО «СЭЛЭНГЭ»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Ринчинова Туяна Сергеевна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 августа  2020г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00150"/>
            <a:ext cx="1781424" cy="3486637"/>
          </a:xfrm>
        </p:spPr>
      </p:pic>
      <p:sp>
        <p:nvSpPr>
          <p:cNvPr id="18" name="TextBox 17"/>
          <p:cNvSpPr txBox="1"/>
          <p:nvPr/>
        </p:nvSpPr>
        <p:spPr>
          <a:xfrm>
            <a:off x="1215788" y="1885948"/>
            <a:ext cx="41375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Student Base</a:t>
            </a:r>
            <a:r>
              <a:rPr lang="ru-RU" sz="4400" dirty="0" smtClean="0">
                <a:solidFill>
                  <a:srgbClr val="7030A0"/>
                </a:solidFill>
              </a:rPr>
              <a:t> </a:t>
            </a:r>
            <a:r>
              <a:rPr lang="ru-RU" sz="2400" dirty="0" smtClean="0"/>
              <a:t>– приложение, позволяющее создавать базы данных студентов</a:t>
            </a:r>
            <a:r>
              <a:rPr lang="en-US" sz="2400" dirty="0" smtClean="0"/>
              <a:t>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61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33" y="1150677"/>
            <a:ext cx="1781424" cy="3477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142875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можно добавлять данные о новых студентах, редактировать и удалять данные студентов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093777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того чтобы создать запись о новом студенте, необходимо сначала создать группу.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00150"/>
            <a:ext cx="1781424" cy="348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843016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записи о студенте хранятся его имя, фамилия, отчество, дата рождения и номер группы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1836" y="310515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Номер группы можно выбрать из существующих групп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5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50" y="1190124"/>
            <a:ext cx="1790950" cy="3591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733550"/>
            <a:ext cx="432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списке студентов можно отфильтровать </a:t>
            </a:r>
          </a:p>
          <a:p>
            <a:r>
              <a:rPr lang="ru-RU" dirty="0" smtClean="0"/>
              <a:t>записи по фамилии и по номеру группы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5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97" y="1200150"/>
            <a:ext cx="1810003" cy="3477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8618" y="17907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создании группы указывается название факультета и номер группы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38618" y="3182772"/>
            <a:ext cx="2852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в группе есть данные о студентах, то такую группу не получится удалить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</Words>
  <Application>Microsoft Office PowerPoint</Application>
  <PresentationFormat>Экран (16:9)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Индивидуальный проект  Student Base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asus</cp:lastModifiedBy>
  <cp:revision>13</cp:revision>
  <dcterms:created xsi:type="dcterms:W3CDTF">2014-12-09T14:15:18Z</dcterms:created>
  <dcterms:modified xsi:type="dcterms:W3CDTF">2020-08-19T05:01:52Z</dcterms:modified>
</cp:coreProperties>
</file>